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33"/>
  </p:notesMasterIdLst>
  <p:sldIdLst>
    <p:sldId id="256" r:id="rId2"/>
    <p:sldId id="258" r:id="rId3"/>
    <p:sldId id="259" r:id="rId4"/>
    <p:sldId id="261" r:id="rId5"/>
    <p:sldId id="262" r:id="rId6"/>
    <p:sldId id="295" r:id="rId7"/>
    <p:sldId id="296" r:id="rId8"/>
    <p:sldId id="294" r:id="rId9"/>
    <p:sldId id="263" r:id="rId10"/>
    <p:sldId id="299" r:id="rId11"/>
    <p:sldId id="298" r:id="rId12"/>
    <p:sldId id="300" r:id="rId13"/>
    <p:sldId id="305" r:id="rId14"/>
    <p:sldId id="306" r:id="rId15"/>
    <p:sldId id="310" r:id="rId16"/>
    <p:sldId id="311" r:id="rId17"/>
    <p:sldId id="312" r:id="rId18"/>
    <p:sldId id="313" r:id="rId19"/>
    <p:sldId id="304" r:id="rId20"/>
    <p:sldId id="303" r:id="rId21"/>
    <p:sldId id="314" r:id="rId22"/>
    <p:sldId id="320" r:id="rId23"/>
    <p:sldId id="315" r:id="rId24"/>
    <p:sldId id="321" r:id="rId25"/>
    <p:sldId id="307" r:id="rId26"/>
    <p:sldId id="316" r:id="rId27"/>
    <p:sldId id="308" r:id="rId28"/>
    <p:sldId id="317" r:id="rId29"/>
    <p:sldId id="309" r:id="rId30"/>
    <p:sldId id="319" r:id="rId31"/>
    <p:sldId id="318" r:id="rId32"/>
  </p:sldIdLst>
  <p:sldSz cx="9144000" cy="5143500" type="screen16x9"/>
  <p:notesSz cx="6858000" cy="9144000"/>
  <p:embeddedFontLst>
    <p:embeddedFont>
      <p:font typeface="Abel" panose="020B0604020202020204" charset="0"/>
      <p:regular r:id="rId34"/>
    </p:embeddedFont>
    <p:embeddedFont>
      <p:font typeface="Anaheim" panose="020B0604020202020204" charset="0"/>
      <p:regular r:id="rId35"/>
    </p:embeddedFont>
    <p:embeddedFont>
      <p:font typeface="Anton" pitchFamily="2" charset="0"/>
      <p:regular r:id="rId36"/>
    </p:embeddedFont>
    <p:embeddedFont>
      <p:font typeface="Josefin Sans" pitchFamily="2" charset="0"/>
      <p:regular r:id="rId37"/>
      <p:bold r:id="rId38"/>
      <p:italic r:id="rId39"/>
      <p:boldItalic r:id="rId40"/>
    </p:embeddedFont>
    <p:embeddedFont>
      <p:font typeface="Josefin Slab" pitchFamily="2" charset="0"/>
      <p:regular r:id="rId41"/>
      <p:bold r:id="rId42"/>
      <p:italic r:id="rId43"/>
      <p:boldItalic r:id="rId44"/>
    </p:embeddedFont>
    <p:embeddedFont>
      <p:font typeface="Staatliches" panose="020B0604020202020204" charset="0"/>
      <p:regular r:id="rId45"/>
    </p:embeddedFont>
    <p:embeddedFont>
      <p:font typeface="Unica One" panose="020B0604020202020204" charset="0"/>
      <p:regular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29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EA4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C61C50-FDA5-4AE1-A9F7-59FA2EE83FEF}">
  <a:tblStyle styleId="{7DC61C50-FDA5-4AE1-A9F7-59FA2EE83F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72"/>
      </p:cViewPr>
      <p:guideLst>
        <p:guide orient="horz" pos="212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56e9a21c8b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56e9a21c8b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0012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608d0fa1da_0_8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608d0fa1da_0_8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9216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63659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608d0fa1da_0_8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608d0fa1da_0_8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564156046e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564156046e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608d0fa1da_0_8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608d0fa1da_0_8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970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56e9a21c8b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56e9a21c8b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56e9a21c8b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56e9a21c8b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0340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56e9a21c8b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56e9a21c8b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2509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sz="5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4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3782800" y="1657625"/>
            <a:ext cx="21273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ctrTitle" idx="2"/>
          </p:nvPr>
        </p:nvSpPr>
        <p:spPr>
          <a:xfrm>
            <a:off x="3782800" y="3482450"/>
            <a:ext cx="23094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ctrTitle" idx="3"/>
          </p:nvPr>
        </p:nvSpPr>
        <p:spPr>
          <a:xfrm>
            <a:off x="6235575" y="1657625"/>
            <a:ext cx="22536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ctrTitle" idx="4"/>
          </p:nvPr>
        </p:nvSpPr>
        <p:spPr>
          <a:xfrm>
            <a:off x="6235575" y="3482450"/>
            <a:ext cx="22536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3782800" y="183720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5"/>
          </p:nvPr>
        </p:nvSpPr>
        <p:spPr>
          <a:xfrm>
            <a:off x="3782800" y="365979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6"/>
          </p:nvPr>
        </p:nvSpPr>
        <p:spPr>
          <a:xfrm>
            <a:off x="6235575" y="183720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7"/>
          </p:nvPr>
        </p:nvSpPr>
        <p:spPr>
          <a:xfrm>
            <a:off x="6235575" y="365979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TEXT 1">
  <p:cSld name="CUSTOM_14_1">
    <p:bg>
      <p:bgPr>
        <a:solidFill>
          <a:schemeClr val="dk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464755" y="1059200"/>
            <a:ext cx="6214500" cy="27186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ctrTitle"/>
          </p:nvPr>
        </p:nvSpPr>
        <p:spPr>
          <a:xfrm>
            <a:off x="2237395" y="1645788"/>
            <a:ext cx="46692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2562675" y="2190023"/>
            <a:ext cx="4018200" cy="130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1555780" y="983325"/>
            <a:ext cx="6214500" cy="27186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CUSTOM_16_2">
    <p:bg>
      <p:bgPr>
        <a:solidFill>
          <a:schemeClr val="dk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357150" y="876231"/>
            <a:ext cx="3715500" cy="34884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ctrTitle"/>
          </p:nvPr>
        </p:nvSpPr>
        <p:spPr>
          <a:xfrm>
            <a:off x="1456650" y="1715300"/>
            <a:ext cx="1745100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889350" y="2819625"/>
            <a:ext cx="23124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/>
          <p:nvPr/>
        </p:nvSpPr>
        <p:spPr>
          <a:xfrm>
            <a:off x="411569" y="778875"/>
            <a:ext cx="3715500" cy="34884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16_1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ctrTitle"/>
          </p:nvPr>
        </p:nvSpPr>
        <p:spPr>
          <a:xfrm>
            <a:off x="1477038" y="2960925"/>
            <a:ext cx="25389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ubTitle" idx="1"/>
          </p:nvPr>
        </p:nvSpPr>
        <p:spPr>
          <a:xfrm>
            <a:off x="1477050" y="3273500"/>
            <a:ext cx="2642400" cy="56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ctrTitle" idx="2"/>
          </p:nvPr>
        </p:nvSpPr>
        <p:spPr>
          <a:xfrm>
            <a:off x="4938415" y="2957875"/>
            <a:ext cx="25389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ubTitle" idx="3"/>
          </p:nvPr>
        </p:nvSpPr>
        <p:spPr>
          <a:xfrm>
            <a:off x="4938421" y="3270450"/>
            <a:ext cx="2538900" cy="5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ctrTitle" idx="4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16_1_1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ctrTitle"/>
          </p:nvPr>
        </p:nvSpPr>
        <p:spPr>
          <a:xfrm>
            <a:off x="1651900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1651900" y="2239450"/>
            <a:ext cx="29079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ctrTitle" idx="2"/>
          </p:nvPr>
        </p:nvSpPr>
        <p:spPr>
          <a:xfrm>
            <a:off x="1651900" y="3365574"/>
            <a:ext cx="2784900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3"/>
          </p:nvPr>
        </p:nvSpPr>
        <p:spPr>
          <a:xfrm>
            <a:off x="1651900" y="3937803"/>
            <a:ext cx="2907900" cy="974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ctrTitle" idx="4"/>
          </p:nvPr>
        </p:nvSpPr>
        <p:spPr>
          <a:xfrm>
            <a:off x="5107893" y="3365575"/>
            <a:ext cx="2619300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5"/>
          </p:nvPr>
        </p:nvSpPr>
        <p:spPr>
          <a:xfrm>
            <a:off x="5107893" y="3937703"/>
            <a:ext cx="29079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ctrTitle" idx="6"/>
          </p:nvPr>
        </p:nvSpPr>
        <p:spPr>
          <a:xfrm>
            <a:off x="5107893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7"/>
          </p:nvPr>
        </p:nvSpPr>
        <p:spPr>
          <a:xfrm>
            <a:off x="5107893" y="2239450"/>
            <a:ext cx="29079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9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 idx="8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_1_1">
    <p:bg>
      <p:bgPr>
        <a:solidFill>
          <a:schemeClr val="dk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66" r:id="rId7"/>
    <p:sldLayoutId id="214748366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/>
          <p:nvPr/>
        </p:nvSpPr>
        <p:spPr>
          <a:xfrm>
            <a:off x="5057925" y="1382750"/>
            <a:ext cx="3029400" cy="2370300"/>
          </a:xfrm>
          <a:prstGeom prst="roundRect">
            <a:avLst>
              <a:gd name="adj" fmla="val 147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" name="Google Shape;141;p26"/>
          <p:cNvGrpSpPr/>
          <p:nvPr/>
        </p:nvGrpSpPr>
        <p:grpSpPr>
          <a:xfrm>
            <a:off x="4969574" y="1120650"/>
            <a:ext cx="3029365" cy="2547136"/>
            <a:chOff x="4741999" y="986350"/>
            <a:chExt cx="3029365" cy="2547136"/>
          </a:xfrm>
        </p:grpSpPr>
        <p:sp>
          <p:nvSpPr>
            <p:cNvPr id="142" name="Google Shape;142;p26"/>
            <p:cNvSpPr/>
            <p:nvPr/>
          </p:nvSpPr>
          <p:spPr>
            <a:xfrm>
              <a:off x="4742978" y="1175558"/>
              <a:ext cx="3028387" cy="2357928"/>
            </a:xfrm>
            <a:custGeom>
              <a:avLst/>
              <a:gdLst/>
              <a:ahLst/>
              <a:cxnLst/>
              <a:rect l="l" t="t" r="r" b="b"/>
              <a:pathLst>
                <a:path w="69027" h="53745" extrusionOk="0">
                  <a:moveTo>
                    <a:pt x="1" y="1"/>
                  </a:moveTo>
                  <a:lnTo>
                    <a:pt x="1" y="62"/>
                  </a:lnTo>
                  <a:cubicBezTo>
                    <a:pt x="1" y="19391"/>
                    <a:pt x="5" y="37676"/>
                    <a:pt x="5" y="53688"/>
                  </a:cubicBezTo>
                  <a:lnTo>
                    <a:pt x="5" y="53744"/>
                  </a:lnTo>
                  <a:lnTo>
                    <a:pt x="57" y="53744"/>
                  </a:lnTo>
                  <a:cubicBezTo>
                    <a:pt x="40966" y="53710"/>
                    <a:pt x="68520" y="53692"/>
                    <a:pt x="68978" y="53692"/>
                  </a:cubicBezTo>
                  <a:cubicBezTo>
                    <a:pt x="68520" y="53688"/>
                    <a:pt x="40990" y="53671"/>
                    <a:pt x="110" y="53639"/>
                  </a:cubicBezTo>
                  <a:lnTo>
                    <a:pt x="110" y="53639"/>
                  </a:lnTo>
                  <a:cubicBezTo>
                    <a:pt x="114" y="37655"/>
                    <a:pt x="114" y="19407"/>
                    <a:pt x="118" y="118"/>
                  </a:cubicBezTo>
                  <a:lnTo>
                    <a:pt x="118" y="118"/>
                  </a:lnTo>
                  <a:cubicBezTo>
                    <a:pt x="25637" y="114"/>
                    <a:pt x="49338" y="110"/>
                    <a:pt x="68928" y="110"/>
                  </a:cubicBezTo>
                  <a:lnTo>
                    <a:pt x="68930" y="110"/>
                  </a:lnTo>
                  <a:cubicBezTo>
                    <a:pt x="68961" y="32457"/>
                    <a:pt x="68978" y="53290"/>
                    <a:pt x="68978" y="53692"/>
                  </a:cubicBezTo>
                  <a:cubicBezTo>
                    <a:pt x="68978" y="53290"/>
                    <a:pt x="69000" y="32436"/>
                    <a:pt x="69026" y="62"/>
                  </a:cubicBezTo>
                  <a:lnTo>
                    <a:pt x="69026" y="14"/>
                  </a:lnTo>
                  <a:lnTo>
                    <a:pt x="68978" y="14"/>
                  </a:lnTo>
                  <a:cubicBezTo>
                    <a:pt x="49365" y="9"/>
                    <a:pt x="25627" y="5"/>
                    <a:pt x="66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6"/>
            <p:cNvSpPr/>
            <p:nvPr/>
          </p:nvSpPr>
          <p:spPr>
            <a:xfrm>
              <a:off x="5574260" y="2190926"/>
              <a:ext cx="5265" cy="1142615"/>
            </a:xfrm>
            <a:custGeom>
              <a:avLst/>
              <a:gdLst/>
              <a:ahLst/>
              <a:cxnLst/>
              <a:rect l="l" t="t" r="r" b="b"/>
              <a:pathLst>
                <a:path w="120" h="26044" extrusionOk="0">
                  <a:moveTo>
                    <a:pt x="63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63" y="26043"/>
                  </a:cubicBezTo>
                  <a:cubicBezTo>
                    <a:pt x="93" y="26043"/>
                    <a:pt x="119" y="20213"/>
                    <a:pt x="119" y="13024"/>
                  </a:cubicBezTo>
                  <a:cubicBezTo>
                    <a:pt x="119" y="5831"/>
                    <a:pt x="93" y="1"/>
                    <a:pt x="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6886640" y="2190926"/>
              <a:ext cx="5001" cy="1142615"/>
            </a:xfrm>
            <a:custGeom>
              <a:avLst/>
              <a:gdLst/>
              <a:ahLst/>
              <a:cxnLst/>
              <a:rect l="l" t="t" r="r" b="b"/>
              <a:pathLst>
                <a:path w="114" h="26044" extrusionOk="0">
                  <a:moveTo>
                    <a:pt x="57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57" y="26043"/>
                  </a:cubicBezTo>
                  <a:cubicBezTo>
                    <a:pt x="88" y="26043"/>
                    <a:pt x="114" y="20213"/>
                    <a:pt x="114" y="13024"/>
                  </a:cubicBezTo>
                  <a:cubicBezTo>
                    <a:pt x="114" y="5831"/>
                    <a:pt x="88" y="1"/>
                    <a:pt x="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6022366" y="1872856"/>
              <a:ext cx="5177" cy="1460691"/>
            </a:xfrm>
            <a:custGeom>
              <a:avLst/>
              <a:gdLst/>
              <a:ahLst/>
              <a:cxnLst/>
              <a:rect l="l" t="t" r="r" b="b"/>
              <a:pathLst>
                <a:path w="118" h="33294" extrusionOk="0">
                  <a:moveTo>
                    <a:pt x="57" y="1"/>
                  </a:moveTo>
                  <a:cubicBezTo>
                    <a:pt x="27" y="1"/>
                    <a:pt x="0" y="7452"/>
                    <a:pt x="0" y="16647"/>
                  </a:cubicBezTo>
                  <a:cubicBezTo>
                    <a:pt x="0" y="25841"/>
                    <a:pt x="27" y="33293"/>
                    <a:pt x="57" y="33293"/>
                  </a:cubicBezTo>
                  <a:cubicBezTo>
                    <a:pt x="92" y="33293"/>
                    <a:pt x="118" y="25841"/>
                    <a:pt x="118" y="16647"/>
                  </a:cubicBezTo>
                  <a:cubicBezTo>
                    <a:pt x="118" y="7452"/>
                    <a:pt x="92" y="1"/>
                    <a:pt x="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7401651" y="1872856"/>
              <a:ext cx="5177" cy="1460691"/>
            </a:xfrm>
            <a:custGeom>
              <a:avLst/>
              <a:gdLst/>
              <a:ahLst/>
              <a:cxnLst/>
              <a:rect l="l" t="t" r="r" b="b"/>
              <a:pathLst>
                <a:path w="118" h="33294" extrusionOk="0">
                  <a:moveTo>
                    <a:pt x="57" y="1"/>
                  </a:moveTo>
                  <a:cubicBezTo>
                    <a:pt x="26" y="1"/>
                    <a:pt x="0" y="7452"/>
                    <a:pt x="0" y="16647"/>
                  </a:cubicBezTo>
                  <a:cubicBezTo>
                    <a:pt x="0" y="25841"/>
                    <a:pt x="26" y="33293"/>
                    <a:pt x="57" y="33293"/>
                  </a:cubicBezTo>
                  <a:cubicBezTo>
                    <a:pt x="91" y="33293"/>
                    <a:pt x="118" y="25841"/>
                    <a:pt x="118" y="16647"/>
                  </a:cubicBezTo>
                  <a:cubicBezTo>
                    <a:pt x="118" y="7452"/>
                    <a:pt x="91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6415194" y="1647223"/>
              <a:ext cx="5221" cy="1686327"/>
            </a:xfrm>
            <a:custGeom>
              <a:avLst/>
              <a:gdLst/>
              <a:ahLst/>
              <a:cxnLst/>
              <a:rect l="l" t="t" r="r" b="b"/>
              <a:pathLst>
                <a:path w="119" h="38437" extrusionOk="0">
                  <a:moveTo>
                    <a:pt x="57" y="0"/>
                  </a:moveTo>
                  <a:cubicBezTo>
                    <a:pt x="27" y="0"/>
                    <a:pt x="0" y="8601"/>
                    <a:pt x="0" y="19216"/>
                  </a:cubicBezTo>
                  <a:cubicBezTo>
                    <a:pt x="0" y="29830"/>
                    <a:pt x="27" y="38436"/>
                    <a:pt x="57" y="38436"/>
                  </a:cubicBezTo>
                  <a:cubicBezTo>
                    <a:pt x="93" y="38436"/>
                    <a:pt x="119" y="29830"/>
                    <a:pt x="119" y="19216"/>
                  </a:cubicBezTo>
                  <a:cubicBezTo>
                    <a:pt x="119" y="8601"/>
                    <a:pt x="93" y="0"/>
                    <a:pt x="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6406946" y="1636475"/>
              <a:ext cx="21541" cy="21322"/>
            </a:xfrm>
            <a:custGeom>
              <a:avLst/>
              <a:gdLst/>
              <a:ahLst/>
              <a:cxnLst/>
              <a:rect l="l" t="t" r="r" b="b"/>
              <a:pathLst>
                <a:path w="491" h="486" extrusionOk="0">
                  <a:moveTo>
                    <a:pt x="245" y="0"/>
                  </a:moveTo>
                  <a:cubicBezTo>
                    <a:pt x="110" y="0"/>
                    <a:pt x="1" y="110"/>
                    <a:pt x="1" y="245"/>
                  </a:cubicBezTo>
                  <a:cubicBezTo>
                    <a:pt x="1" y="377"/>
                    <a:pt x="110" y="486"/>
                    <a:pt x="245" y="486"/>
                  </a:cubicBezTo>
                  <a:cubicBezTo>
                    <a:pt x="381" y="486"/>
                    <a:pt x="490" y="377"/>
                    <a:pt x="490" y="245"/>
                  </a:cubicBezTo>
                  <a:cubicBezTo>
                    <a:pt x="490" y="110"/>
                    <a:pt x="381" y="0"/>
                    <a:pt x="2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4916447" y="2115949"/>
              <a:ext cx="2589355" cy="652691"/>
            </a:xfrm>
            <a:custGeom>
              <a:avLst/>
              <a:gdLst/>
              <a:ahLst/>
              <a:cxnLst/>
              <a:rect l="l" t="t" r="r" b="b"/>
              <a:pathLst>
                <a:path w="59020" h="14877" extrusionOk="0">
                  <a:moveTo>
                    <a:pt x="33314" y="1"/>
                  </a:moveTo>
                  <a:cubicBezTo>
                    <a:pt x="32852" y="1"/>
                    <a:pt x="32390" y="48"/>
                    <a:pt x="31929" y="142"/>
                  </a:cubicBezTo>
                  <a:cubicBezTo>
                    <a:pt x="31261" y="285"/>
                    <a:pt x="30614" y="535"/>
                    <a:pt x="30011" y="870"/>
                  </a:cubicBezTo>
                  <a:cubicBezTo>
                    <a:pt x="28805" y="1557"/>
                    <a:pt x="27847" y="2558"/>
                    <a:pt x="27061" y="3619"/>
                  </a:cubicBezTo>
                  <a:cubicBezTo>
                    <a:pt x="26266" y="4682"/>
                    <a:pt x="25628" y="5818"/>
                    <a:pt x="25007" y="6927"/>
                  </a:cubicBezTo>
                  <a:cubicBezTo>
                    <a:pt x="24400" y="8042"/>
                    <a:pt x="23766" y="9104"/>
                    <a:pt x="23067" y="10096"/>
                  </a:cubicBezTo>
                  <a:cubicBezTo>
                    <a:pt x="22363" y="11084"/>
                    <a:pt x="21607" y="12006"/>
                    <a:pt x="20741" y="12766"/>
                  </a:cubicBezTo>
                  <a:cubicBezTo>
                    <a:pt x="19881" y="13518"/>
                    <a:pt x="18915" y="14130"/>
                    <a:pt x="17867" y="14392"/>
                  </a:cubicBezTo>
                  <a:cubicBezTo>
                    <a:pt x="17609" y="14475"/>
                    <a:pt x="17342" y="14505"/>
                    <a:pt x="17084" y="14545"/>
                  </a:cubicBezTo>
                  <a:cubicBezTo>
                    <a:pt x="16953" y="14571"/>
                    <a:pt x="16818" y="14563"/>
                    <a:pt x="16687" y="14567"/>
                  </a:cubicBezTo>
                  <a:cubicBezTo>
                    <a:pt x="16581" y="14571"/>
                    <a:pt x="16475" y="14577"/>
                    <a:pt x="16371" y="14577"/>
                  </a:cubicBezTo>
                  <a:cubicBezTo>
                    <a:pt x="16346" y="14577"/>
                    <a:pt x="16322" y="14576"/>
                    <a:pt x="16298" y="14576"/>
                  </a:cubicBezTo>
                  <a:cubicBezTo>
                    <a:pt x="15773" y="14554"/>
                    <a:pt x="15267" y="14453"/>
                    <a:pt x="14781" y="14305"/>
                  </a:cubicBezTo>
                  <a:cubicBezTo>
                    <a:pt x="13811" y="13995"/>
                    <a:pt x="12950" y="13483"/>
                    <a:pt x="12155" y="12950"/>
                  </a:cubicBezTo>
                  <a:cubicBezTo>
                    <a:pt x="11364" y="12417"/>
                    <a:pt x="10630" y="11853"/>
                    <a:pt x="9908" y="11342"/>
                  </a:cubicBezTo>
                  <a:cubicBezTo>
                    <a:pt x="9188" y="10830"/>
                    <a:pt x="8466" y="10368"/>
                    <a:pt x="7723" y="10048"/>
                  </a:cubicBezTo>
                  <a:cubicBezTo>
                    <a:pt x="6989" y="9725"/>
                    <a:pt x="6247" y="9523"/>
                    <a:pt x="5533" y="9458"/>
                  </a:cubicBezTo>
                  <a:cubicBezTo>
                    <a:pt x="5331" y="9439"/>
                    <a:pt x="5131" y="9430"/>
                    <a:pt x="4936" y="9430"/>
                  </a:cubicBezTo>
                  <a:cubicBezTo>
                    <a:pt x="4448" y="9430"/>
                    <a:pt x="3985" y="9489"/>
                    <a:pt x="3567" y="9611"/>
                  </a:cubicBezTo>
                  <a:cubicBezTo>
                    <a:pt x="3419" y="9642"/>
                    <a:pt x="3284" y="9712"/>
                    <a:pt x="3143" y="9755"/>
                  </a:cubicBezTo>
                  <a:cubicBezTo>
                    <a:pt x="3008" y="9812"/>
                    <a:pt x="2868" y="9847"/>
                    <a:pt x="2750" y="9922"/>
                  </a:cubicBezTo>
                  <a:cubicBezTo>
                    <a:pt x="2510" y="10057"/>
                    <a:pt x="2261" y="10158"/>
                    <a:pt x="2068" y="10319"/>
                  </a:cubicBezTo>
                  <a:cubicBezTo>
                    <a:pt x="1644" y="10590"/>
                    <a:pt x="1334" y="10909"/>
                    <a:pt x="1055" y="11167"/>
                  </a:cubicBezTo>
                  <a:cubicBezTo>
                    <a:pt x="932" y="11316"/>
                    <a:pt x="814" y="11447"/>
                    <a:pt x="709" y="11569"/>
                  </a:cubicBezTo>
                  <a:cubicBezTo>
                    <a:pt x="609" y="11695"/>
                    <a:pt x="508" y="11800"/>
                    <a:pt x="438" y="11915"/>
                  </a:cubicBezTo>
                  <a:cubicBezTo>
                    <a:pt x="294" y="12129"/>
                    <a:pt x="184" y="12290"/>
                    <a:pt x="111" y="12403"/>
                  </a:cubicBezTo>
                  <a:cubicBezTo>
                    <a:pt x="36" y="12518"/>
                    <a:pt x="1" y="12574"/>
                    <a:pt x="6" y="12579"/>
                  </a:cubicBezTo>
                  <a:cubicBezTo>
                    <a:pt x="6" y="12579"/>
                    <a:pt x="6" y="12579"/>
                    <a:pt x="7" y="12579"/>
                  </a:cubicBezTo>
                  <a:cubicBezTo>
                    <a:pt x="14" y="12579"/>
                    <a:pt x="61" y="12526"/>
                    <a:pt x="137" y="12425"/>
                  </a:cubicBezTo>
                  <a:cubicBezTo>
                    <a:pt x="220" y="12316"/>
                    <a:pt x="337" y="12159"/>
                    <a:pt x="495" y="11958"/>
                  </a:cubicBezTo>
                  <a:cubicBezTo>
                    <a:pt x="569" y="11849"/>
                    <a:pt x="670" y="11744"/>
                    <a:pt x="779" y="11626"/>
                  </a:cubicBezTo>
                  <a:cubicBezTo>
                    <a:pt x="884" y="11508"/>
                    <a:pt x="1002" y="11381"/>
                    <a:pt x="1128" y="11241"/>
                  </a:cubicBezTo>
                  <a:cubicBezTo>
                    <a:pt x="1413" y="10992"/>
                    <a:pt x="1723" y="10691"/>
                    <a:pt x="2143" y="10433"/>
                  </a:cubicBezTo>
                  <a:cubicBezTo>
                    <a:pt x="2334" y="10280"/>
                    <a:pt x="2580" y="10188"/>
                    <a:pt x="2816" y="10057"/>
                  </a:cubicBezTo>
                  <a:cubicBezTo>
                    <a:pt x="2929" y="9991"/>
                    <a:pt x="3069" y="9961"/>
                    <a:pt x="3200" y="9908"/>
                  </a:cubicBezTo>
                  <a:cubicBezTo>
                    <a:pt x="3336" y="9864"/>
                    <a:pt x="3462" y="9799"/>
                    <a:pt x="3611" y="9773"/>
                  </a:cubicBezTo>
                  <a:cubicBezTo>
                    <a:pt x="3999" y="9668"/>
                    <a:pt x="4425" y="9617"/>
                    <a:pt x="4875" y="9617"/>
                  </a:cubicBezTo>
                  <a:cubicBezTo>
                    <a:pt x="5085" y="9617"/>
                    <a:pt x="5299" y="9628"/>
                    <a:pt x="5517" y="9650"/>
                  </a:cubicBezTo>
                  <a:cubicBezTo>
                    <a:pt x="6198" y="9725"/>
                    <a:pt x="6919" y="9930"/>
                    <a:pt x="7636" y="10253"/>
                  </a:cubicBezTo>
                  <a:cubicBezTo>
                    <a:pt x="8353" y="10572"/>
                    <a:pt x="9052" y="11027"/>
                    <a:pt x="9764" y="11542"/>
                  </a:cubicBezTo>
                  <a:cubicBezTo>
                    <a:pt x="10477" y="12058"/>
                    <a:pt x="11207" y="12627"/>
                    <a:pt x="12006" y="13177"/>
                  </a:cubicBezTo>
                  <a:cubicBezTo>
                    <a:pt x="12806" y="13719"/>
                    <a:pt x="13684" y="14253"/>
                    <a:pt x="14694" y="14580"/>
                  </a:cubicBezTo>
                  <a:cubicBezTo>
                    <a:pt x="15200" y="14737"/>
                    <a:pt x="15733" y="14851"/>
                    <a:pt x="16284" y="14872"/>
                  </a:cubicBezTo>
                  <a:cubicBezTo>
                    <a:pt x="16326" y="14875"/>
                    <a:pt x="16369" y="14876"/>
                    <a:pt x="16412" y="14876"/>
                  </a:cubicBezTo>
                  <a:cubicBezTo>
                    <a:pt x="16507" y="14876"/>
                    <a:pt x="16603" y="14871"/>
                    <a:pt x="16699" y="14868"/>
                  </a:cubicBezTo>
                  <a:cubicBezTo>
                    <a:pt x="16835" y="14864"/>
                    <a:pt x="16975" y="14872"/>
                    <a:pt x="17115" y="14846"/>
                  </a:cubicBezTo>
                  <a:cubicBezTo>
                    <a:pt x="17390" y="14807"/>
                    <a:pt x="17674" y="14777"/>
                    <a:pt x="17945" y="14689"/>
                  </a:cubicBezTo>
                  <a:cubicBezTo>
                    <a:pt x="18500" y="14563"/>
                    <a:pt x="19025" y="14318"/>
                    <a:pt x="19531" y="14039"/>
                  </a:cubicBezTo>
                  <a:cubicBezTo>
                    <a:pt x="19781" y="13885"/>
                    <a:pt x="20033" y="13741"/>
                    <a:pt x="20265" y="13557"/>
                  </a:cubicBezTo>
                  <a:cubicBezTo>
                    <a:pt x="20505" y="13391"/>
                    <a:pt x="20729" y="13200"/>
                    <a:pt x="20956" y="13007"/>
                  </a:cubicBezTo>
                  <a:cubicBezTo>
                    <a:pt x="21852" y="12229"/>
                    <a:pt x="22625" y="11290"/>
                    <a:pt x="23343" y="10293"/>
                  </a:cubicBezTo>
                  <a:cubicBezTo>
                    <a:pt x="24051" y="9287"/>
                    <a:pt x="24697" y="8208"/>
                    <a:pt x="25309" y="7094"/>
                  </a:cubicBezTo>
                  <a:cubicBezTo>
                    <a:pt x="25929" y="5989"/>
                    <a:pt x="26562" y="4865"/>
                    <a:pt x="27341" y="3825"/>
                  </a:cubicBezTo>
                  <a:cubicBezTo>
                    <a:pt x="28109" y="2790"/>
                    <a:pt x="29041" y="1828"/>
                    <a:pt x="30186" y="1177"/>
                  </a:cubicBezTo>
                  <a:cubicBezTo>
                    <a:pt x="30754" y="854"/>
                    <a:pt x="31370" y="622"/>
                    <a:pt x="32004" y="487"/>
                  </a:cubicBezTo>
                  <a:cubicBezTo>
                    <a:pt x="32439" y="396"/>
                    <a:pt x="32886" y="349"/>
                    <a:pt x="33328" y="349"/>
                  </a:cubicBezTo>
                  <a:cubicBezTo>
                    <a:pt x="33526" y="349"/>
                    <a:pt x="33723" y="358"/>
                    <a:pt x="33918" y="377"/>
                  </a:cubicBezTo>
                  <a:cubicBezTo>
                    <a:pt x="34551" y="438"/>
                    <a:pt x="35163" y="622"/>
                    <a:pt x="35719" y="906"/>
                  </a:cubicBezTo>
                  <a:cubicBezTo>
                    <a:pt x="36278" y="1185"/>
                    <a:pt x="36780" y="1566"/>
                    <a:pt x="37234" y="1990"/>
                  </a:cubicBezTo>
                  <a:cubicBezTo>
                    <a:pt x="38139" y="2851"/>
                    <a:pt x="38847" y="3873"/>
                    <a:pt x="39495" y="4900"/>
                  </a:cubicBezTo>
                  <a:cubicBezTo>
                    <a:pt x="40136" y="5931"/>
                    <a:pt x="40713" y="6980"/>
                    <a:pt x="41334" y="7976"/>
                  </a:cubicBezTo>
                  <a:cubicBezTo>
                    <a:pt x="41972" y="8956"/>
                    <a:pt x="42527" y="9934"/>
                    <a:pt x="43065" y="10905"/>
                  </a:cubicBezTo>
                  <a:cubicBezTo>
                    <a:pt x="43331" y="11385"/>
                    <a:pt x="43611" y="11862"/>
                    <a:pt x="43921" y="12312"/>
                  </a:cubicBezTo>
                  <a:cubicBezTo>
                    <a:pt x="44231" y="12762"/>
                    <a:pt x="44608" y="13168"/>
                    <a:pt x="45044" y="13483"/>
                  </a:cubicBezTo>
                  <a:cubicBezTo>
                    <a:pt x="45481" y="13797"/>
                    <a:pt x="45984" y="14007"/>
                    <a:pt x="46482" y="14117"/>
                  </a:cubicBezTo>
                  <a:cubicBezTo>
                    <a:pt x="46984" y="14243"/>
                    <a:pt x="47482" y="14279"/>
                    <a:pt x="47972" y="14301"/>
                  </a:cubicBezTo>
                  <a:cubicBezTo>
                    <a:pt x="48081" y="14306"/>
                    <a:pt x="48190" y="14309"/>
                    <a:pt x="48298" y="14309"/>
                  </a:cubicBezTo>
                  <a:cubicBezTo>
                    <a:pt x="49159" y="14309"/>
                    <a:pt x="49997" y="14144"/>
                    <a:pt x="50734" y="13837"/>
                  </a:cubicBezTo>
                  <a:cubicBezTo>
                    <a:pt x="51153" y="13666"/>
                    <a:pt x="51534" y="13444"/>
                    <a:pt x="51888" y="13208"/>
                  </a:cubicBezTo>
                  <a:cubicBezTo>
                    <a:pt x="52233" y="12958"/>
                    <a:pt x="52561" y="12696"/>
                    <a:pt x="52845" y="12417"/>
                  </a:cubicBezTo>
                  <a:cubicBezTo>
                    <a:pt x="53430" y="11857"/>
                    <a:pt x="53898" y="11263"/>
                    <a:pt x="54322" y="10703"/>
                  </a:cubicBezTo>
                  <a:cubicBezTo>
                    <a:pt x="55157" y="9572"/>
                    <a:pt x="55825" y="8567"/>
                    <a:pt x="56494" y="7845"/>
                  </a:cubicBezTo>
                  <a:cubicBezTo>
                    <a:pt x="57150" y="7120"/>
                    <a:pt x="57801" y="6697"/>
                    <a:pt x="58273" y="6495"/>
                  </a:cubicBezTo>
                  <a:cubicBezTo>
                    <a:pt x="58509" y="6399"/>
                    <a:pt x="58697" y="6334"/>
                    <a:pt x="58828" y="6308"/>
                  </a:cubicBezTo>
                  <a:cubicBezTo>
                    <a:pt x="58955" y="6272"/>
                    <a:pt x="59020" y="6251"/>
                    <a:pt x="59020" y="6242"/>
                  </a:cubicBezTo>
                  <a:cubicBezTo>
                    <a:pt x="59019" y="6241"/>
                    <a:pt x="59017" y="6241"/>
                    <a:pt x="59013" y="6241"/>
                  </a:cubicBezTo>
                  <a:cubicBezTo>
                    <a:pt x="58993" y="6241"/>
                    <a:pt x="58929" y="6250"/>
                    <a:pt x="58819" y="6272"/>
                  </a:cubicBezTo>
                  <a:cubicBezTo>
                    <a:pt x="58683" y="6290"/>
                    <a:pt x="58491" y="6342"/>
                    <a:pt x="58247" y="6429"/>
                  </a:cubicBezTo>
                  <a:cubicBezTo>
                    <a:pt x="57757" y="6613"/>
                    <a:pt x="57075" y="7028"/>
                    <a:pt x="56393" y="7754"/>
                  </a:cubicBezTo>
                  <a:cubicBezTo>
                    <a:pt x="55699" y="8470"/>
                    <a:pt x="55012" y="9476"/>
                    <a:pt x="54165" y="10586"/>
                  </a:cubicBezTo>
                  <a:cubicBezTo>
                    <a:pt x="53737" y="11136"/>
                    <a:pt x="53269" y="11718"/>
                    <a:pt x="52692" y="12256"/>
                  </a:cubicBezTo>
                  <a:cubicBezTo>
                    <a:pt x="52408" y="12526"/>
                    <a:pt x="52089" y="12775"/>
                    <a:pt x="51752" y="13011"/>
                  </a:cubicBezTo>
                  <a:cubicBezTo>
                    <a:pt x="51407" y="13238"/>
                    <a:pt x="51040" y="13448"/>
                    <a:pt x="50638" y="13610"/>
                  </a:cubicBezTo>
                  <a:cubicBezTo>
                    <a:pt x="49935" y="13890"/>
                    <a:pt x="49147" y="14042"/>
                    <a:pt x="48323" y="14042"/>
                  </a:cubicBezTo>
                  <a:cubicBezTo>
                    <a:pt x="48210" y="14042"/>
                    <a:pt x="48095" y="14039"/>
                    <a:pt x="47981" y="14033"/>
                  </a:cubicBezTo>
                  <a:cubicBezTo>
                    <a:pt x="47509" y="14007"/>
                    <a:pt x="47024" y="13968"/>
                    <a:pt x="46552" y="13841"/>
                  </a:cubicBezTo>
                  <a:cubicBezTo>
                    <a:pt x="46076" y="13737"/>
                    <a:pt x="45617" y="13540"/>
                    <a:pt x="45215" y="13247"/>
                  </a:cubicBezTo>
                  <a:cubicBezTo>
                    <a:pt x="44393" y="12666"/>
                    <a:pt x="43868" y="11709"/>
                    <a:pt x="43331" y="10752"/>
                  </a:cubicBezTo>
                  <a:cubicBezTo>
                    <a:pt x="42807" y="9786"/>
                    <a:pt x="42238" y="8785"/>
                    <a:pt x="41609" y="7802"/>
                  </a:cubicBezTo>
                  <a:cubicBezTo>
                    <a:pt x="40998" y="6818"/>
                    <a:pt x="40425" y="5765"/>
                    <a:pt x="39778" y="4725"/>
                  </a:cubicBezTo>
                  <a:cubicBezTo>
                    <a:pt x="39127" y="3686"/>
                    <a:pt x="38410" y="2637"/>
                    <a:pt x="37470" y="1741"/>
                  </a:cubicBezTo>
                  <a:cubicBezTo>
                    <a:pt x="36998" y="1299"/>
                    <a:pt x="36470" y="897"/>
                    <a:pt x="35876" y="596"/>
                  </a:cubicBezTo>
                  <a:cubicBezTo>
                    <a:pt x="35281" y="294"/>
                    <a:pt x="34630" y="93"/>
                    <a:pt x="33953" y="31"/>
                  </a:cubicBezTo>
                  <a:cubicBezTo>
                    <a:pt x="33740" y="11"/>
                    <a:pt x="33527" y="1"/>
                    <a:pt x="33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5106104" y="1442255"/>
              <a:ext cx="527304" cy="29395"/>
            </a:xfrm>
            <a:custGeom>
              <a:avLst/>
              <a:gdLst/>
              <a:ahLst/>
              <a:cxnLst/>
              <a:rect l="l" t="t" r="r" b="b"/>
              <a:pathLst>
                <a:path w="12019" h="670" extrusionOk="0">
                  <a:moveTo>
                    <a:pt x="0" y="1"/>
                  </a:moveTo>
                  <a:lnTo>
                    <a:pt x="0" y="669"/>
                  </a:lnTo>
                  <a:lnTo>
                    <a:pt x="12019" y="669"/>
                  </a:lnTo>
                  <a:lnTo>
                    <a:pt x="120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6"/>
            <p:cNvSpPr/>
            <p:nvPr/>
          </p:nvSpPr>
          <p:spPr>
            <a:xfrm>
              <a:off x="5106104" y="1510870"/>
              <a:ext cx="260603" cy="29395"/>
            </a:xfrm>
            <a:custGeom>
              <a:avLst/>
              <a:gdLst/>
              <a:ahLst/>
              <a:cxnLst/>
              <a:rect l="l" t="t" r="r" b="b"/>
              <a:pathLst>
                <a:path w="5940" h="670" extrusionOk="0">
                  <a:moveTo>
                    <a:pt x="0" y="1"/>
                  </a:moveTo>
                  <a:lnTo>
                    <a:pt x="0" y="670"/>
                  </a:lnTo>
                  <a:lnTo>
                    <a:pt x="5940" y="670"/>
                  </a:lnTo>
                  <a:lnTo>
                    <a:pt x="59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4741999" y="986350"/>
              <a:ext cx="3028454" cy="191920"/>
            </a:xfrm>
            <a:custGeom>
              <a:avLst/>
              <a:gdLst/>
              <a:ahLst/>
              <a:cxnLst/>
              <a:rect l="l" t="t" r="r" b="b"/>
              <a:pathLst>
                <a:path w="69001" h="4375" extrusionOk="0">
                  <a:moveTo>
                    <a:pt x="79" y="0"/>
                  </a:moveTo>
                  <a:cubicBezTo>
                    <a:pt x="35" y="0"/>
                    <a:pt x="1" y="36"/>
                    <a:pt x="1" y="79"/>
                  </a:cubicBezTo>
                  <a:lnTo>
                    <a:pt x="1" y="4375"/>
                  </a:lnTo>
                  <a:lnTo>
                    <a:pt x="69000" y="4375"/>
                  </a:lnTo>
                  <a:lnTo>
                    <a:pt x="69000" y="79"/>
                  </a:lnTo>
                  <a:cubicBezTo>
                    <a:pt x="69000" y="36"/>
                    <a:pt x="68966" y="0"/>
                    <a:pt x="689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4857439" y="1065308"/>
              <a:ext cx="41460" cy="41284"/>
            </a:xfrm>
            <a:custGeom>
              <a:avLst/>
              <a:gdLst/>
              <a:ahLst/>
              <a:cxnLst/>
              <a:rect l="l" t="t" r="r" b="b"/>
              <a:pathLst>
                <a:path w="945" h="941" extrusionOk="0">
                  <a:moveTo>
                    <a:pt x="472" y="1"/>
                  </a:moveTo>
                  <a:cubicBezTo>
                    <a:pt x="214" y="1"/>
                    <a:pt x="0" y="211"/>
                    <a:pt x="0" y="473"/>
                  </a:cubicBezTo>
                  <a:cubicBezTo>
                    <a:pt x="0" y="731"/>
                    <a:pt x="214" y="941"/>
                    <a:pt x="472" y="941"/>
                  </a:cubicBezTo>
                  <a:cubicBezTo>
                    <a:pt x="734" y="941"/>
                    <a:pt x="944" y="731"/>
                    <a:pt x="944" y="473"/>
                  </a:cubicBezTo>
                  <a:cubicBezTo>
                    <a:pt x="944" y="211"/>
                    <a:pt x="734" y="1"/>
                    <a:pt x="4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4947727" y="1065308"/>
              <a:ext cx="41240" cy="41284"/>
            </a:xfrm>
            <a:custGeom>
              <a:avLst/>
              <a:gdLst/>
              <a:ahLst/>
              <a:cxnLst/>
              <a:rect l="l" t="t" r="r" b="b"/>
              <a:pathLst>
                <a:path w="940" h="941" extrusionOk="0">
                  <a:moveTo>
                    <a:pt x="468" y="1"/>
                  </a:moveTo>
                  <a:cubicBezTo>
                    <a:pt x="211" y="1"/>
                    <a:pt x="1" y="211"/>
                    <a:pt x="1" y="473"/>
                  </a:cubicBezTo>
                  <a:cubicBezTo>
                    <a:pt x="1" y="731"/>
                    <a:pt x="211" y="941"/>
                    <a:pt x="468" y="941"/>
                  </a:cubicBezTo>
                  <a:cubicBezTo>
                    <a:pt x="730" y="941"/>
                    <a:pt x="940" y="731"/>
                    <a:pt x="940" y="473"/>
                  </a:cubicBezTo>
                  <a:cubicBezTo>
                    <a:pt x="940" y="211"/>
                    <a:pt x="730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6"/>
            <p:cNvSpPr/>
            <p:nvPr/>
          </p:nvSpPr>
          <p:spPr>
            <a:xfrm>
              <a:off x="5037840" y="1065308"/>
              <a:ext cx="41284" cy="41284"/>
            </a:xfrm>
            <a:custGeom>
              <a:avLst/>
              <a:gdLst/>
              <a:ahLst/>
              <a:cxnLst/>
              <a:rect l="l" t="t" r="r" b="b"/>
              <a:pathLst>
                <a:path w="941" h="941" extrusionOk="0">
                  <a:moveTo>
                    <a:pt x="468" y="1"/>
                  </a:moveTo>
                  <a:cubicBezTo>
                    <a:pt x="210" y="1"/>
                    <a:pt x="1" y="211"/>
                    <a:pt x="1" y="473"/>
                  </a:cubicBezTo>
                  <a:cubicBezTo>
                    <a:pt x="1" y="731"/>
                    <a:pt x="210" y="941"/>
                    <a:pt x="468" y="941"/>
                  </a:cubicBezTo>
                  <a:cubicBezTo>
                    <a:pt x="731" y="941"/>
                    <a:pt x="940" y="731"/>
                    <a:pt x="940" y="473"/>
                  </a:cubicBezTo>
                  <a:cubicBezTo>
                    <a:pt x="940" y="211"/>
                    <a:pt x="731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5988347" y="1835302"/>
              <a:ext cx="75197" cy="75197"/>
            </a:xfrm>
            <a:custGeom>
              <a:avLst/>
              <a:gdLst/>
              <a:ahLst/>
              <a:cxnLst/>
              <a:rect l="l" t="t" r="r" b="b"/>
              <a:pathLst>
                <a:path w="1714" h="1714" extrusionOk="0">
                  <a:moveTo>
                    <a:pt x="857" y="57"/>
                  </a:moveTo>
                  <a:cubicBezTo>
                    <a:pt x="1299" y="57"/>
                    <a:pt x="1662" y="415"/>
                    <a:pt x="1662" y="857"/>
                  </a:cubicBezTo>
                  <a:cubicBezTo>
                    <a:pt x="1662" y="1299"/>
                    <a:pt x="1299" y="1661"/>
                    <a:pt x="857" y="1661"/>
                  </a:cubicBezTo>
                  <a:cubicBezTo>
                    <a:pt x="415" y="1661"/>
                    <a:pt x="57" y="1299"/>
                    <a:pt x="57" y="857"/>
                  </a:cubicBezTo>
                  <a:cubicBezTo>
                    <a:pt x="57" y="415"/>
                    <a:pt x="415" y="57"/>
                    <a:pt x="857" y="57"/>
                  </a:cubicBezTo>
                  <a:close/>
                  <a:moveTo>
                    <a:pt x="857" y="0"/>
                  </a:moveTo>
                  <a:cubicBezTo>
                    <a:pt x="385" y="0"/>
                    <a:pt x="0" y="385"/>
                    <a:pt x="0" y="857"/>
                  </a:cubicBezTo>
                  <a:cubicBezTo>
                    <a:pt x="0" y="1333"/>
                    <a:pt x="385" y="1714"/>
                    <a:pt x="857" y="1714"/>
                  </a:cubicBezTo>
                  <a:cubicBezTo>
                    <a:pt x="1329" y="1714"/>
                    <a:pt x="1714" y="1333"/>
                    <a:pt x="1714" y="857"/>
                  </a:cubicBezTo>
                  <a:cubicBezTo>
                    <a:pt x="1714" y="385"/>
                    <a:pt x="1329" y="0"/>
                    <a:pt x="8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26"/>
          <p:cNvSpPr/>
          <p:nvPr/>
        </p:nvSpPr>
        <p:spPr>
          <a:xfrm>
            <a:off x="5989825" y="1384119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26"/>
          <p:cNvGrpSpPr/>
          <p:nvPr/>
        </p:nvGrpSpPr>
        <p:grpSpPr>
          <a:xfrm>
            <a:off x="3551493" y="2697040"/>
            <a:ext cx="1286978" cy="391497"/>
            <a:chOff x="3551493" y="2562740"/>
            <a:chExt cx="1286978" cy="391497"/>
          </a:xfrm>
        </p:grpSpPr>
        <p:sp>
          <p:nvSpPr>
            <p:cNvPr id="159" name="Google Shape;159;p26"/>
            <p:cNvSpPr/>
            <p:nvPr/>
          </p:nvSpPr>
          <p:spPr>
            <a:xfrm>
              <a:off x="3597011" y="2562740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3551493" y="2606065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3714500" y="2671849"/>
              <a:ext cx="170313" cy="151404"/>
            </a:xfrm>
            <a:custGeom>
              <a:avLst/>
              <a:gdLst/>
              <a:ahLst/>
              <a:cxnLst/>
              <a:rect l="l" t="t" r="r" b="b"/>
              <a:pathLst>
                <a:path w="3882" h="3451" extrusionOk="0">
                  <a:moveTo>
                    <a:pt x="1942" y="1"/>
                  </a:moveTo>
                  <a:cubicBezTo>
                    <a:pt x="1436" y="1"/>
                    <a:pt x="935" y="222"/>
                    <a:pt x="595" y="646"/>
                  </a:cubicBezTo>
                  <a:cubicBezTo>
                    <a:pt x="1" y="1389"/>
                    <a:pt x="119" y="2473"/>
                    <a:pt x="862" y="3072"/>
                  </a:cubicBezTo>
                  <a:cubicBezTo>
                    <a:pt x="1180" y="3326"/>
                    <a:pt x="1561" y="3450"/>
                    <a:pt x="1940" y="3450"/>
                  </a:cubicBezTo>
                  <a:cubicBezTo>
                    <a:pt x="2445" y="3450"/>
                    <a:pt x="2945" y="3230"/>
                    <a:pt x="3288" y="2804"/>
                  </a:cubicBezTo>
                  <a:cubicBezTo>
                    <a:pt x="3881" y="2062"/>
                    <a:pt x="3764" y="974"/>
                    <a:pt x="3021" y="380"/>
                  </a:cubicBezTo>
                  <a:cubicBezTo>
                    <a:pt x="2703" y="125"/>
                    <a:pt x="2321" y="1"/>
                    <a:pt x="1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3756134" y="2721819"/>
              <a:ext cx="87087" cy="54928"/>
            </a:xfrm>
            <a:custGeom>
              <a:avLst/>
              <a:gdLst/>
              <a:ahLst/>
              <a:cxnLst/>
              <a:rect l="l" t="t" r="r" b="b"/>
              <a:pathLst>
                <a:path w="1985" h="1252" extrusionOk="0">
                  <a:moveTo>
                    <a:pt x="1959" y="0"/>
                  </a:moveTo>
                  <a:cubicBezTo>
                    <a:pt x="1912" y="0"/>
                    <a:pt x="1468" y="399"/>
                    <a:pt x="945" y="910"/>
                  </a:cubicBezTo>
                  <a:cubicBezTo>
                    <a:pt x="884" y="971"/>
                    <a:pt x="820" y="1032"/>
                    <a:pt x="760" y="1093"/>
                  </a:cubicBezTo>
                  <a:lnTo>
                    <a:pt x="760" y="1093"/>
                  </a:lnTo>
                  <a:cubicBezTo>
                    <a:pt x="365" y="708"/>
                    <a:pt x="61" y="432"/>
                    <a:pt x="25" y="432"/>
                  </a:cubicBezTo>
                  <a:cubicBezTo>
                    <a:pt x="23" y="432"/>
                    <a:pt x="22" y="432"/>
                    <a:pt x="22" y="433"/>
                  </a:cubicBezTo>
                  <a:cubicBezTo>
                    <a:pt x="1" y="451"/>
                    <a:pt x="302" y="783"/>
                    <a:pt x="721" y="1211"/>
                  </a:cubicBezTo>
                  <a:lnTo>
                    <a:pt x="761" y="1251"/>
                  </a:lnTo>
                  <a:lnTo>
                    <a:pt x="800" y="1211"/>
                  </a:lnTo>
                  <a:cubicBezTo>
                    <a:pt x="875" y="1141"/>
                    <a:pt x="949" y="1068"/>
                    <a:pt x="1028" y="993"/>
                  </a:cubicBezTo>
                  <a:cubicBezTo>
                    <a:pt x="1565" y="469"/>
                    <a:pt x="1984" y="23"/>
                    <a:pt x="1962" y="1"/>
                  </a:cubicBezTo>
                  <a:cubicBezTo>
                    <a:pt x="1962" y="0"/>
                    <a:pt x="1961" y="0"/>
                    <a:pt x="1959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6"/>
            <p:cNvSpPr/>
            <p:nvPr/>
          </p:nvSpPr>
          <p:spPr>
            <a:xfrm>
              <a:off x="4012257" y="2708832"/>
              <a:ext cx="705031" cy="5001"/>
            </a:xfrm>
            <a:custGeom>
              <a:avLst/>
              <a:gdLst/>
              <a:ahLst/>
              <a:cxnLst/>
              <a:rect l="l" t="t" r="r" b="b"/>
              <a:pathLst>
                <a:path w="16070" h="114" extrusionOk="0">
                  <a:moveTo>
                    <a:pt x="8038" y="0"/>
                  </a:moveTo>
                  <a:cubicBezTo>
                    <a:pt x="3597" y="0"/>
                    <a:pt x="1" y="26"/>
                    <a:pt x="1" y="57"/>
                  </a:cubicBezTo>
                  <a:cubicBezTo>
                    <a:pt x="1" y="87"/>
                    <a:pt x="3597" y="113"/>
                    <a:pt x="8038" y="113"/>
                  </a:cubicBezTo>
                  <a:cubicBezTo>
                    <a:pt x="12473" y="113"/>
                    <a:pt x="16070" y="87"/>
                    <a:pt x="16070" y="57"/>
                  </a:cubicBezTo>
                  <a:cubicBezTo>
                    <a:pt x="16070" y="26"/>
                    <a:pt x="12473" y="0"/>
                    <a:pt x="80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6"/>
            <p:cNvSpPr/>
            <p:nvPr/>
          </p:nvSpPr>
          <p:spPr>
            <a:xfrm>
              <a:off x="4020505" y="2777623"/>
              <a:ext cx="407707" cy="5045"/>
            </a:xfrm>
            <a:custGeom>
              <a:avLst/>
              <a:gdLst/>
              <a:ahLst/>
              <a:cxnLst/>
              <a:rect l="l" t="t" r="r" b="b"/>
              <a:pathLst>
                <a:path w="9293" h="115" extrusionOk="0">
                  <a:moveTo>
                    <a:pt x="4647" y="0"/>
                  </a:moveTo>
                  <a:cubicBezTo>
                    <a:pt x="2081" y="0"/>
                    <a:pt x="0" y="26"/>
                    <a:pt x="0" y="58"/>
                  </a:cubicBezTo>
                  <a:cubicBezTo>
                    <a:pt x="0" y="88"/>
                    <a:pt x="2081" y="114"/>
                    <a:pt x="4647" y="114"/>
                  </a:cubicBezTo>
                  <a:cubicBezTo>
                    <a:pt x="7211" y="114"/>
                    <a:pt x="9292" y="88"/>
                    <a:pt x="9292" y="58"/>
                  </a:cubicBezTo>
                  <a:cubicBezTo>
                    <a:pt x="9292" y="26"/>
                    <a:pt x="7211" y="0"/>
                    <a:pt x="46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26"/>
          <p:cNvSpPr txBox="1">
            <a:spLocks noGrp="1"/>
          </p:cNvSpPr>
          <p:nvPr>
            <p:ph type="subTitle" idx="1"/>
          </p:nvPr>
        </p:nvSpPr>
        <p:spPr>
          <a:xfrm>
            <a:off x="817533" y="3446040"/>
            <a:ext cx="3326700" cy="5955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Adrián Rocha De la Casa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Yassin</a:t>
            </a:r>
            <a:r>
              <a:rPr lang="es-ES" dirty="0"/>
              <a:t> Khalifa Martino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Rocío Fernández Cebrián</a:t>
            </a:r>
            <a:endParaRPr dirty="0"/>
          </a:p>
        </p:txBody>
      </p:sp>
      <p:sp>
        <p:nvSpPr>
          <p:cNvPr id="166" name="Google Shape;166;p26"/>
          <p:cNvSpPr txBox="1">
            <a:spLocks noGrp="1"/>
          </p:cNvSpPr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M</a:t>
            </a:r>
            <a:r>
              <a:rPr lang="en" dirty="0"/>
              <a:t>ineria de datos</a:t>
            </a:r>
            <a:endParaRPr dirty="0"/>
          </a:p>
        </p:txBody>
      </p:sp>
      <p:grpSp>
        <p:nvGrpSpPr>
          <p:cNvPr id="167" name="Google Shape;167;p26"/>
          <p:cNvGrpSpPr/>
          <p:nvPr/>
        </p:nvGrpSpPr>
        <p:grpSpPr>
          <a:xfrm>
            <a:off x="5765433" y="3973585"/>
            <a:ext cx="203088" cy="412126"/>
            <a:chOff x="7764635" y="2404362"/>
            <a:chExt cx="353565" cy="717489"/>
          </a:xfrm>
        </p:grpSpPr>
        <p:sp>
          <p:nvSpPr>
            <p:cNvPr id="168" name="Google Shape;168;p26"/>
            <p:cNvSpPr/>
            <p:nvPr/>
          </p:nvSpPr>
          <p:spPr>
            <a:xfrm>
              <a:off x="7764635" y="2517069"/>
              <a:ext cx="238359" cy="604782"/>
            </a:xfrm>
            <a:custGeom>
              <a:avLst/>
              <a:gdLst/>
              <a:ahLst/>
              <a:cxnLst/>
              <a:rect l="l" t="t" r="r" b="b"/>
              <a:pathLst>
                <a:path w="5433" h="13785" extrusionOk="0">
                  <a:moveTo>
                    <a:pt x="1893" y="1"/>
                  </a:moveTo>
                  <a:lnTo>
                    <a:pt x="1875" y="9077"/>
                  </a:lnTo>
                  <a:lnTo>
                    <a:pt x="1" y="9073"/>
                  </a:lnTo>
                  <a:lnTo>
                    <a:pt x="1351" y="11429"/>
                  </a:lnTo>
                  <a:lnTo>
                    <a:pt x="2706" y="13784"/>
                  </a:lnTo>
                  <a:lnTo>
                    <a:pt x="4069" y="11433"/>
                  </a:lnTo>
                  <a:lnTo>
                    <a:pt x="5433" y="9081"/>
                  </a:lnTo>
                  <a:lnTo>
                    <a:pt x="3553" y="9081"/>
                  </a:lnTo>
                  <a:lnTo>
                    <a:pt x="35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7976141" y="2404362"/>
              <a:ext cx="142059" cy="360456"/>
            </a:xfrm>
            <a:custGeom>
              <a:avLst/>
              <a:gdLst/>
              <a:ahLst/>
              <a:cxnLst/>
              <a:rect l="l" t="t" r="r" b="b"/>
              <a:pathLst>
                <a:path w="3238" h="8216" extrusionOk="0">
                  <a:moveTo>
                    <a:pt x="1128" y="0"/>
                  </a:moveTo>
                  <a:lnTo>
                    <a:pt x="1118" y="5410"/>
                  </a:lnTo>
                  <a:lnTo>
                    <a:pt x="0" y="5410"/>
                  </a:lnTo>
                  <a:lnTo>
                    <a:pt x="804" y="6813"/>
                  </a:lnTo>
                  <a:lnTo>
                    <a:pt x="1612" y="8216"/>
                  </a:lnTo>
                  <a:lnTo>
                    <a:pt x="2425" y="6817"/>
                  </a:lnTo>
                  <a:lnTo>
                    <a:pt x="3238" y="5414"/>
                  </a:lnTo>
                  <a:lnTo>
                    <a:pt x="2120" y="5414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170;p26"/>
          <p:cNvSpPr/>
          <p:nvPr/>
        </p:nvSpPr>
        <p:spPr>
          <a:xfrm>
            <a:off x="4577856" y="957875"/>
            <a:ext cx="238359" cy="604739"/>
          </a:xfrm>
          <a:custGeom>
            <a:avLst/>
            <a:gdLst/>
            <a:ahLst/>
            <a:cxnLst/>
            <a:rect l="l" t="t" r="r" b="b"/>
            <a:pathLst>
              <a:path w="5433" h="13784" extrusionOk="0">
                <a:moveTo>
                  <a:pt x="2728" y="0"/>
                </a:moveTo>
                <a:lnTo>
                  <a:pt x="1364" y="2351"/>
                </a:lnTo>
                <a:lnTo>
                  <a:pt x="1" y="4698"/>
                </a:lnTo>
                <a:lnTo>
                  <a:pt x="1880" y="4702"/>
                </a:lnTo>
                <a:lnTo>
                  <a:pt x="1863" y="13779"/>
                </a:lnTo>
                <a:lnTo>
                  <a:pt x="3537" y="13783"/>
                </a:lnTo>
                <a:lnTo>
                  <a:pt x="3554" y="4706"/>
                </a:lnTo>
                <a:lnTo>
                  <a:pt x="5433" y="4711"/>
                </a:lnTo>
                <a:lnTo>
                  <a:pt x="5433" y="4711"/>
                </a:lnTo>
                <a:lnTo>
                  <a:pt x="4079" y="2356"/>
                </a:lnTo>
                <a:lnTo>
                  <a:pt x="272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4437554" y="1301654"/>
            <a:ext cx="144253" cy="365414"/>
          </a:xfrm>
          <a:custGeom>
            <a:avLst/>
            <a:gdLst/>
            <a:ahLst/>
            <a:cxnLst/>
            <a:rect l="l" t="t" r="r" b="b"/>
            <a:pathLst>
              <a:path w="3288" h="8329" extrusionOk="0">
                <a:moveTo>
                  <a:pt x="1648" y="0"/>
                </a:moveTo>
                <a:lnTo>
                  <a:pt x="827" y="1420"/>
                </a:lnTo>
                <a:lnTo>
                  <a:pt x="0" y="2840"/>
                </a:lnTo>
                <a:lnTo>
                  <a:pt x="1137" y="2840"/>
                </a:lnTo>
                <a:lnTo>
                  <a:pt x="1123" y="8329"/>
                </a:lnTo>
                <a:lnTo>
                  <a:pt x="2138" y="8329"/>
                </a:lnTo>
                <a:lnTo>
                  <a:pt x="2150" y="2845"/>
                </a:lnTo>
                <a:lnTo>
                  <a:pt x="3287" y="2845"/>
                </a:lnTo>
                <a:lnTo>
                  <a:pt x="2465" y="1420"/>
                </a:lnTo>
                <a:lnTo>
                  <a:pt x="164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" name="Google Shape;172;p26"/>
          <p:cNvGrpSpPr/>
          <p:nvPr/>
        </p:nvGrpSpPr>
        <p:grpSpPr>
          <a:xfrm>
            <a:off x="8071692" y="3374463"/>
            <a:ext cx="777728" cy="1334382"/>
            <a:chOff x="7825967" y="3240163"/>
            <a:chExt cx="777728" cy="1334382"/>
          </a:xfrm>
        </p:grpSpPr>
        <p:sp>
          <p:nvSpPr>
            <p:cNvPr id="173" name="Google Shape;173;p26"/>
            <p:cNvSpPr/>
            <p:nvPr/>
          </p:nvSpPr>
          <p:spPr>
            <a:xfrm>
              <a:off x="7825967" y="3240163"/>
              <a:ext cx="777728" cy="1015297"/>
            </a:xfrm>
            <a:custGeom>
              <a:avLst/>
              <a:gdLst/>
              <a:ahLst/>
              <a:cxnLst/>
              <a:rect l="l" t="t" r="r" b="b"/>
              <a:pathLst>
                <a:path w="17727" h="23142" extrusionOk="0">
                  <a:moveTo>
                    <a:pt x="15489" y="1"/>
                  </a:moveTo>
                  <a:cubicBezTo>
                    <a:pt x="15432" y="1"/>
                    <a:pt x="15375" y="3"/>
                    <a:pt x="15318" y="7"/>
                  </a:cubicBezTo>
                  <a:cubicBezTo>
                    <a:pt x="14405" y="82"/>
                    <a:pt x="13593" y="649"/>
                    <a:pt x="13011" y="1357"/>
                  </a:cubicBezTo>
                  <a:cubicBezTo>
                    <a:pt x="12429" y="2065"/>
                    <a:pt x="12046" y="2908"/>
                    <a:pt x="11647" y="3735"/>
                  </a:cubicBezTo>
                  <a:cubicBezTo>
                    <a:pt x="11250" y="4556"/>
                    <a:pt x="10822" y="5387"/>
                    <a:pt x="10179" y="6042"/>
                  </a:cubicBezTo>
                  <a:cubicBezTo>
                    <a:pt x="10021" y="6204"/>
                    <a:pt x="9812" y="6362"/>
                    <a:pt x="9595" y="6362"/>
                  </a:cubicBezTo>
                  <a:cubicBezTo>
                    <a:pt x="9560" y="6362"/>
                    <a:pt x="9524" y="6358"/>
                    <a:pt x="9489" y="6349"/>
                  </a:cubicBezTo>
                  <a:cubicBezTo>
                    <a:pt x="9235" y="6278"/>
                    <a:pt x="9104" y="5994"/>
                    <a:pt x="9077" y="5732"/>
                  </a:cubicBezTo>
                  <a:cubicBezTo>
                    <a:pt x="9056" y="5470"/>
                    <a:pt x="9099" y="5203"/>
                    <a:pt x="9043" y="4950"/>
                  </a:cubicBezTo>
                  <a:cubicBezTo>
                    <a:pt x="8926" y="4449"/>
                    <a:pt x="8401" y="4138"/>
                    <a:pt x="7885" y="4138"/>
                  </a:cubicBezTo>
                  <a:cubicBezTo>
                    <a:pt x="7767" y="4138"/>
                    <a:pt x="7648" y="4155"/>
                    <a:pt x="7536" y="4189"/>
                  </a:cubicBezTo>
                  <a:cubicBezTo>
                    <a:pt x="6933" y="4373"/>
                    <a:pt x="6508" y="4937"/>
                    <a:pt x="6324" y="5540"/>
                  </a:cubicBezTo>
                  <a:cubicBezTo>
                    <a:pt x="6141" y="6143"/>
                    <a:pt x="6159" y="6785"/>
                    <a:pt x="6176" y="7414"/>
                  </a:cubicBezTo>
                  <a:cubicBezTo>
                    <a:pt x="6211" y="8590"/>
                    <a:pt x="6251" y="9762"/>
                    <a:pt x="6285" y="10937"/>
                  </a:cubicBezTo>
                  <a:cubicBezTo>
                    <a:pt x="6303" y="11567"/>
                    <a:pt x="6259" y="12322"/>
                    <a:pt x="5713" y="12636"/>
                  </a:cubicBezTo>
                  <a:cubicBezTo>
                    <a:pt x="5557" y="12727"/>
                    <a:pt x="5385" y="12764"/>
                    <a:pt x="5207" y="12764"/>
                  </a:cubicBezTo>
                  <a:cubicBezTo>
                    <a:pt x="4931" y="12764"/>
                    <a:pt x="4643" y="12674"/>
                    <a:pt x="4393" y="12554"/>
                  </a:cubicBezTo>
                  <a:cubicBezTo>
                    <a:pt x="3760" y="12248"/>
                    <a:pt x="3222" y="11763"/>
                    <a:pt x="2850" y="11168"/>
                  </a:cubicBezTo>
                  <a:cubicBezTo>
                    <a:pt x="2575" y="10722"/>
                    <a:pt x="2352" y="10181"/>
                    <a:pt x="1872" y="9971"/>
                  </a:cubicBezTo>
                  <a:cubicBezTo>
                    <a:pt x="1749" y="9918"/>
                    <a:pt x="1620" y="9893"/>
                    <a:pt x="1491" y="9893"/>
                  </a:cubicBezTo>
                  <a:cubicBezTo>
                    <a:pt x="1011" y="9893"/>
                    <a:pt x="525" y="10234"/>
                    <a:pt x="293" y="10679"/>
                  </a:cubicBezTo>
                  <a:cubicBezTo>
                    <a:pt x="1" y="11238"/>
                    <a:pt x="89" y="11908"/>
                    <a:pt x="84" y="12541"/>
                  </a:cubicBezTo>
                  <a:cubicBezTo>
                    <a:pt x="45" y="16339"/>
                    <a:pt x="897" y="20543"/>
                    <a:pt x="4253" y="22737"/>
                  </a:cubicBezTo>
                  <a:cubicBezTo>
                    <a:pt x="5087" y="23016"/>
                    <a:pt x="5896" y="23142"/>
                    <a:pt x="6699" y="23142"/>
                  </a:cubicBezTo>
                  <a:cubicBezTo>
                    <a:pt x="7856" y="23142"/>
                    <a:pt x="9000" y="22880"/>
                    <a:pt x="10192" y="22439"/>
                  </a:cubicBezTo>
                  <a:cubicBezTo>
                    <a:pt x="12207" y="21696"/>
                    <a:pt x="13976" y="20341"/>
                    <a:pt x="15340" y="18681"/>
                  </a:cubicBezTo>
                  <a:cubicBezTo>
                    <a:pt x="15733" y="18205"/>
                    <a:pt x="16100" y="17689"/>
                    <a:pt x="16271" y="17099"/>
                  </a:cubicBezTo>
                  <a:cubicBezTo>
                    <a:pt x="16441" y="16509"/>
                    <a:pt x="16393" y="15827"/>
                    <a:pt x="16013" y="15342"/>
                  </a:cubicBezTo>
                  <a:cubicBezTo>
                    <a:pt x="15660" y="14896"/>
                    <a:pt x="15103" y="14708"/>
                    <a:pt x="14524" y="14708"/>
                  </a:cubicBezTo>
                  <a:cubicBezTo>
                    <a:pt x="14152" y="14708"/>
                    <a:pt x="13771" y="14786"/>
                    <a:pt x="13430" y="14923"/>
                  </a:cubicBezTo>
                  <a:cubicBezTo>
                    <a:pt x="12963" y="15111"/>
                    <a:pt x="12530" y="15381"/>
                    <a:pt x="12040" y="15486"/>
                  </a:cubicBezTo>
                  <a:cubicBezTo>
                    <a:pt x="11936" y="15508"/>
                    <a:pt x="11828" y="15519"/>
                    <a:pt x="11719" y="15519"/>
                  </a:cubicBezTo>
                  <a:cubicBezTo>
                    <a:pt x="11316" y="15519"/>
                    <a:pt x="10910" y="15366"/>
                    <a:pt x="10721" y="15018"/>
                  </a:cubicBezTo>
                  <a:cubicBezTo>
                    <a:pt x="10481" y="14582"/>
                    <a:pt x="10695" y="14009"/>
                    <a:pt x="11066" y="13673"/>
                  </a:cubicBezTo>
                  <a:cubicBezTo>
                    <a:pt x="11437" y="13340"/>
                    <a:pt x="11927" y="13179"/>
                    <a:pt x="12395" y="12999"/>
                  </a:cubicBezTo>
                  <a:cubicBezTo>
                    <a:pt x="13692" y="12493"/>
                    <a:pt x="14904" y="11767"/>
                    <a:pt x="15957" y="10853"/>
                  </a:cubicBezTo>
                  <a:cubicBezTo>
                    <a:pt x="16481" y="10399"/>
                    <a:pt x="17010" y="9713"/>
                    <a:pt x="16734" y="9076"/>
                  </a:cubicBezTo>
                  <a:cubicBezTo>
                    <a:pt x="16534" y="8616"/>
                    <a:pt x="15987" y="8411"/>
                    <a:pt x="15489" y="8362"/>
                  </a:cubicBezTo>
                  <a:cubicBezTo>
                    <a:pt x="14991" y="8319"/>
                    <a:pt x="14475" y="8380"/>
                    <a:pt x="13994" y="8237"/>
                  </a:cubicBezTo>
                  <a:cubicBezTo>
                    <a:pt x="13575" y="8105"/>
                    <a:pt x="13159" y="7699"/>
                    <a:pt x="13286" y="7275"/>
                  </a:cubicBezTo>
                  <a:cubicBezTo>
                    <a:pt x="13361" y="7043"/>
                    <a:pt x="13575" y="6881"/>
                    <a:pt x="13771" y="6737"/>
                  </a:cubicBezTo>
                  <a:cubicBezTo>
                    <a:pt x="14868" y="5929"/>
                    <a:pt x="15848" y="4963"/>
                    <a:pt x="16669" y="3874"/>
                  </a:cubicBezTo>
                  <a:cubicBezTo>
                    <a:pt x="17224" y="3144"/>
                    <a:pt x="17726" y="2232"/>
                    <a:pt x="17473" y="1349"/>
                  </a:cubicBezTo>
                  <a:cubicBezTo>
                    <a:pt x="17235" y="521"/>
                    <a:pt x="16351" y="1"/>
                    <a:pt x="15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8008869" y="3262319"/>
              <a:ext cx="542308" cy="1312226"/>
            </a:xfrm>
            <a:custGeom>
              <a:avLst/>
              <a:gdLst/>
              <a:ahLst/>
              <a:cxnLst/>
              <a:rect l="l" t="t" r="r" b="b"/>
              <a:pathLst>
                <a:path w="12361" h="29910" extrusionOk="0">
                  <a:moveTo>
                    <a:pt x="12360" y="1"/>
                  </a:moveTo>
                  <a:lnTo>
                    <a:pt x="12360" y="1"/>
                  </a:lnTo>
                  <a:cubicBezTo>
                    <a:pt x="12360" y="1"/>
                    <a:pt x="12334" y="17"/>
                    <a:pt x="12290" y="53"/>
                  </a:cubicBezTo>
                  <a:cubicBezTo>
                    <a:pt x="12246" y="92"/>
                    <a:pt x="12181" y="148"/>
                    <a:pt x="12098" y="219"/>
                  </a:cubicBezTo>
                  <a:cubicBezTo>
                    <a:pt x="11931" y="364"/>
                    <a:pt x="11687" y="577"/>
                    <a:pt x="11377" y="866"/>
                  </a:cubicBezTo>
                  <a:cubicBezTo>
                    <a:pt x="10761" y="1443"/>
                    <a:pt x="9900" y="2316"/>
                    <a:pt x="8973" y="3505"/>
                  </a:cubicBezTo>
                  <a:cubicBezTo>
                    <a:pt x="8506" y="4099"/>
                    <a:pt x="8024" y="4773"/>
                    <a:pt x="7522" y="5503"/>
                  </a:cubicBezTo>
                  <a:cubicBezTo>
                    <a:pt x="7020" y="6232"/>
                    <a:pt x="6491" y="7018"/>
                    <a:pt x="5962" y="7867"/>
                  </a:cubicBezTo>
                  <a:cubicBezTo>
                    <a:pt x="5438" y="8714"/>
                    <a:pt x="4914" y="9619"/>
                    <a:pt x="4446" y="10602"/>
                  </a:cubicBezTo>
                  <a:cubicBezTo>
                    <a:pt x="4210" y="11092"/>
                    <a:pt x="4000" y="11603"/>
                    <a:pt x="3790" y="12123"/>
                  </a:cubicBezTo>
                  <a:cubicBezTo>
                    <a:pt x="3576" y="12643"/>
                    <a:pt x="3367" y="13168"/>
                    <a:pt x="3147" y="13700"/>
                  </a:cubicBezTo>
                  <a:cubicBezTo>
                    <a:pt x="2292" y="15838"/>
                    <a:pt x="1544" y="17905"/>
                    <a:pt x="1028" y="19832"/>
                  </a:cubicBezTo>
                  <a:cubicBezTo>
                    <a:pt x="503" y="21760"/>
                    <a:pt x="211" y="23543"/>
                    <a:pt x="110" y="25046"/>
                  </a:cubicBezTo>
                  <a:cubicBezTo>
                    <a:pt x="1" y="26553"/>
                    <a:pt x="75" y="27777"/>
                    <a:pt x="172" y="28616"/>
                  </a:cubicBezTo>
                  <a:cubicBezTo>
                    <a:pt x="267" y="29455"/>
                    <a:pt x="372" y="29909"/>
                    <a:pt x="372" y="29909"/>
                  </a:cubicBezTo>
                  <a:cubicBezTo>
                    <a:pt x="372" y="29909"/>
                    <a:pt x="372" y="29879"/>
                    <a:pt x="364" y="29822"/>
                  </a:cubicBezTo>
                  <a:cubicBezTo>
                    <a:pt x="355" y="29761"/>
                    <a:pt x="346" y="29683"/>
                    <a:pt x="329" y="29574"/>
                  </a:cubicBezTo>
                  <a:cubicBezTo>
                    <a:pt x="294" y="29354"/>
                    <a:pt x="251" y="29031"/>
                    <a:pt x="206" y="28612"/>
                  </a:cubicBezTo>
                  <a:cubicBezTo>
                    <a:pt x="124" y="27773"/>
                    <a:pt x="63" y="26553"/>
                    <a:pt x="176" y="25050"/>
                  </a:cubicBezTo>
                  <a:cubicBezTo>
                    <a:pt x="289" y="23551"/>
                    <a:pt x="587" y="21777"/>
                    <a:pt x="1112" y="19854"/>
                  </a:cubicBezTo>
                  <a:cubicBezTo>
                    <a:pt x="1636" y="17932"/>
                    <a:pt x="2383" y="15873"/>
                    <a:pt x="3236" y="13736"/>
                  </a:cubicBezTo>
                  <a:cubicBezTo>
                    <a:pt x="3454" y="13202"/>
                    <a:pt x="3668" y="12678"/>
                    <a:pt x="3877" y="12158"/>
                  </a:cubicBezTo>
                  <a:cubicBezTo>
                    <a:pt x="4087" y="11638"/>
                    <a:pt x="4293" y="11131"/>
                    <a:pt x="4529" y="10642"/>
                  </a:cubicBezTo>
                  <a:cubicBezTo>
                    <a:pt x="4992" y="9667"/>
                    <a:pt x="5517" y="8758"/>
                    <a:pt x="6041" y="7910"/>
                  </a:cubicBezTo>
                  <a:cubicBezTo>
                    <a:pt x="6560" y="7067"/>
                    <a:pt x="7090" y="6280"/>
                    <a:pt x="7588" y="5546"/>
                  </a:cubicBezTo>
                  <a:cubicBezTo>
                    <a:pt x="8086" y="4816"/>
                    <a:pt x="8567" y="4144"/>
                    <a:pt x="9025" y="3549"/>
                  </a:cubicBezTo>
                  <a:cubicBezTo>
                    <a:pt x="9943" y="2351"/>
                    <a:pt x="10795" y="1477"/>
                    <a:pt x="11403" y="892"/>
                  </a:cubicBezTo>
                  <a:cubicBezTo>
                    <a:pt x="11705" y="604"/>
                    <a:pt x="11949" y="380"/>
                    <a:pt x="12111" y="232"/>
                  </a:cubicBezTo>
                  <a:cubicBezTo>
                    <a:pt x="12194" y="158"/>
                    <a:pt x="12255" y="101"/>
                    <a:pt x="12298" y="61"/>
                  </a:cubicBezTo>
                  <a:cubicBezTo>
                    <a:pt x="12338" y="23"/>
                    <a:pt x="12360" y="1"/>
                    <a:pt x="12360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8156322" y="3423942"/>
              <a:ext cx="48962" cy="303159"/>
            </a:xfrm>
            <a:custGeom>
              <a:avLst/>
              <a:gdLst/>
              <a:ahLst/>
              <a:cxnLst/>
              <a:rect l="l" t="t" r="r" b="b"/>
              <a:pathLst>
                <a:path w="1116" h="6910" extrusionOk="0">
                  <a:moveTo>
                    <a:pt x="6" y="0"/>
                  </a:moveTo>
                  <a:cubicBezTo>
                    <a:pt x="0" y="0"/>
                    <a:pt x="14" y="97"/>
                    <a:pt x="53" y="272"/>
                  </a:cubicBezTo>
                  <a:cubicBezTo>
                    <a:pt x="88" y="446"/>
                    <a:pt x="137" y="695"/>
                    <a:pt x="198" y="1006"/>
                  </a:cubicBezTo>
                  <a:cubicBezTo>
                    <a:pt x="311" y="1630"/>
                    <a:pt x="442" y="2491"/>
                    <a:pt x="565" y="3453"/>
                  </a:cubicBezTo>
                  <a:cubicBezTo>
                    <a:pt x="692" y="4409"/>
                    <a:pt x="805" y="5275"/>
                    <a:pt x="910" y="5900"/>
                  </a:cubicBezTo>
                  <a:cubicBezTo>
                    <a:pt x="962" y="6214"/>
                    <a:pt x="1006" y="6468"/>
                    <a:pt x="1041" y="6638"/>
                  </a:cubicBezTo>
                  <a:cubicBezTo>
                    <a:pt x="1075" y="6813"/>
                    <a:pt x="1102" y="6910"/>
                    <a:pt x="1107" y="6910"/>
                  </a:cubicBezTo>
                  <a:cubicBezTo>
                    <a:pt x="1115" y="6906"/>
                    <a:pt x="1102" y="6809"/>
                    <a:pt x="1081" y="6634"/>
                  </a:cubicBezTo>
                  <a:cubicBezTo>
                    <a:pt x="1054" y="6442"/>
                    <a:pt x="1019" y="6192"/>
                    <a:pt x="976" y="5891"/>
                  </a:cubicBezTo>
                  <a:cubicBezTo>
                    <a:pt x="892" y="5248"/>
                    <a:pt x="783" y="4388"/>
                    <a:pt x="661" y="3439"/>
                  </a:cubicBezTo>
                  <a:cubicBezTo>
                    <a:pt x="538" y="2479"/>
                    <a:pt x="394" y="1613"/>
                    <a:pt x="263" y="992"/>
                  </a:cubicBezTo>
                  <a:cubicBezTo>
                    <a:pt x="198" y="682"/>
                    <a:pt x="137" y="433"/>
                    <a:pt x="88" y="262"/>
                  </a:cubicBezTo>
                  <a:cubicBezTo>
                    <a:pt x="40" y="92"/>
                    <a:pt x="10" y="0"/>
                    <a:pt x="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8204844" y="3651900"/>
              <a:ext cx="358394" cy="75197"/>
            </a:xfrm>
            <a:custGeom>
              <a:avLst/>
              <a:gdLst/>
              <a:ahLst/>
              <a:cxnLst/>
              <a:rect l="l" t="t" r="r" b="b"/>
              <a:pathLst>
                <a:path w="8169" h="1714" extrusionOk="0">
                  <a:moveTo>
                    <a:pt x="8085" y="0"/>
                  </a:moveTo>
                  <a:cubicBezTo>
                    <a:pt x="8019" y="0"/>
                    <a:pt x="7936" y="5"/>
                    <a:pt x="7841" y="9"/>
                  </a:cubicBezTo>
                  <a:cubicBezTo>
                    <a:pt x="7631" y="18"/>
                    <a:pt x="7325" y="40"/>
                    <a:pt x="6944" y="84"/>
                  </a:cubicBezTo>
                  <a:cubicBezTo>
                    <a:pt x="6193" y="163"/>
                    <a:pt x="5157" y="324"/>
                    <a:pt x="4025" y="560"/>
                  </a:cubicBezTo>
                  <a:cubicBezTo>
                    <a:pt x="2894" y="800"/>
                    <a:pt x="1879" y="1075"/>
                    <a:pt x="1159" y="1303"/>
                  </a:cubicBezTo>
                  <a:cubicBezTo>
                    <a:pt x="796" y="1412"/>
                    <a:pt x="503" y="1517"/>
                    <a:pt x="306" y="1587"/>
                  </a:cubicBezTo>
                  <a:cubicBezTo>
                    <a:pt x="215" y="1622"/>
                    <a:pt x="140" y="1652"/>
                    <a:pt x="80" y="1674"/>
                  </a:cubicBezTo>
                  <a:cubicBezTo>
                    <a:pt x="27" y="1696"/>
                    <a:pt x="1" y="1710"/>
                    <a:pt x="1" y="1714"/>
                  </a:cubicBezTo>
                  <a:cubicBezTo>
                    <a:pt x="1" y="1714"/>
                    <a:pt x="31" y="1710"/>
                    <a:pt x="84" y="1696"/>
                  </a:cubicBezTo>
                  <a:cubicBezTo>
                    <a:pt x="149" y="1674"/>
                    <a:pt x="227" y="1652"/>
                    <a:pt x="320" y="1622"/>
                  </a:cubicBezTo>
                  <a:cubicBezTo>
                    <a:pt x="520" y="1561"/>
                    <a:pt x="814" y="1468"/>
                    <a:pt x="1176" y="1369"/>
                  </a:cubicBezTo>
                  <a:cubicBezTo>
                    <a:pt x="1901" y="1154"/>
                    <a:pt x="2916" y="892"/>
                    <a:pt x="4043" y="651"/>
                  </a:cubicBezTo>
                  <a:cubicBezTo>
                    <a:pt x="5175" y="415"/>
                    <a:pt x="6206" y="245"/>
                    <a:pt x="6954" y="149"/>
                  </a:cubicBezTo>
                  <a:cubicBezTo>
                    <a:pt x="7329" y="97"/>
                    <a:pt x="7635" y="66"/>
                    <a:pt x="7845" y="44"/>
                  </a:cubicBezTo>
                  <a:cubicBezTo>
                    <a:pt x="7941" y="36"/>
                    <a:pt x="8019" y="26"/>
                    <a:pt x="8085" y="18"/>
                  </a:cubicBezTo>
                  <a:cubicBezTo>
                    <a:pt x="8142" y="14"/>
                    <a:pt x="8168" y="5"/>
                    <a:pt x="8168" y="5"/>
                  </a:cubicBezTo>
                  <a:cubicBezTo>
                    <a:pt x="8168" y="0"/>
                    <a:pt x="8142" y="0"/>
                    <a:pt x="808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7865277" y="3676029"/>
              <a:ext cx="192556" cy="449649"/>
            </a:xfrm>
            <a:custGeom>
              <a:avLst/>
              <a:gdLst/>
              <a:ahLst/>
              <a:cxnLst/>
              <a:rect l="l" t="t" r="r" b="b"/>
              <a:pathLst>
                <a:path w="4389" h="10249" extrusionOk="0">
                  <a:moveTo>
                    <a:pt x="1" y="1"/>
                  </a:moveTo>
                  <a:cubicBezTo>
                    <a:pt x="1" y="6"/>
                    <a:pt x="14" y="41"/>
                    <a:pt x="40" y="111"/>
                  </a:cubicBezTo>
                  <a:cubicBezTo>
                    <a:pt x="75" y="184"/>
                    <a:pt x="119" y="285"/>
                    <a:pt x="171" y="408"/>
                  </a:cubicBezTo>
                  <a:cubicBezTo>
                    <a:pt x="289" y="678"/>
                    <a:pt x="452" y="1045"/>
                    <a:pt x="648" y="1501"/>
                  </a:cubicBezTo>
                  <a:cubicBezTo>
                    <a:pt x="1049" y="2427"/>
                    <a:pt x="1574" y="3716"/>
                    <a:pt x="2151" y="5145"/>
                  </a:cubicBezTo>
                  <a:cubicBezTo>
                    <a:pt x="2723" y="6570"/>
                    <a:pt x="3261" y="7859"/>
                    <a:pt x="3677" y="8776"/>
                  </a:cubicBezTo>
                  <a:cubicBezTo>
                    <a:pt x="3886" y="9236"/>
                    <a:pt x="4061" y="9607"/>
                    <a:pt x="4183" y="9860"/>
                  </a:cubicBezTo>
                  <a:cubicBezTo>
                    <a:pt x="4244" y="9978"/>
                    <a:pt x="4292" y="10075"/>
                    <a:pt x="4332" y="10148"/>
                  </a:cubicBezTo>
                  <a:cubicBezTo>
                    <a:pt x="4367" y="10214"/>
                    <a:pt x="4385" y="10249"/>
                    <a:pt x="4389" y="10249"/>
                  </a:cubicBezTo>
                  <a:cubicBezTo>
                    <a:pt x="4389" y="10245"/>
                    <a:pt x="4375" y="10210"/>
                    <a:pt x="4349" y="10140"/>
                  </a:cubicBezTo>
                  <a:cubicBezTo>
                    <a:pt x="4314" y="10065"/>
                    <a:pt x="4270" y="9965"/>
                    <a:pt x="4218" y="9843"/>
                  </a:cubicBezTo>
                  <a:cubicBezTo>
                    <a:pt x="4100" y="9571"/>
                    <a:pt x="3939" y="9204"/>
                    <a:pt x="3738" y="8750"/>
                  </a:cubicBezTo>
                  <a:cubicBezTo>
                    <a:pt x="3340" y="7824"/>
                    <a:pt x="2811" y="6535"/>
                    <a:pt x="2239" y="5110"/>
                  </a:cubicBezTo>
                  <a:cubicBezTo>
                    <a:pt x="1666" y="3681"/>
                    <a:pt x="1128" y="2392"/>
                    <a:pt x="708" y="1474"/>
                  </a:cubicBezTo>
                  <a:cubicBezTo>
                    <a:pt x="504" y="1015"/>
                    <a:pt x="329" y="644"/>
                    <a:pt x="206" y="390"/>
                  </a:cubicBezTo>
                  <a:cubicBezTo>
                    <a:pt x="145" y="272"/>
                    <a:pt x="97" y="176"/>
                    <a:pt x="58" y="101"/>
                  </a:cubicBezTo>
                  <a:cubicBezTo>
                    <a:pt x="23" y="36"/>
                    <a:pt x="6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8057610" y="3961942"/>
              <a:ext cx="474920" cy="163732"/>
            </a:xfrm>
            <a:custGeom>
              <a:avLst/>
              <a:gdLst/>
              <a:ahLst/>
              <a:cxnLst/>
              <a:rect l="l" t="t" r="r" b="b"/>
              <a:pathLst>
                <a:path w="10825" h="3732" extrusionOk="0">
                  <a:moveTo>
                    <a:pt x="10825" y="0"/>
                  </a:moveTo>
                  <a:cubicBezTo>
                    <a:pt x="10820" y="0"/>
                    <a:pt x="10782" y="8"/>
                    <a:pt x="10707" y="26"/>
                  </a:cubicBezTo>
                  <a:cubicBezTo>
                    <a:pt x="10628" y="53"/>
                    <a:pt x="10519" y="83"/>
                    <a:pt x="10388" y="123"/>
                  </a:cubicBezTo>
                  <a:cubicBezTo>
                    <a:pt x="10112" y="206"/>
                    <a:pt x="9711" y="333"/>
                    <a:pt x="9217" y="490"/>
                  </a:cubicBezTo>
                  <a:cubicBezTo>
                    <a:pt x="8234" y="813"/>
                    <a:pt x="6883" y="1285"/>
                    <a:pt x="5397" y="1822"/>
                  </a:cubicBezTo>
                  <a:cubicBezTo>
                    <a:pt x="3912" y="2360"/>
                    <a:pt x="2565" y="2840"/>
                    <a:pt x="1586" y="3177"/>
                  </a:cubicBezTo>
                  <a:cubicBezTo>
                    <a:pt x="1106" y="3343"/>
                    <a:pt x="713" y="3479"/>
                    <a:pt x="424" y="3575"/>
                  </a:cubicBezTo>
                  <a:cubicBezTo>
                    <a:pt x="297" y="3623"/>
                    <a:pt x="193" y="3657"/>
                    <a:pt x="110" y="3684"/>
                  </a:cubicBezTo>
                  <a:cubicBezTo>
                    <a:pt x="39" y="3710"/>
                    <a:pt x="1" y="3728"/>
                    <a:pt x="5" y="3732"/>
                  </a:cubicBezTo>
                  <a:cubicBezTo>
                    <a:pt x="5" y="3732"/>
                    <a:pt x="44" y="3723"/>
                    <a:pt x="118" y="3706"/>
                  </a:cubicBezTo>
                  <a:cubicBezTo>
                    <a:pt x="201" y="3679"/>
                    <a:pt x="306" y="3649"/>
                    <a:pt x="437" y="3610"/>
                  </a:cubicBezTo>
                  <a:cubicBezTo>
                    <a:pt x="717" y="3532"/>
                    <a:pt x="1114" y="3405"/>
                    <a:pt x="1608" y="3243"/>
                  </a:cubicBezTo>
                  <a:cubicBezTo>
                    <a:pt x="2591" y="2919"/>
                    <a:pt x="3942" y="2447"/>
                    <a:pt x="5428" y="1910"/>
                  </a:cubicBezTo>
                  <a:cubicBezTo>
                    <a:pt x="6913" y="1372"/>
                    <a:pt x="8260" y="892"/>
                    <a:pt x="9239" y="555"/>
                  </a:cubicBezTo>
                  <a:cubicBezTo>
                    <a:pt x="9723" y="389"/>
                    <a:pt x="10117" y="254"/>
                    <a:pt x="10401" y="157"/>
                  </a:cubicBezTo>
                  <a:cubicBezTo>
                    <a:pt x="10528" y="113"/>
                    <a:pt x="10633" y="75"/>
                    <a:pt x="10716" y="48"/>
                  </a:cubicBezTo>
                  <a:cubicBezTo>
                    <a:pt x="10786" y="22"/>
                    <a:pt x="10825" y="4"/>
                    <a:pt x="1082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6"/>
          <p:cNvSpPr/>
          <p:nvPr/>
        </p:nvSpPr>
        <p:spPr>
          <a:xfrm>
            <a:off x="3503875" y="4691494"/>
            <a:ext cx="5958719" cy="5089"/>
          </a:xfrm>
          <a:custGeom>
            <a:avLst/>
            <a:gdLst/>
            <a:ahLst/>
            <a:cxnLst/>
            <a:rect l="l" t="t" r="r" b="b"/>
            <a:pathLst>
              <a:path w="135819" h="116" extrusionOk="0">
                <a:moveTo>
                  <a:pt x="67912" y="1"/>
                </a:moveTo>
                <a:cubicBezTo>
                  <a:pt x="30398" y="1"/>
                  <a:pt x="0" y="27"/>
                  <a:pt x="0" y="59"/>
                </a:cubicBezTo>
                <a:cubicBezTo>
                  <a:pt x="0" y="89"/>
                  <a:pt x="30398" y="115"/>
                  <a:pt x="67912" y="115"/>
                </a:cubicBezTo>
                <a:cubicBezTo>
                  <a:pt x="105412" y="115"/>
                  <a:pt x="135819" y="89"/>
                  <a:pt x="135819" y="59"/>
                </a:cubicBezTo>
                <a:cubicBezTo>
                  <a:pt x="135819" y="27"/>
                  <a:pt x="105412" y="1"/>
                  <a:pt x="67912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26"/>
          <p:cNvGrpSpPr/>
          <p:nvPr/>
        </p:nvGrpSpPr>
        <p:grpSpPr>
          <a:xfrm>
            <a:off x="3929256" y="3919614"/>
            <a:ext cx="576962" cy="773332"/>
            <a:chOff x="3429656" y="3785314"/>
            <a:chExt cx="576962" cy="773332"/>
          </a:xfrm>
        </p:grpSpPr>
        <p:sp>
          <p:nvSpPr>
            <p:cNvPr id="181" name="Google Shape;181;p26"/>
            <p:cNvSpPr/>
            <p:nvPr/>
          </p:nvSpPr>
          <p:spPr>
            <a:xfrm>
              <a:off x="3429656" y="4237325"/>
              <a:ext cx="230725" cy="140304"/>
            </a:xfrm>
            <a:custGeom>
              <a:avLst/>
              <a:gdLst/>
              <a:ahLst/>
              <a:cxnLst/>
              <a:rect l="l" t="t" r="r" b="b"/>
              <a:pathLst>
                <a:path w="5259" h="3198" extrusionOk="0">
                  <a:moveTo>
                    <a:pt x="2536" y="0"/>
                  </a:moveTo>
                  <a:cubicBezTo>
                    <a:pt x="2246" y="0"/>
                    <a:pt x="1955" y="26"/>
                    <a:pt x="1670" y="73"/>
                  </a:cubicBezTo>
                  <a:cubicBezTo>
                    <a:pt x="1198" y="151"/>
                    <a:pt x="704" y="291"/>
                    <a:pt x="381" y="645"/>
                  </a:cubicBezTo>
                  <a:cubicBezTo>
                    <a:pt x="63" y="1004"/>
                    <a:pt x="1" y="1628"/>
                    <a:pt x="368" y="1930"/>
                  </a:cubicBezTo>
                  <a:cubicBezTo>
                    <a:pt x="577" y="2103"/>
                    <a:pt x="860" y="2136"/>
                    <a:pt x="1128" y="2136"/>
                  </a:cubicBezTo>
                  <a:cubicBezTo>
                    <a:pt x="1146" y="2136"/>
                    <a:pt x="1163" y="2136"/>
                    <a:pt x="1181" y="2136"/>
                  </a:cubicBezTo>
                  <a:cubicBezTo>
                    <a:pt x="1442" y="2134"/>
                    <a:pt x="1713" y="2116"/>
                    <a:pt x="1979" y="2116"/>
                  </a:cubicBezTo>
                  <a:cubicBezTo>
                    <a:pt x="2417" y="2116"/>
                    <a:pt x="2840" y="2166"/>
                    <a:pt x="3183" y="2424"/>
                  </a:cubicBezTo>
                  <a:cubicBezTo>
                    <a:pt x="3497" y="2660"/>
                    <a:pt x="3707" y="3054"/>
                    <a:pt x="4083" y="3167"/>
                  </a:cubicBezTo>
                  <a:cubicBezTo>
                    <a:pt x="4150" y="3188"/>
                    <a:pt x="4219" y="3197"/>
                    <a:pt x="4288" y="3197"/>
                  </a:cubicBezTo>
                  <a:cubicBezTo>
                    <a:pt x="4595" y="3197"/>
                    <a:pt x="4900" y="3005"/>
                    <a:pt x="5057" y="2735"/>
                  </a:cubicBezTo>
                  <a:cubicBezTo>
                    <a:pt x="5254" y="2402"/>
                    <a:pt x="5258" y="1987"/>
                    <a:pt x="5166" y="1616"/>
                  </a:cubicBezTo>
                  <a:cubicBezTo>
                    <a:pt x="5166" y="1616"/>
                    <a:pt x="5075" y="803"/>
                    <a:pt x="4275" y="387"/>
                  </a:cubicBezTo>
                  <a:cubicBezTo>
                    <a:pt x="3740" y="113"/>
                    <a:pt x="3140" y="0"/>
                    <a:pt x="2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3554866" y="3785314"/>
              <a:ext cx="162065" cy="334616"/>
            </a:xfrm>
            <a:custGeom>
              <a:avLst/>
              <a:gdLst/>
              <a:ahLst/>
              <a:cxnLst/>
              <a:rect l="l" t="t" r="r" b="b"/>
              <a:pathLst>
                <a:path w="3694" h="7627" extrusionOk="0">
                  <a:moveTo>
                    <a:pt x="1509" y="1"/>
                  </a:moveTo>
                  <a:cubicBezTo>
                    <a:pt x="1180" y="1"/>
                    <a:pt x="849" y="163"/>
                    <a:pt x="621" y="408"/>
                  </a:cubicBezTo>
                  <a:cubicBezTo>
                    <a:pt x="337" y="709"/>
                    <a:pt x="184" y="1111"/>
                    <a:pt x="97" y="1517"/>
                  </a:cubicBezTo>
                  <a:cubicBezTo>
                    <a:pt x="31" y="1846"/>
                    <a:pt x="0" y="2177"/>
                    <a:pt x="0" y="2509"/>
                  </a:cubicBezTo>
                  <a:cubicBezTo>
                    <a:pt x="0" y="3550"/>
                    <a:pt x="293" y="4599"/>
                    <a:pt x="582" y="5608"/>
                  </a:cubicBezTo>
                  <a:cubicBezTo>
                    <a:pt x="753" y="6194"/>
                    <a:pt x="936" y="6806"/>
                    <a:pt x="1373" y="7229"/>
                  </a:cubicBezTo>
                  <a:cubicBezTo>
                    <a:pt x="1609" y="7457"/>
                    <a:pt x="1993" y="7627"/>
                    <a:pt x="2374" y="7627"/>
                  </a:cubicBezTo>
                  <a:cubicBezTo>
                    <a:pt x="2697" y="7627"/>
                    <a:pt x="3012" y="7505"/>
                    <a:pt x="3235" y="7185"/>
                  </a:cubicBezTo>
                  <a:cubicBezTo>
                    <a:pt x="3611" y="6640"/>
                    <a:pt x="3693" y="5944"/>
                    <a:pt x="3693" y="5281"/>
                  </a:cubicBezTo>
                  <a:lnTo>
                    <a:pt x="3693" y="5250"/>
                  </a:lnTo>
                  <a:cubicBezTo>
                    <a:pt x="3689" y="3808"/>
                    <a:pt x="3357" y="2366"/>
                    <a:pt x="2727" y="1063"/>
                  </a:cubicBezTo>
                  <a:cubicBezTo>
                    <a:pt x="2518" y="622"/>
                    <a:pt x="2221" y="158"/>
                    <a:pt x="1745" y="32"/>
                  </a:cubicBezTo>
                  <a:cubicBezTo>
                    <a:pt x="1666" y="10"/>
                    <a:pt x="1587" y="1"/>
                    <a:pt x="15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3727853" y="3883016"/>
              <a:ext cx="278766" cy="276572"/>
            </a:xfrm>
            <a:custGeom>
              <a:avLst/>
              <a:gdLst/>
              <a:ahLst/>
              <a:cxnLst/>
              <a:rect l="l" t="t" r="r" b="b"/>
              <a:pathLst>
                <a:path w="6354" h="6304" extrusionOk="0">
                  <a:moveTo>
                    <a:pt x="5006" y="0"/>
                  </a:moveTo>
                  <a:cubicBezTo>
                    <a:pt x="4686" y="0"/>
                    <a:pt x="4367" y="87"/>
                    <a:pt x="4064" y="195"/>
                  </a:cubicBezTo>
                  <a:cubicBezTo>
                    <a:pt x="3159" y="514"/>
                    <a:pt x="2320" y="1008"/>
                    <a:pt x="1604" y="1646"/>
                  </a:cubicBezTo>
                  <a:cubicBezTo>
                    <a:pt x="996" y="2188"/>
                    <a:pt x="467" y="2852"/>
                    <a:pt x="231" y="3635"/>
                  </a:cubicBezTo>
                  <a:cubicBezTo>
                    <a:pt x="0" y="4417"/>
                    <a:pt x="95" y="5331"/>
                    <a:pt x="624" y="5955"/>
                  </a:cubicBezTo>
                  <a:lnTo>
                    <a:pt x="555" y="5863"/>
                  </a:lnTo>
                  <a:lnTo>
                    <a:pt x="555" y="5863"/>
                  </a:lnTo>
                  <a:cubicBezTo>
                    <a:pt x="787" y="6167"/>
                    <a:pt x="1151" y="6303"/>
                    <a:pt x="1565" y="6303"/>
                  </a:cubicBezTo>
                  <a:cubicBezTo>
                    <a:pt x="1845" y="6303"/>
                    <a:pt x="2148" y="6241"/>
                    <a:pt x="2447" y="6126"/>
                  </a:cubicBezTo>
                  <a:cubicBezTo>
                    <a:pt x="3185" y="5846"/>
                    <a:pt x="3740" y="5230"/>
                    <a:pt x="4222" y="4605"/>
                  </a:cubicBezTo>
                  <a:cubicBezTo>
                    <a:pt x="4825" y="3831"/>
                    <a:pt x="5366" y="3009"/>
                    <a:pt x="5838" y="2148"/>
                  </a:cubicBezTo>
                  <a:cubicBezTo>
                    <a:pt x="6104" y="1660"/>
                    <a:pt x="6354" y="1061"/>
                    <a:pt x="6096" y="567"/>
                  </a:cubicBezTo>
                  <a:cubicBezTo>
                    <a:pt x="5921" y="234"/>
                    <a:pt x="5541" y="42"/>
                    <a:pt x="5166" y="8"/>
                  </a:cubicBezTo>
                  <a:cubicBezTo>
                    <a:pt x="5112" y="3"/>
                    <a:pt x="5059" y="0"/>
                    <a:pt x="5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3539555" y="4279398"/>
              <a:ext cx="159169" cy="279248"/>
            </a:xfrm>
            <a:custGeom>
              <a:avLst/>
              <a:gdLst/>
              <a:ahLst/>
              <a:cxnLst/>
              <a:rect l="l" t="t" r="r" b="b"/>
              <a:pathLst>
                <a:path w="3628" h="6365" extrusionOk="0">
                  <a:moveTo>
                    <a:pt x="125" y="1"/>
                  </a:moveTo>
                  <a:cubicBezTo>
                    <a:pt x="44" y="1"/>
                    <a:pt x="0" y="4"/>
                    <a:pt x="0" y="9"/>
                  </a:cubicBezTo>
                  <a:cubicBezTo>
                    <a:pt x="0" y="19"/>
                    <a:pt x="114" y="36"/>
                    <a:pt x="315" y="54"/>
                  </a:cubicBezTo>
                  <a:cubicBezTo>
                    <a:pt x="511" y="84"/>
                    <a:pt x="799" y="145"/>
                    <a:pt x="1124" y="307"/>
                  </a:cubicBezTo>
                  <a:cubicBezTo>
                    <a:pt x="1442" y="459"/>
                    <a:pt x="1787" y="731"/>
                    <a:pt x="2080" y="1102"/>
                  </a:cubicBezTo>
                  <a:cubicBezTo>
                    <a:pt x="2378" y="1474"/>
                    <a:pt x="2631" y="1937"/>
                    <a:pt x="2840" y="2448"/>
                  </a:cubicBezTo>
                  <a:cubicBezTo>
                    <a:pt x="3042" y="2960"/>
                    <a:pt x="3199" y="3466"/>
                    <a:pt x="3300" y="3934"/>
                  </a:cubicBezTo>
                  <a:cubicBezTo>
                    <a:pt x="3395" y="4402"/>
                    <a:pt x="3453" y="4830"/>
                    <a:pt x="3492" y="5193"/>
                  </a:cubicBezTo>
                  <a:cubicBezTo>
                    <a:pt x="3522" y="5534"/>
                    <a:pt x="3553" y="5822"/>
                    <a:pt x="3575" y="6050"/>
                  </a:cubicBezTo>
                  <a:cubicBezTo>
                    <a:pt x="3592" y="6254"/>
                    <a:pt x="3610" y="6364"/>
                    <a:pt x="3619" y="6364"/>
                  </a:cubicBezTo>
                  <a:cubicBezTo>
                    <a:pt x="3627" y="6364"/>
                    <a:pt x="3627" y="6250"/>
                    <a:pt x="3623" y="6044"/>
                  </a:cubicBezTo>
                  <a:cubicBezTo>
                    <a:pt x="3619" y="5844"/>
                    <a:pt x="3610" y="5546"/>
                    <a:pt x="3584" y="5184"/>
                  </a:cubicBezTo>
                  <a:cubicBezTo>
                    <a:pt x="3553" y="4822"/>
                    <a:pt x="3510" y="4384"/>
                    <a:pt x="3413" y="3908"/>
                  </a:cubicBezTo>
                  <a:cubicBezTo>
                    <a:pt x="3317" y="3432"/>
                    <a:pt x="3165" y="2920"/>
                    <a:pt x="2959" y="2400"/>
                  </a:cubicBezTo>
                  <a:cubicBezTo>
                    <a:pt x="2749" y="1881"/>
                    <a:pt x="2487" y="1409"/>
                    <a:pt x="2172" y="1028"/>
                  </a:cubicBezTo>
                  <a:cubicBezTo>
                    <a:pt x="1866" y="648"/>
                    <a:pt x="1503" y="372"/>
                    <a:pt x="1162" y="223"/>
                  </a:cubicBezTo>
                  <a:cubicBezTo>
                    <a:pt x="826" y="71"/>
                    <a:pt x="525" y="19"/>
                    <a:pt x="319" y="5"/>
                  </a:cubicBezTo>
                  <a:cubicBezTo>
                    <a:pt x="241" y="2"/>
                    <a:pt x="176" y="1"/>
                    <a:pt x="125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3625017" y="3907278"/>
              <a:ext cx="73881" cy="622375"/>
            </a:xfrm>
            <a:custGeom>
              <a:avLst/>
              <a:gdLst/>
              <a:ahLst/>
              <a:cxnLst/>
              <a:rect l="l" t="t" r="r" b="b"/>
              <a:pathLst>
                <a:path w="1684" h="14186" extrusionOk="0">
                  <a:moveTo>
                    <a:pt x="5" y="0"/>
                  </a:moveTo>
                  <a:lnTo>
                    <a:pt x="5" y="0"/>
                  </a:lnTo>
                  <a:cubicBezTo>
                    <a:pt x="1" y="0"/>
                    <a:pt x="10" y="53"/>
                    <a:pt x="31" y="145"/>
                  </a:cubicBezTo>
                  <a:cubicBezTo>
                    <a:pt x="53" y="250"/>
                    <a:pt x="89" y="385"/>
                    <a:pt x="128" y="551"/>
                  </a:cubicBezTo>
                  <a:cubicBezTo>
                    <a:pt x="172" y="726"/>
                    <a:pt x="220" y="940"/>
                    <a:pt x="277" y="1194"/>
                  </a:cubicBezTo>
                  <a:cubicBezTo>
                    <a:pt x="338" y="1442"/>
                    <a:pt x="398" y="1731"/>
                    <a:pt x="460" y="2045"/>
                  </a:cubicBezTo>
                  <a:cubicBezTo>
                    <a:pt x="723" y="3313"/>
                    <a:pt x="1011" y="5083"/>
                    <a:pt x="1225" y="7045"/>
                  </a:cubicBezTo>
                  <a:cubicBezTo>
                    <a:pt x="1443" y="9007"/>
                    <a:pt x="1552" y="10795"/>
                    <a:pt x="1584" y="12088"/>
                  </a:cubicBezTo>
                  <a:cubicBezTo>
                    <a:pt x="1605" y="12735"/>
                    <a:pt x="1605" y="13259"/>
                    <a:pt x="1605" y="13622"/>
                  </a:cubicBezTo>
                  <a:cubicBezTo>
                    <a:pt x="1605" y="13792"/>
                    <a:pt x="1600" y="13933"/>
                    <a:pt x="1600" y="14042"/>
                  </a:cubicBezTo>
                  <a:cubicBezTo>
                    <a:pt x="1605" y="14133"/>
                    <a:pt x="1605" y="14186"/>
                    <a:pt x="1610" y="14186"/>
                  </a:cubicBezTo>
                  <a:cubicBezTo>
                    <a:pt x="1614" y="14186"/>
                    <a:pt x="1622" y="14138"/>
                    <a:pt x="1627" y="14042"/>
                  </a:cubicBezTo>
                  <a:cubicBezTo>
                    <a:pt x="1636" y="13933"/>
                    <a:pt x="1644" y="13792"/>
                    <a:pt x="1653" y="13622"/>
                  </a:cubicBezTo>
                  <a:cubicBezTo>
                    <a:pt x="1671" y="13264"/>
                    <a:pt x="1683" y="12735"/>
                    <a:pt x="1675" y="12088"/>
                  </a:cubicBezTo>
                  <a:cubicBezTo>
                    <a:pt x="1667" y="10791"/>
                    <a:pt x="1570" y="8999"/>
                    <a:pt x="1356" y="7033"/>
                  </a:cubicBezTo>
                  <a:cubicBezTo>
                    <a:pt x="1138" y="5061"/>
                    <a:pt x="836" y="3296"/>
                    <a:pt x="552" y="2029"/>
                  </a:cubicBezTo>
                  <a:cubicBezTo>
                    <a:pt x="482" y="1710"/>
                    <a:pt x="412" y="1425"/>
                    <a:pt x="346" y="1176"/>
                  </a:cubicBezTo>
                  <a:cubicBezTo>
                    <a:pt x="285" y="927"/>
                    <a:pt x="229" y="713"/>
                    <a:pt x="176" y="538"/>
                  </a:cubicBezTo>
                  <a:cubicBezTo>
                    <a:pt x="128" y="377"/>
                    <a:pt x="89" y="241"/>
                    <a:pt x="53" y="136"/>
                  </a:cubicBezTo>
                  <a:cubicBezTo>
                    <a:pt x="27" y="48"/>
                    <a:pt x="10" y="0"/>
                    <a:pt x="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3694861" y="3953650"/>
              <a:ext cx="204183" cy="424379"/>
            </a:xfrm>
            <a:custGeom>
              <a:avLst/>
              <a:gdLst/>
              <a:ahLst/>
              <a:cxnLst/>
              <a:rect l="l" t="t" r="r" b="b"/>
              <a:pathLst>
                <a:path w="4654" h="9673" extrusionOk="0">
                  <a:moveTo>
                    <a:pt x="4631" y="1"/>
                  </a:moveTo>
                  <a:cubicBezTo>
                    <a:pt x="4614" y="1"/>
                    <a:pt x="4485" y="84"/>
                    <a:pt x="4266" y="237"/>
                  </a:cubicBezTo>
                  <a:cubicBezTo>
                    <a:pt x="4204" y="276"/>
                    <a:pt x="4143" y="320"/>
                    <a:pt x="4073" y="368"/>
                  </a:cubicBezTo>
                  <a:cubicBezTo>
                    <a:pt x="4003" y="421"/>
                    <a:pt x="3937" y="486"/>
                    <a:pt x="3859" y="548"/>
                  </a:cubicBezTo>
                  <a:cubicBezTo>
                    <a:pt x="3715" y="683"/>
                    <a:pt x="3526" y="818"/>
                    <a:pt x="3365" y="1010"/>
                  </a:cubicBezTo>
                  <a:cubicBezTo>
                    <a:pt x="2657" y="1728"/>
                    <a:pt x="1848" y="2886"/>
                    <a:pt x="1250" y="4302"/>
                  </a:cubicBezTo>
                  <a:cubicBezTo>
                    <a:pt x="944" y="5005"/>
                    <a:pt x="704" y="5695"/>
                    <a:pt x="529" y="6337"/>
                  </a:cubicBezTo>
                  <a:cubicBezTo>
                    <a:pt x="345" y="6976"/>
                    <a:pt x="232" y="7561"/>
                    <a:pt x="149" y="8055"/>
                  </a:cubicBezTo>
                  <a:cubicBezTo>
                    <a:pt x="70" y="8554"/>
                    <a:pt x="30" y="8955"/>
                    <a:pt x="13" y="9240"/>
                  </a:cubicBezTo>
                  <a:cubicBezTo>
                    <a:pt x="4" y="9520"/>
                    <a:pt x="0" y="9673"/>
                    <a:pt x="8" y="9673"/>
                  </a:cubicBezTo>
                  <a:cubicBezTo>
                    <a:pt x="18" y="9673"/>
                    <a:pt x="39" y="9520"/>
                    <a:pt x="65" y="9244"/>
                  </a:cubicBezTo>
                  <a:cubicBezTo>
                    <a:pt x="97" y="8965"/>
                    <a:pt x="149" y="8562"/>
                    <a:pt x="236" y="8073"/>
                  </a:cubicBezTo>
                  <a:cubicBezTo>
                    <a:pt x="333" y="7583"/>
                    <a:pt x="458" y="7002"/>
                    <a:pt x="647" y="6369"/>
                  </a:cubicBezTo>
                  <a:cubicBezTo>
                    <a:pt x="825" y="5734"/>
                    <a:pt x="1067" y="5048"/>
                    <a:pt x="1368" y="4354"/>
                  </a:cubicBezTo>
                  <a:cubicBezTo>
                    <a:pt x="1962" y="2946"/>
                    <a:pt x="2749" y="1797"/>
                    <a:pt x="3431" y="1076"/>
                  </a:cubicBezTo>
                  <a:cubicBezTo>
                    <a:pt x="4113" y="346"/>
                    <a:pt x="4654" y="28"/>
                    <a:pt x="4633" y="1"/>
                  </a:cubicBezTo>
                  <a:cubicBezTo>
                    <a:pt x="4632" y="1"/>
                    <a:pt x="4632" y="1"/>
                    <a:pt x="463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26"/>
          <p:cNvSpPr/>
          <p:nvPr/>
        </p:nvSpPr>
        <p:spPr>
          <a:xfrm>
            <a:off x="6241693" y="1996627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6"/>
          <p:cNvSpPr/>
          <p:nvPr/>
        </p:nvSpPr>
        <p:spPr>
          <a:xfrm>
            <a:off x="7105967" y="2325226"/>
            <a:ext cx="21541" cy="21541"/>
          </a:xfrm>
          <a:custGeom>
            <a:avLst/>
            <a:gdLst/>
            <a:ahLst/>
            <a:cxnLst/>
            <a:rect l="l" t="t" r="r" b="b"/>
            <a:pathLst>
              <a:path w="491" h="491" extrusionOk="0">
                <a:moveTo>
                  <a:pt x="245" y="1"/>
                </a:moveTo>
                <a:cubicBezTo>
                  <a:pt x="110" y="1"/>
                  <a:pt x="1" y="111"/>
                  <a:pt x="1" y="246"/>
                </a:cubicBezTo>
                <a:cubicBezTo>
                  <a:pt x="1" y="381"/>
                  <a:pt x="110" y="490"/>
                  <a:pt x="245" y="490"/>
                </a:cubicBezTo>
                <a:cubicBezTo>
                  <a:pt x="381" y="490"/>
                  <a:pt x="491" y="381"/>
                  <a:pt x="491" y="246"/>
                </a:cubicBezTo>
                <a:cubicBezTo>
                  <a:pt x="491" y="111"/>
                  <a:pt x="381" y="1"/>
                  <a:pt x="24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6"/>
          <p:cNvSpPr/>
          <p:nvPr/>
        </p:nvSpPr>
        <p:spPr>
          <a:xfrm>
            <a:off x="6948775" y="3888553"/>
            <a:ext cx="69055" cy="15619"/>
          </a:xfrm>
          <a:custGeom>
            <a:avLst/>
            <a:gdLst/>
            <a:ahLst/>
            <a:cxnLst/>
            <a:rect l="l" t="t" r="r" b="b"/>
            <a:pathLst>
              <a:path w="1574" h="356" extrusionOk="0">
                <a:moveTo>
                  <a:pt x="0" y="1"/>
                </a:moveTo>
                <a:lnTo>
                  <a:pt x="0" y="355"/>
                </a:lnTo>
                <a:lnTo>
                  <a:pt x="1573" y="355"/>
                </a:lnTo>
                <a:lnTo>
                  <a:pt x="157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6"/>
          <p:cNvSpPr/>
          <p:nvPr/>
        </p:nvSpPr>
        <p:spPr>
          <a:xfrm>
            <a:off x="7189192" y="3888553"/>
            <a:ext cx="69231" cy="15619"/>
          </a:xfrm>
          <a:custGeom>
            <a:avLst/>
            <a:gdLst/>
            <a:ahLst/>
            <a:cxnLst/>
            <a:rect l="l" t="t" r="r" b="b"/>
            <a:pathLst>
              <a:path w="1578" h="356" extrusionOk="0">
                <a:moveTo>
                  <a:pt x="0" y="1"/>
                </a:moveTo>
                <a:lnTo>
                  <a:pt x="0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6"/>
          <p:cNvSpPr/>
          <p:nvPr/>
        </p:nvSpPr>
        <p:spPr>
          <a:xfrm>
            <a:off x="7429785" y="3888553"/>
            <a:ext cx="69275" cy="15619"/>
          </a:xfrm>
          <a:custGeom>
            <a:avLst/>
            <a:gdLst/>
            <a:ahLst/>
            <a:cxnLst/>
            <a:rect l="l" t="t" r="r" b="b"/>
            <a:pathLst>
              <a:path w="1579" h="356" extrusionOk="0">
                <a:moveTo>
                  <a:pt x="1" y="1"/>
                </a:moveTo>
                <a:lnTo>
                  <a:pt x="1" y="355"/>
                </a:lnTo>
                <a:lnTo>
                  <a:pt x="1579" y="355"/>
                </a:lnTo>
                <a:lnTo>
                  <a:pt x="157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6"/>
          <p:cNvSpPr/>
          <p:nvPr/>
        </p:nvSpPr>
        <p:spPr>
          <a:xfrm>
            <a:off x="7670422" y="3888553"/>
            <a:ext cx="69275" cy="15619"/>
          </a:xfrm>
          <a:custGeom>
            <a:avLst/>
            <a:gdLst/>
            <a:ahLst/>
            <a:cxnLst/>
            <a:rect l="l" t="t" r="r" b="b"/>
            <a:pathLst>
              <a:path w="1579" h="356" extrusionOk="0">
                <a:moveTo>
                  <a:pt x="1" y="1"/>
                </a:moveTo>
                <a:lnTo>
                  <a:pt x="1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6"/>
          <p:cNvSpPr/>
          <p:nvPr/>
        </p:nvSpPr>
        <p:spPr>
          <a:xfrm>
            <a:off x="7103072" y="3160632"/>
            <a:ext cx="24437" cy="23384"/>
          </a:xfrm>
          <a:custGeom>
            <a:avLst/>
            <a:gdLst/>
            <a:ahLst/>
            <a:cxnLst/>
            <a:rect l="l" t="t" r="r" b="b"/>
            <a:pathLst>
              <a:path w="557" h="533" extrusionOk="0">
                <a:moveTo>
                  <a:pt x="277" y="0"/>
                </a:moveTo>
                <a:cubicBezTo>
                  <a:pt x="124" y="0"/>
                  <a:pt x="1" y="118"/>
                  <a:pt x="1" y="267"/>
                </a:cubicBezTo>
                <a:cubicBezTo>
                  <a:pt x="1" y="414"/>
                  <a:pt x="124" y="533"/>
                  <a:pt x="277" y="533"/>
                </a:cubicBezTo>
                <a:cubicBezTo>
                  <a:pt x="434" y="533"/>
                  <a:pt x="557" y="414"/>
                  <a:pt x="557" y="267"/>
                </a:cubicBezTo>
                <a:cubicBezTo>
                  <a:pt x="557" y="118"/>
                  <a:pt x="434" y="0"/>
                  <a:pt x="27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6"/>
          <p:cNvSpPr/>
          <p:nvPr/>
        </p:nvSpPr>
        <p:spPr>
          <a:xfrm>
            <a:off x="6276325" y="2796625"/>
            <a:ext cx="1613430" cy="1461858"/>
          </a:xfrm>
          <a:custGeom>
            <a:avLst/>
            <a:gdLst/>
            <a:ahLst/>
            <a:cxnLst/>
            <a:rect l="l" t="t" r="r" b="b"/>
            <a:pathLst>
              <a:path w="35998" h="15301" extrusionOk="0">
                <a:moveTo>
                  <a:pt x="888" y="1"/>
                </a:moveTo>
                <a:cubicBezTo>
                  <a:pt x="398" y="1"/>
                  <a:pt x="1" y="398"/>
                  <a:pt x="1" y="887"/>
                </a:cubicBezTo>
                <a:lnTo>
                  <a:pt x="1" y="14413"/>
                </a:lnTo>
                <a:cubicBezTo>
                  <a:pt x="1" y="14903"/>
                  <a:pt x="398" y="15300"/>
                  <a:pt x="888" y="15300"/>
                </a:cubicBezTo>
                <a:lnTo>
                  <a:pt x="35110" y="15300"/>
                </a:lnTo>
                <a:cubicBezTo>
                  <a:pt x="35600" y="15300"/>
                  <a:pt x="35998" y="14903"/>
                  <a:pt x="35998" y="14413"/>
                </a:cubicBezTo>
                <a:lnTo>
                  <a:pt x="35998" y="887"/>
                </a:lnTo>
                <a:cubicBezTo>
                  <a:pt x="35998" y="398"/>
                  <a:pt x="35600" y="1"/>
                  <a:pt x="35110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6"/>
          <p:cNvSpPr/>
          <p:nvPr/>
        </p:nvSpPr>
        <p:spPr>
          <a:xfrm>
            <a:off x="7388589" y="3109215"/>
            <a:ext cx="24393" cy="23603"/>
          </a:xfrm>
          <a:custGeom>
            <a:avLst/>
            <a:gdLst/>
            <a:ahLst/>
            <a:cxnLst/>
            <a:rect l="l" t="t" r="r" b="b"/>
            <a:pathLst>
              <a:path w="556" h="538" extrusionOk="0">
                <a:moveTo>
                  <a:pt x="276" y="1"/>
                </a:moveTo>
                <a:cubicBezTo>
                  <a:pt x="122" y="1"/>
                  <a:pt x="1" y="123"/>
                  <a:pt x="1" y="267"/>
                </a:cubicBezTo>
                <a:cubicBezTo>
                  <a:pt x="1" y="416"/>
                  <a:pt x="122" y="538"/>
                  <a:pt x="276" y="538"/>
                </a:cubicBezTo>
                <a:cubicBezTo>
                  <a:pt x="429" y="538"/>
                  <a:pt x="556" y="416"/>
                  <a:pt x="556" y="267"/>
                </a:cubicBezTo>
                <a:cubicBezTo>
                  <a:pt x="556" y="123"/>
                  <a:pt x="429" y="1"/>
                  <a:pt x="27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" name="Google Shape;196;p26"/>
          <p:cNvGrpSpPr/>
          <p:nvPr/>
        </p:nvGrpSpPr>
        <p:grpSpPr>
          <a:xfrm>
            <a:off x="6345231" y="2886609"/>
            <a:ext cx="1407691" cy="1286147"/>
            <a:chOff x="6117656" y="2752309"/>
            <a:chExt cx="1407691" cy="1286147"/>
          </a:xfrm>
        </p:grpSpPr>
        <p:sp>
          <p:nvSpPr>
            <p:cNvPr id="197" name="Google Shape;197;p26"/>
            <p:cNvSpPr/>
            <p:nvPr/>
          </p:nvSpPr>
          <p:spPr>
            <a:xfrm>
              <a:off x="6117656" y="3670896"/>
              <a:ext cx="54095" cy="15750"/>
            </a:xfrm>
            <a:custGeom>
              <a:avLst/>
              <a:gdLst/>
              <a:ahLst/>
              <a:cxnLst/>
              <a:rect l="l" t="t" r="r" b="b"/>
              <a:pathLst>
                <a:path w="1233" h="359" extrusionOk="0">
                  <a:moveTo>
                    <a:pt x="1" y="0"/>
                  </a:moveTo>
                  <a:lnTo>
                    <a:pt x="1" y="359"/>
                  </a:lnTo>
                  <a:lnTo>
                    <a:pt x="1233" y="359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6239970" y="3754253"/>
              <a:ext cx="69055" cy="15619"/>
            </a:xfrm>
            <a:custGeom>
              <a:avLst/>
              <a:gdLst/>
              <a:ahLst/>
              <a:cxnLst/>
              <a:rect l="l" t="t" r="r" b="b"/>
              <a:pathLst>
                <a:path w="1574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6480563" y="3754253"/>
              <a:ext cx="69055" cy="15619"/>
            </a:xfrm>
            <a:custGeom>
              <a:avLst/>
              <a:gdLst/>
              <a:ahLst/>
              <a:cxnLst/>
              <a:rect l="l" t="t" r="r" b="b"/>
              <a:pathLst>
                <a:path w="1574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6117656" y="3463032"/>
              <a:ext cx="54095" cy="15619"/>
            </a:xfrm>
            <a:custGeom>
              <a:avLst/>
              <a:gdLst/>
              <a:ahLst/>
              <a:cxnLst/>
              <a:rect l="l" t="t" r="r" b="b"/>
              <a:pathLst>
                <a:path w="1233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6117656" y="3071564"/>
              <a:ext cx="54095" cy="15531"/>
            </a:xfrm>
            <a:custGeom>
              <a:avLst/>
              <a:gdLst/>
              <a:ahLst/>
              <a:cxnLst/>
              <a:rect l="l" t="t" r="r" b="b"/>
              <a:pathLst>
                <a:path w="1233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6117656" y="2874843"/>
              <a:ext cx="54095" cy="15531"/>
            </a:xfrm>
            <a:custGeom>
              <a:avLst/>
              <a:gdLst/>
              <a:ahLst/>
              <a:cxnLst/>
              <a:rect l="l" t="t" r="r" b="b"/>
              <a:pathLst>
                <a:path w="1233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6120332" y="3267276"/>
              <a:ext cx="54095" cy="15619"/>
            </a:xfrm>
            <a:custGeom>
              <a:avLst/>
              <a:gdLst/>
              <a:ahLst/>
              <a:cxnLst/>
              <a:rect l="l" t="t" r="r" b="b"/>
              <a:pathLst>
                <a:path w="1233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6197415" y="2752309"/>
              <a:ext cx="1312797" cy="936853"/>
            </a:xfrm>
            <a:custGeom>
              <a:avLst/>
              <a:gdLst/>
              <a:ahLst/>
              <a:cxnLst/>
              <a:rect l="l" t="t" r="r" b="b"/>
              <a:pathLst>
                <a:path w="29923" h="21354" extrusionOk="0">
                  <a:moveTo>
                    <a:pt x="57" y="0"/>
                  </a:moveTo>
                  <a:cubicBezTo>
                    <a:pt x="57" y="0"/>
                    <a:pt x="53" y="36"/>
                    <a:pt x="53" y="105"/>
                  </a:cubicBezTo>
                  <a:cubicBezTo>
                    <a:pt x="48" y="180"/>
                    <a:pt x="48" y="285"/>
                    <a:pt x="48" y="420"/>
                  </a:cubicBezTo>
                  <a:cubicBezTo>
                    <a:pt x="44" y="700"/>
                    <a:pt x="39" y="1102"/>
                    <a:pt x="35" y="1626"/>
                  </a:cubicBezTo>
                  <a:cubicBezTo>
                    <a:pt x="31" y="2680"/>
                    <a:pt x="26" y="4209"/>
                    <a:pt x="18" y="6110"/>
                  </a:cubicBezTo>
                  <a:cubicBezTo>
                    <a:pt x="13" y="9925"/>
                    <a:pt x="9" y="15248"/>
                    <a:pt x="0" y="21297"/>
                  </a:cubicBezTo>
                  <a:lnTo>
                    <a:pt x="0" y="21354"/>
                  </a:lnTo>
                  <a:lnTo>
                    <a:pt x="4344" y="21354"/>
                  </a:lnTo>
                  <a:cubicBezTo>
                    <a:pt x="11402" y="21344"/>
                    <a:pt x="17796" y="21340"/>
                    <a:pt x="22427" y="21336"/>
                  </a:cubicBezTo>
                  <a:cubicBezTo>
                    <a:pt x="24739" y="21327"/>
                    <a:pt x="26610" y="21323"/>
                    <a:pt x="27912" y="21318"/>
                  </a:cubicBezTo>
                  <a:cubicBezTo>
                    <a:pt x="28555" y="21314"/>
                    <a:pt x="29057" y="21310"/>
                    <a:pt x="29402" y="21305"/>
                  </a:cubicBezTo>
                  <a:cubicBezTo>
                    <a:pt x="29569" y="21305"/>
                    <a:pt x="29695" y="21301"/>
                    <a:pt x="29787" y="21301"/>
                  </a:cubicBezTo>
                  <a:cubicBezTo>
                    <a:pt x="29874" y="21301"/>
                    <a:pt x="29922" y="21297"/>
                    <a:pt x="29922" y="21297"/>
                  </a:cubicBezTo>
                  <a:cubicBezTo>
                    <a:pt x="29922" y="21297"/>
                    <a:pt x="29874" y="21292"/>
                    <a:pt x="29787" y="21287"/>
                  </a:cubicBezTo>
                  <a:cubicBezTo>
                    <a:pt x="29695" y="21287"/>
                    <a:pt x="29569" y="21283"/>
                    <a:pt x="29402" y="21283"/>
                  </a:cubicBezTo>
                  <a:cubicBezTo>
                    <a:pt x="29057" y="21279"/>
                    <a:pt x="28555" y="21275"/>
                    <a:pt x="27912" y="21271"/>
                  </a:cubicBezTo>
                  <a:cubicBezTo>
                    <a:pt x="26610" y="21265"/>
                    <a:pt x="24739" y="21261"/>
                    <a:pt x="22427" y="21253"/>
                  </a:cubicBezTo>
                  <a:cubicBezTo>
                    <a:pt x="17796" y="21249"/>
                    <a:pt x="11402" y="21244"/>
                    <a:pt x="4344" y="21235"/>
                  </a:cubicBezTo>
                  <a:lnTo>
                    <a:pt x="113" y="21235"/>
                  </a:lnTo>
                  <a:cubicBezTo>
                    <a:pt x="105" y="15212"/>
                    <a:pt x="101" y="9912"/>
                    <a:pt x="97" y="6110"/>
                  </a:cubicBezTo>
                  <a:cubicBezTo>
                    <a:pt x="87" y="4209"/>
                    <a:pt x="83" y="2680"/>
                    <a:pt x="79" y="1626"/>
                  </a:cubicBezTo>
                  <a:cubicBezTo>
                    <a:pt x="75" y="1102"/>
                    <a:pt x="70" y="700"/>
                    <a:pt x="65" y="420"/>
                  </a:cubicBezTo>
                  <a:cubicBezTo>
                    <a:pt x="65" y="285"/>
                    <a:pt x="61" y="180"/>
                    <a:pt x="61" y="105"/>
                  </a:cubicBezTo>
                  <a:cubicBezTo>
                    <a:pt x="61" y="36"/>
                    <a:pt x="57" y="0"/>
                    <a:pt x="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6267425" y="3272494"/>
              <a:ext cx="1244945" cy="5177"/>
            </a:xfrm>
            <a:custGeom>
              <a:avLst/>
              <a:gdLst/>
              <a:ahLst/>
              <a:cxnLst/>
              <a:rect l="l" t="t" r="r" b="b"/>
              <a:pathLst>
                <a:path w="29018" h="118" extrusionOk="0">
                  <a:moveTo>
                    <a:pt x="14509" y="0"/>
                  </a:moveTo>
                  <a:cubicBezTo>
                    <a:pt x="6494" y="0"/>
                    <a:pt x="0" y="27"/>
                    <a:pt x="0" y="57"/>
                  </a:cubicBezTo>
                  <a:cubicBezTo>
                    <a:pt x="0" y="92"/>
                    <a:pt x="6494" y="118"/>
                    <a:pt x="14509" y="118"/>
                  </a:cubicBezTo>
                  <a:cubicBezTo>
                    <a:pt x="22519" y="118"/>
                    <a:pt x="29017" y="92"/>
                    <a:pt x="29017" y="57"/>
                  </a:cubicBezTo>
                  <a:cubicBezTo>
                    <a:pt x="29017" y="27"/>
                    <a:pt x="22519" y="0"/>
                    <a:pt x="145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6267425" y="3076695"/>
              <a:ext cx="1244945" cy="5265"/>
            </a:xfrm>
            <a:custGeom>
              <a:avLst/>
              <a:gdLst/>
              <a:ahLst/>
              <a:cxnLst/>
              <a:rect l="l" t="t" r="r" b="b"/>
              <a:pathLst>
                <a:path w="29018" h="120" extrusionOk="0">
                  <a:moveTo>
                    <a:pt x="14509" y="1"/>
                  </a:moveTo>
                  <a:cubicBezTo>
                    <a:pt x="6494" y="1"/>
                    <a:pt x="0" y="27"/>
                    <a:pt x="0" y="58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8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6267425" y="2879975"/>
              <a:ext cx="1244945" cy="5265"/>
            </a:xfrm>
            <a:custGeom>
              <a:avLst/>
              <a:gdLst/>
              <a:ahLst/>
              <a:cxnLst/>
              <a:rect l="l" t="t" r="r" b="b"/>
              <a:pathLst>
                <a:path w="29018" h="120" extrusionOk="0">
                  <a:moveTo>
                    <a:pt x="14509" y="1"/>
                  </a:moveTo>
                  <a:cubicBezTo>
                    <a:pt x="6494" y="1"/>
                    <a:pt x="0" y="27"/>
                    <a:pt x="0" y="59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9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6267425" y="3468249"/>
              <a:ext cx="1244945" cy="5001"/>
            </a:xfrm>
            <a:custGeom>
              <a:avLst/>
              <a:gdLst/>
              <a:ahLst/>
              <a:cxnLst/>
              <a:rect l="l" t="t" r="r" b="b"/>
              <a:pathLst>
                <a:path w="29018" h="114" extrusionOk="0">
                  <a:moveTo>
                    <a:pt x="14509" y="0"/>
                  </a:moveTo>
                  <a:cubicBezTo>
                    <a:pt x="6494" y="0"/>
                    <a:pt x="0" y="26"/>
                    <a:pt x="0" y="57"/>
                  </a:cubicBezTo>
                  <a:cubicBezTo>
                    <a:pt x="0" y="87"/>
                    <a:pt x="6494" y="113"/>
                    <a:pt x="14509" y="113"/>
                  </a:cubicBezTo>
                  <a:cubicBezTo>
                    <a:pt x="22519" y="113"/>
                    <a:pt x="29017" y="87"/>
                    <a:pt x="29017" y="57"/>
                  </a:cubicBezTo>
                  <a:cubicBezTo>
                    <a:pt x="29017" y="26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6265284" y="2766699"/>
              <a:ext cx="1244926" cy="877801"/>
            </a:xfrm>
            <a:custGeom>
              <a:avLst/>
              <a:gdLst/>
              <a:ahLst/>
              <a:cxnLst/>
              <a:rect l="l" t="t" r="r" b="b"/>
              <a:pathLst>
                <a:path w="28376" h="20008" extrusionOk="0">
                  <a:moveTo>
                    <a:pt x="18153" y="1"/>
                  </a:moveTo>
                  <a:lnTo>
                    <a:pt x="14714" y="6534"/>
                  </a:lnTo>
                  <a:lnTo>
                    <a:pt x="12425" y="4668"/>
                  </a:lnTo>
                  <a:lnTo>
                    <a:pt x="9605" y="9593"/>
                  </a:lnTo>
                  <a:lnTo>
                    <a:pt x="7578" y="8164"/>
                  </a:lnTo>
                  <a:lnTo>
                    <a:pt x="4143" y="13504"/>
                  </a:lnTo>
                  <a:lnTo>
                    <a:pt x="2469" y="12220"/>
                  </a:lnTo>
                  <a:lnTo>
                    <a:pt x="0" y="16048"/>
                  </a:lnTo>
                  <a:lnTo>
                    <a:pt x="0" y="20007"/>
                  </a:lnTo>
                  <a:lnTo>
                    <a:pt x="28375" y="20007"/>
                  </a:lnTo>
                  <a:lnTo>
                    <a:pt x="28375" y="2641"/>
                  </a:lnTo>
                  <a:lnTo>
                    <a:pt x="24849" y="3649"/>
                  </a:lnTo>
                  <a:lnTo>
                    <a:pt x="21855" y="7303"/>
                  </a:lnTo>
                  <a:lnTo>
                    <a:pt x="181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6265284" y="2819433"/>
              <a:ext cx="1260062" cy="709243"/>
            </a:xfrm>
            <a:custGeom>
              <a:avLst/>
              <a:gdLst/>
              <a:ahLst/>
              <a:cxnLst/>
              <a:rect l="l" t="t" r="r" b="b"/>
              <a:pathLst>
                <a:path w="28721" h="16166" extrusionOk="0">
                  <a:moveTo>
                    <a:pt x="25041" y="1"/>
                  </a:moveTo>
                  <a:lnTo>
                    <a:pt x="25027" y="13"/>
                  </a:lnTo>
                  <a:cubicBezTo>
                    <a:pt x="24240" y="1036"/>
                    <a:pt x="23252" y="2306"/>
                    <a:pt x="22122" y="3767"/>
                  </a:cubicBezTo>
                  <a:lnTo>
                    <a:pt x="22122" y="3767"/>
                  </a:lnTo>
                  <a:cubicBezTo>
                    <a:pt x="20021" y="3763"/>
                    <a:pt x="17561" y="3759"/>
                    <a:pt x="14889" y="3759"/>
                  </a:cubicBezTo>
                  <a:lnTo>
                    <a:pt x="14859" y="3759"/>
                  </a:lnTo>
                  <a:lnTo>
                    <a:pt x="14841" y="3785"/>
                  </a:lnTo>
                  <a:cubicBezTo>
                    <a:pt x="13884" y="5376"/>
                    <a:pt x="12853" y="7089"/>
                    <a:pt x="11786" y="8863"/>
                  </a:cubicBezTo>
                  <a:cubicBezTo>
                    <a:pt x="10766" y="10563"/>
                    <a:pt x="9777" y="12212"/>
                    <a:pt x="8840" y="13769"/>
                  </a:cubicBezTo>
                  <a:lnTo>
                    <a:pt x="8840" y="13769"/>
                  </a:lnTo>
                  <a:cubicBezTo>
                    <a:pt x="7421" y="11828"/>
                    <a:pt x="6105" y="10033"/>
                    <a:pt x="4942" y="8444"/>
                  </a:cubicBezTo>
                  <a:lnTo>
                    <a:pt x="4903" y="8387"/>
                  </a:lnTo>
                  <a:lnTo>
                    <a:pt x="4864" y="8444"/>
                  </a:lnTo>
                  <a:cubicBezTo>
                    <a:pt x="3387" y="10782"/>
                    <a:pt x="2168" y="12704"/>
                    <a:pt x="1315" y="14055"/>
                  </a:cubicBezTo>
                  <a:cubicBezTo>
                    <a:pt x="896" y="14723"/>
                    <a:pt x="563" y="15247"/>
                    <a:pt x="337" y="15610"/>
                  </a:cubicBezTo>
                  <a:cubicBezTo>
                    <a:pt x="228" y="15790"/>
                    <a:pt x="144" y="15925"/>
                    <a:pt x="83" y="16022"/>
                  </a:cubicBezTo>
                  <a:cubicBezTo>
                    <a:pt x="26" y="16117"/>
                    <a:pt x="0" y="16165"/>
                    <a:pt x="0" y="16165"/>
                  </a:cubicBezTo>
                  <a:cubicBezTo>
                    <a:pt x="0" y="16165"/>
                    <a:pt x="35" y="16122"/>
                    <a:pt x="97" y="16030"/>
                  </a:cubicBezTo>
                  <a:cubicBezTo>
                    <a:pt x="158" y="15933"/>
                    <a:pt x="245" y="15798"/>
                    <a:pt x="359" y="15628"/>
                  </a:cubicBezTo>
                  <a:cubicBezTo>
                    <a:pt x="595" y="15265"/>
                    <a:pt x="931" y="14745"/>
                    <a:pt x="1359" y="14081"/>
                  </a:cubicBezTo>
                  <a:cubicBezTo>
                    <a:pt x="2213" y="12751"/>
                    <a:pt x="3432" y="10853"/>
                    <a:pt x="4909" y="8556"/>
                  </a:cubicBezTo>
                  <a:lnTo>
                    <a:pt x="4909" y="8556"/>
                  </a:lnTo>
                  <a:cubicBezTo>
                    <a:pt x="6070" y="10150"/>
                    <a:pt x="7380" y="11954"/>
                    <a:pt x="8797" y="13902"/>
                  </a:cubicBezTo>
                  <a:lnTo>
                    <a:pt x="8849" y="13972"/>
                  </a:lnTo>
                  <a:lnTo>
                    <a:pt x="8893" y="13898"/>
                  </a:lnTo>
                  <a:cubicBezTo>
                    <a:pt x="9841" y="12320"/>
                    <a:pt x="10847" y="10650"/>
                    <a:pt x="11887" y="8920"/>
                  </a:cubicBezTo>
                  <a:cubicBezTo>
                    <a:pt x="12947" y="7155"/>
                    <a:pt x="13973" y="5451"/>
                    <a:pt x="14922" y="3868"/>
                  </a:cubicBezTo>
                  <a:lnTo>
                    <a:pt x="14922" y="3868"/>
                  </a:lnTo>
                  <a:cubicBezTo>
                    <a:pt x="17592" y="3863"/>
                    <a:pt x="20050" y="3863"/>
                    <a:pt x="22148" y="3859"/>
                  </a:cubicBezTo>
                  <a:lnTo>
                    <a:pt x="22169" y="3859"/>
                  </a:lnTo>
                  <a:lnTo>
                    <a:pt x="22183" y="3841"/>
                  </a:lnTo>
                  <a:cubicBezTo>
                    <a:pt x="23306" y="2371"/>
                    <a:pt x="24285" y="1094"/>
                    <a:pt x="25070" y="65"/>
                  </a:cubicBezTo>
                  <a:lnTo>
                    <a:pt x="25070" y="65"/>
                  </a:lnTo>
                  <a:cubicBezTo>
                    <a:pt x="26221" y="57"/>
                    <a:pt x="27133" y="53"/>
                    <a:pt x="27760" y="49"/>
                  </a:cubicBezTo>
                  <a:cubicBezTo>
                    <a:pt x="28069" y="49"/>
                    <a:pt x="28310" y="44"/>
                    <a:pt x="28476" y="44"/>
                  </a:cubicBezTo>
                  <a:cubicBezTo>
                    <a:pt x="28555" y="39"/>
                    <a:pt x="28611" y="39"/>
                    <a:pt x="28660" y="39"/>
                  </a:cubicBezTo>
                  <a:cubicBezTo>
                    <a:pt x="28698" y="35"/>
                    <a:pt x="28720" y="35"/>
                    <a:pt x="28720" y="35"/>
                  </a:cubicBezTo>
                  <a:cubicBezTo>
                    <a:pt x="28720" y="31"/>
                    <a:pt x="28698" y="31"/>
                    <a:pt x="28660" y="31"/>
                  </a:cubicBezTo>
                  <a:cubicBezTo>
                    <a:pt x="28611" y="27"/>
                    <a:pt x="28555" y="27"/>
                    <a:pt x="28476" y="27"/>
                  </a:cubicBezTo>
                  <a:cubicBezTo>
                    <a:pt x="28310" y="23"/>
                    <a:pt x="28069" y="17"/>
                    <a:pt x="27760" y="17"/>
                  </a:cubicBezTo>
                  <a:cubicBezTo>
                    <a:pt x="27130" y="13"/>
                    <a:pt x="26213" y="9"/>
                    <a:pt x="250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6508159" y="3234899"/>
              <a:ext cx="24569" cy="23603"/>
            </a:xfrm>
            <a:custGeom>
              <a:avLst/>
              <a:gdLst/>
              <a:ahLst/>
              <a:cxnLst/>
              <a:rect l="l" t="t" r="r" b="b"/>
              <a:pathLst>
                <a:path w="560" h="538" extrusionOk="0">
                  <a:moveTo>
                    <a:pt x="281" y="1"/>
                  </a:moveTo>
                  <a:cubicBezTo>
                    <a:pt x="128" y="1"/>
                    <a:pt x="1" y="123"/>
                    <a:pt x="1" y="271"/>
                  </a:cubicBezTo>
                  <a:cubicBezTo>
                    <a:pt x="1" y="416"/>
                    <a:pt x="128" y="538"/>
                    <a:pt x="281" y="538"/>
                  </a:cubicBezTo>
                  <a:cubicBezTo>
                    <a:pt x="434" y="538"/>
                    <a:pt x="560" y="416"/>
                    <a:pt x="560" y="271"/>
                  </a:cubicBezTo>
                  <a:cubicBezTo>
                    <a:pt x="560" y="123"/>
                    <a:pt x="434" y="1"/>
                    <a:pt x="2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6239970" y="3886175"/>
              <a:ext cx="157985" cy="152281"/>
            </a:xfrm>
            <a:custGeom>
              <a:avLst/>
              <a:gdLst/>
              <a:ahLst/>
              <a:cxnLst/>
              <a:rect l="l" t="t" r="r" b="b"/>
              <a:pathLst>
                <a:path w="3601" h="3471" extrusionOk="0">
                  <a:moveTo>
                    <a:pt x="1801" y="1"/>
                  </a:moveTo>
                  <a:cubicBezTo>
                    <a:pt x="805" y="1"/>
                    <a:pt x="0" y="779"/>
                    <a:pt x="0" y="1735"/>
                  </a:cubicBezTo>
                  <a:cubicBezTo>
                    <a:pt x="0" y="2693"/>
                    <a:pt x="805" y="3470"/>
                    <a:pt x="1801" y="3470"/>
                  </a:cubicBezTo>
                  <a:cubicBezTo>
                    <a:pt x="2792" y="3470"/>
                    <a:pt x="3601" y="2693"/>
                    <a:pt x="3601" y="1735"/>
                  </a:cubicBezTo>
                  <a:cubicBezTo>
                    <a:pt x="3601" y="779"/>
                    <a:pt x="2792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6515090" y="3911314"/>
              <a:ext cx="927816" cy="28605"/>
            </a:xfrm>
            <a:custGeom>
              <a:avLst/>
              <a:gdLst/>
              <a:ahLst/>
              <a:cxnLst/>
              <a:rect l="l" t="t" r="r" b="b"/>
              <a:pathLst>
                <a:path w="21148" h="652" extrusionOk="0">
                  <a:moveTo>
                    <a:pt x="0" y="0"/>
                  </a:moveTo>
                  <a:lnTo>
                    <a:pt x="0" y="652"/>
                  </a:lnTo>
                  <a:lnTo>
                    <a:pt x="21148" y="652"/>
                  </a:lnTo>
                  <a:lnTo>
                    <a:pt x="21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6515090" y="3982430"/>
              <a:ext cx="385244" cy="28649"/>
            </a:xfrm>
            <a:custGeom>
              <a:avLst/>
              <a:gdLst/>
              <a:ahLst/>
              <a:cxnLst/>
              <a:rect l="l" t="t" r="r" b="b"/>
              <a:pathLst>
                <a:path w="8781" h="653" extrusionOk="0">
                  <a:moveTo>
                    <a:pt x="0" y="1"/>
                  </a:moveTo>
                  <a:lnTo>
                    <a:pt x="0" y="652"/>
                  </a:lnTo>
                  <a:lnTo>
                    <a:pt x="8780" y="652"/>
                  </a:lnTo>
                  <a:lnTo>
                    <a:pt x="87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215;p26"/>
          <p:cNvGrpSpPr/>
          <p:nvPr/>
        </p:nvGrpSpPr>
        <p:grpSpPr>
          <a:xfrm>
            <a:off x="3940094" y="1807838"/>
            <a:ext cx="1294564" cy="589573"/>
            <a:chOff x="3940094" y="1807838"/>
            <a:chExt cx="1294564" cy="589573"/>
          </a:xfrm>
        </p:grpSpPr>
        <p:grpSp>
          <p:nvGrpSpPr>
            <p:cNvPr id="216" name="Google Shape;216;p26"/>
            <p:cNvGrpSpPr/>
            <p:nvPr/>
          </p:nvGrpSpPr>
          <p:grpSpPr>
            <a:xfrm>
              <a:off x="3940094" y="1807838"/>
              <a:ext cx="1294564" cy="589573"/>
              <a:chOff x="3543907" y="2562740"/>
              <a:chExt cx="1294564" cy="381675"/>
            </a:xfrm>
          </p:grpSpPr>
          <p:sp>
            <p:nvSpPr>
              <p:cNvPr id="217" name="Google Shape;217;p26"/>
              <p:cNvSpPr/>
              <p:nvPr/>
            </p:nvSpPr>
            <p:spPr>
              <a:xfrm>
                <a:off x="3597011" y="2562740"/>
                <a:ext cx="1241460" cy="348172"/>
              </a:xfrm>
              <a:custGeom>
                <a:avLst/>
                <a:gdLst/>
                <a:ahLst/>
                <a:cxnLst/>
                <a:rect l="l" t="t" r="r" b="b"/>
                <a:pathLst>
                  <a:path w="28297" h="7936" extrusionOk="0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6"/>
              <p:cNvSpPr/>
              <p:nvPr/>
            </p:nvSpPr>
            <p:spPr>
              <a:xfrm>
                <a:off x="3543907" y="2596242"/>
                <a:ext cx="1241460" cy="348172"/>
              </a:xfrm>
              <a:custGeom>
                <a:avLst/>
                <a:gdLst/>
                <a:ahLst/>
                <a:cxnLst/>
                <a:rect l="l" t="t" r="r" b="b"/>
                <a:pathLst>
                  <a:path w="28297" h="7936" extrusionOk="0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9" name="Google Shape;219;p26"/>
            <p:cNvSpPr/>
            <p:nvPr/>
          </p:nvSpPr>
          <p:spPr>
            <a:xfrm>
              <a:off x="4099654" y="1961924"/>
              <a:ext cx="114112" cy="114156"/>
            </a:xfrm>
            <a:custGeom>
              <a:avLst/>
              <a:gdLst/>
              <a:ahLst/>
              <a:cxnLst/>
              <a:rect l="l" t="t" r="r" b="b"/>
              <a:pathLst>
                <a:path w="2601" h="2602" extrusionOk="0">
                  <a:moveTo>
                    <a:pt x="1302" y="1"/>
                  </a:moveTo>
                  <a:cubicBezTo>
                    <a:pt x="582" y="1"/>
                    <a:pt x="1" y="582"/>
                    <a:pt x="1" y="1298"/>
                  </a:cubicBezTo>
                  <a:cubicBezTo>
                    <a:pt x="1" y="2020"/>
                    <a:pt x="582" y="2601"/>
                    <a:pt x="1302" y="2601"/>
                  </a:cubicBezTo>
                  <a:cubicBezTo>
                    <a:pt x="2020" y="2601"/>
                    <a:pt x="2601" y="2020"/>
                    <a:pt x="2601" y="1298"/>
                  </a:cubicBezTo>
                  <a:cubicBezTo>
                    <a:pt x="2601" y="582"/>
                    <a:pt x="2020" y="1"/>
                    <a:pt x="1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4270842" y="1979561"/>
              <a:ext cx="397704" cy="22112"/>
            </a:xfrm>
            <a:custGeom>
              <a:avLst/>
              <a:gdLst/>
              <a:ahLst/>
              <a:cxnLst/>
              <a:rect l="l" t="t" r="r" b="b"/>
              <a:pathLst>
                <a:path w="9065" h="504" extrusionOk="0">
                  <a:moveTo>
                    <a:pt x="0" y="1"/>
                  </a:moveTo>
                  <a:lnTo>
                    <a:pt x="0" y="503"/>
                  </a:lnTo>
                  <a:lnTo>
                    <a:pt x="9064" y="503"/>
                  </a:lnTo>
                  <a:lnTo>
                    <a:pt x="90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4270842" y="2029574"/>
              <a:ext cx="773516" cy="22331"/>
            </a:xfrm>
            <a:custGeom>
              <a:avLst/>
              <a:gdLst/>
              <a:ahLst/>
              <a:cxnLst/>
              <a:rect l="l" t="t" r="r" b="b"/>
              <a:pathLst>
                <a:path w="17631" h="509" extrusionOk="0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4099654" y="2137367"/>
              <a:ext cx="114112" cy="114112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302" y="0"/>
                  </a:moveTo>
                  <a:cubicBezTo>
                    <a:pt x="582" y="0"/>
                    <a:pt x="1" y="581"/>
                    <a:pt x="1" y="1299"/>
                  </a:cubicBezTo>
                  <a:cubicBezTo>
                    <a:pt x="1" y="2019"/>
                    <a:pt x="582" y="2600"/>
                    <a:pt x="1302" y="2600"/>
                  </a:cubicBezTo>
                  <a:cubicBezTo>
                    <a:pt x="2020" y="2600"/>
                    <a:pt x="2601" y="2019"/>
                    <a:pt x="2601" y="1299"/>
                  </a:cubicBezTo>
                  <a:cubicBezTo>
                    <a:pt x="2601" y="581"/>
                    <a:pt x="2020" y="0"/>
                    <a:pt x="1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4270842" y="2154960"/>
              <a:ext cx="203086" cy="22156"/>
            </a:xfrm>
            <a:custGeom>
              <a:avLst/>
              <a:gdLst/>
              <a:ahLst/>
              <a:cxnLst/>
              <a:rect l="l" t="t" r="r" b="b"/>
              <a:pathLst>
                <a:path w="4629" h="505" extrusionOk="0">
                  <a:moveTo>
                    <a:pt x="0" y="1"/>
                  </a:moveTo>
                  <a:lnTo>
                    <a:pt x="0" y="504"/>
                  </a:lnTo>
                  <a:lnTo>
                    <a:pt x="4629" y="504"/>
                  </a:lnTo>
                  <a:lnTo>
                    <a:pt x="46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4270842" y="2205018"/>
              <a:ext cx="773516" cy="22287"/>
            </a:xfrm>
            <a:custGeom>
              <a:avLst/>
              <a:gdLst/>
              <a:ahLst/>
              <a:cxnLst/>
              <a:rect l="l" t="t" r="r" b="b"/>
              <a:pathLst>
                <a:path w="17631" h="508" extrusionOk="0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" name="Google Shape;225;p26"/>
          <p:cNvGrpSpPr/>
          <p:nvPr/>
        </p:nvGrpSpPr>
        <p:grpSpPr>
          <a:xfrm>
            <a:off x="6193917" y="1459403"/>
            <a:ext cx="906007" cy="136663"/>
            <a:chOff x="5966342" y="1378202"/>
            <a:chExt cx="906007" cy="136663"/>
          </a:xfrm>
        </p:grpSpPr>
        <p:sp>
          <p:nvSpPr>
            <p:cNvPr id="226" name="Google Shape;226;p26"/>
            <p:cNvSpPr/>
            <p:nvPr/>
          </p:nvSpPr>
          <p:spPr>
            <a:xfrm>
              <a:off x="5966342" y="1378202"/>
              <a:ext cx="153861" cy="136663"/>
            </a:xfrm>
            <a:custGeom>
              <a:avLst/>
              <a:gdLst/>
              <a:ahLst/>
              <a:cxnLst/>
              <a:rect l="l" t="t" r="r" b="b"/>
              <a:pathLst>
                <a:path w="3507" h="3115" extrusionOk="0">
                  <a:moveTo>
                    <a:pt x="1755" y="0"/>
                  </a:moveTo>
                  <a:cubicBezTo>
                    <a:pt x="1298" y="0"/>
                    <a:pt x="846" y="200"/>
                    <a:pt x="539" y="582"/>
                  </a:cubicBezTo>
                  <a:cubicBezTo>
                    <a:pt x="1" y="1255"/>
                    <a:pt x="110" y="2234"/>
                    <a:pt x="779" y="2772"/>
                  </a:cubicBezTo>
                  <a:cubicBezTo>
                    <a:pt x="1068" y="3002"/>
                    <a:pt x="1412" y="3115"/>
                    <a:pt x="1754" y="3115"/>
                  </a:cubicBezTo>
                  <a:cubicBezTo>
                    <a:pt x="2210" y="3115"/>
                    <a:pt x="2661" y="2915"/>
                    <a:pt x="2968" y="2531"/>
                  </a:cubicBezTo>
                  <a:cubicBezTo>
                    <a:pt x="3506" y="1863"/>
                    <a:pt x="3401" y="879"/>
                    <a:pt x="2728" y="342"/>
                  </a:cubicBezTo>
                  <a:cubicBezTo>
                    <a:pt x="2440" y="112"/>
                    <a:pt x="2096" y="0"/>
                    <a:pt x="1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6003940" y="1423214"/>
              <a:ext cx="78839" cy="50146"/>
            </a:xfrm>
            <a:custGeom>
              <a:avLst/>
              <a:gdLst/>
              <a:ahLst/>
              <a:cxnLst/>
              <a:rect l="l" t="t" r="r" b="b"/>
              <a:pathLst>
                <a:path w="1797" h="1143" extrusionOk="0">
                  <a:moveTo>
                    <a:pt x="1767" y="1"/>
                  </a:moveTo>
                  <a:cubicBezTo>
                    <a:pt x="1725" y="1"/>
                    <a:pt x="1324" y="360"/>
                    <a:pt x="853" y="819"/>
                  </a:cubicBezTo>
                  <a:cubicBezTo>
                    <a:pt x="797" y="875"/>
                    <a:pt x="741" y="928"/>
                    <a:pt x="686" y="981"/>
                  </a:cubicBezTo>
                  <a:lnTo>
                    <a:pt x="686" y="981"/>
                  </a:lnTo>
                  <a:cubicBezTo>
                    <a:pt x="336" y="636"/>
                    <a:pt x="62" y="394"/>
                    <a:pt x="26" y="394"/>
                  </a:cubicBezTo>
                  <a:cubicBezTo>
                    <a:pt x="25" y="394"/>
                    <a:pt x="24" y="394"/>
                    <a:pt x="23" y="395"/>
                  </a:cubicBezTo>
                  <a:cubicBezTo>
                    <a:pt x="1" y="413"/>
                    <a:pt x="267" y="714"/>
                    <a:pt x="647" y="1099"/>
                  </a:cubicBezTo>
                  <a:lnTo>
                    <a:pt x="687" y="1143"/>
                  </a:lnTo>
                  <a:lnTo>
                    <a:pt x="726" y="1103"/>
                  </a:lnTo>
                  <a:cubicBezTo>
                    <a:pt x="796" y="1038"/>
                    <a:pt x="862" y="972"/>
                    <a:pt x="931" y="902"/>
                  </a:cubicBezTo>
                  <a:cubicBezTo>
                    <a:pt x="1421" y="430"/>
                    <a:pt x="1796" y="28"/>
                    <a:pt x="1770" y="2"/>
                  </a:cubicBezTo>
                  <a:cubicBezTo>
                    <a:pt x="1770" y="1"/>
                    <a:pt x="1769" y="1"/>
                    <a:pt x="1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6235364" y="1411237"/>
              <a:ext cx="636985" cy="5177"/>
            </a:xfrm>
            <a:custGeom>
              <a:avLst/>
              <a:gdLst/>
              <a:ahLst/>
              <a:cxnLst/>
              <a:rect l="l" t="t" r="r" b="b"/>
              <a:pathLst>
                <a:path w="14519" h="118" extrusionOk="0">
                  <a:moveTo>
                    <a:pt x="7259" y="0"/>
                  </a:moveTo>
                  <a:cubicBezTo>
                    <a:pt x="3252" y="0"/>
                    <a:pt x="0" y="26"/>
                    <a:pt x="0" y="61"/>
                  </a:cubicBezTo>
                  <a:cubicBezTo>
                    <a:pt x="0" y="91"/>
                    <a:pt x="3252" y="117"/>
                    <a:pt x="7259" y="117"/>
                  </a:cubicBezTo>
                  <a:cubicBezTo>
                    <a:pt x="11267" y="117"/>
                    <a:pt x="14518" y="91"/>
                    <a:pt x="14518" y="61"/>
                  </a:cubicBezTo>
                  <a:cubicBezTo>
                    <a:pt x="14518" y="26"/>
                    <a:pt x="11267" y="0"/>
                    <a:pt x="7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6242822" y="1473535"/>
              <a:ext cx="368178" cy="5001"/>
            </a:xfrm>
            <a:custGeom>
              <a:avLst/>
              <a:gdLst/>
              <a:ahLst/>
              <a:cxnLst/>
              <a:rect l="l" t="t" r="r" b="b"/>
              <a:pathLst>
                <a:path w="8392" h="114" extrusionOk="0">
                  <a:moveTo>
                    <a:pt x="4196" y="0"/>
                  </a:moveTo>
                  <a:cubicBezTo>
                    <a:pt x="1880" y="0"/>
                    <a:pt x="0" y="22"/>
                    <a:pt x="0" y="57"/>
                  </a:cubicBezTo>
                  <a:cubicBezTo>
                    <a:pt x="0" y="87"/>
                    <a:pt x="1880" y="113"/>
                    <a:pt x="4196" y="113"/>
                  </a:cubicBezTo>
                  <a:cubicBezTo>
                    <a:pt x="6513" y="113"/>
                    <a:pt x="8391" y="87"/>
                    <a:pt x="8391" y="57"/>
                  </a:cubicBezTo>
                  <a:cubicBezTo>
                    <a:pt x="8391" y="22"/>
                    <a:pt x="6513" y="0"/>
                    <a:pt x="41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26"/>
          <p:cNvGrpSpPr/>
          <p:nvPr/>
        </p:nvGrpSpPr>
        <p:grpSpPr>
          <a:xfrm>
            <a:off x="8042062" y="2843136"/>
            <a:ext cx="496812" cy="472595"/>
            <a:chOff x="7814487" y="2708836"/>
            <a:chExt cx="496812" cy="472595"/>
          </a:xfrm>
        </p:grpSpPr>
        <p:sp>
          <p:nvSpPr>
            <p:cNvPr id="231" name="Google Shape;231;p26"/>
            <p:cNvSpPr/>
            <p:nvPr/>
          </p:nvSpPr>
          <p:spPr>
            <a:xfrm>
              <a:off x="7814487" y="2708836"/>
              <a:ext cx="496812" cy="472595"/>
            </a:xfrm>
            <a:custGeom>
              <a:avLst/>
              <a:gdLst/>
              <a:ahLst/>
              <a:cxnLst/>
              <a:rect l="l" t="t" r="r" b="b"/>
              <a:pathLst>
                <a:path w="11324" h="10772" extrusionOk="0">
                  <a:moveTo>
                    <a:pt x="5922" y="1"/>
                  </a:moveTo>
                  <a:cubicBezTo>
                    <a:pt x="5106" y="1"/>
                    <a:pt x="4261" y="192"/>
                    <a:pt x="3483" y="573"/>
                  </a:cubicBezTo>
                  <a:cubicBezTo>
                    <a:pt x="2399" y="1115"/>
                    <a:pt x="1473" y="2063"/>
                    <a:pt x="957" y="3243"/>
                  </a:cubicBezTo>
                  <a:cubicBezTo>
                    <a:pt x="555" y="4152"/>
                    <a:pt x="442" y="5153"/>
                    <a:pt x="555" y="6088"/>
                  </a:cubicBezTo>
                  <a:cubicBezTo>
                    <a:pt x="621" y="6556"/>
                    <a:pt x="743" y="7006"/>
                    <a:pt x="910" y="7430"/>
                  </a:cubicBezTo>
                  <a:cubicBezTo>
                    <a:pt x="1077" y="7838"/>
                    <a:pt x="1295" y="8215"/>
                    <a:pt x="1542" y="8563"/>
                  </a:cubicBezTo>
                  <a:lnTo>
                    <a:pt x="1542" y="8563"/>
                  </a:lnTo>
                  <a:cubicBezTo>
                    <a:pt x="1044" y="9137"/>
                    <a:pt x="560" y="9694"/>
                    <a:pt x="101" y="10223"/>
                  </a:cubicBezTo>
                  <a:lnTo>
                    <a:pt x="0" y="10336"/>
                  </a:lnTo>
                  <a:lnTo>
                    <a:pt x="0" y="10336"/>
                  </a:lnTo>
                  <a:lnTo>
                    <a:pt x="153" y="10306"/>
                  </a:lnTo>
                  <a:cubicBezTo>
                    <a:pt x="1085" y="10128"/>
                    <a:pt x="1978" y="9954"/>
                    <a:pt x="2797" y="9798"/>
                  </a:cubicBezTo>
                  <a:lnTo>
                    <a:pt x="2797" y="9798"/>
                  </a:lnTo>
                  <a:cubicBezTo>
                    <a:pt x="3776" y="10473"/>
                    <a:pt x="4868" y="10768"/>
                    <a:pt x="5822" y="10768"/>
                  </a:cubicBezTo>
                  <a:cubicBezTo>
                    <a:pt x="5831" y="10768"/>
                    <a:pt x="5839" y="10768"/>
                    <a:pt x="5847" y="10768"/>
                  </a:cubicBezTo>
                  <a:cubicBezTo>
                    <a:pt x="5892" y="10770"/>
                    <a:pt x="5938" y="10771"/>
                    <a:pt x="5984" y="10771"/>
                  </a:cubicBezTo>
                  <a:cubicBezTo>
                    <a:pt x="6057" y="10771"/>
                    <a:pt x="6131" y="10768"/>
                    <a:pt x="6201" y="10760"/>
                  </a:cubicBezTo>
                  <a:cubicBezTo>
                    <a:pt x="6319" y="10751"/>
                    <a:pt x="6433" y="10747"/>
                    <a:pt x="6547" y="10734"/>
                  </a:cubicBezTo>
                  <a:cubicBezTo>
                    <a:pt x="6769" y="10695"/>
                    <a:pt x="6983" y="10673"/>
                    <a:pt x="7185" y="10611"/>
                  </a:cubicBezTo>
                  <a:cubicBezTo>
                    <a:pt x="7285" y="10585"/>
                    <a:pt x="7386" y="10558"/>
                    <a:pt x="7481" y="10532"/>
                  </a:cubicBezTo>
                  <a:cubicBezTo>
                    <a:pt x="7574" y="10498"/>
                    <a:pt x="7665" y="10467"/>
                    <a:pt x="7757" y="10432"/>
                  </a:cubicBezTo>
                  <a:cubicBezTo>
                    <a:pt x="7941" y="10375"/>
                    <a:pt x="8098" y="10288"/>
                    <a:pt x="8256" y="10217"/>
                  </a:cubicBezTo>
                  <a:cubicBezTo>
                    <a:pt x="8875" y="9912"/>
                    <a:pt x="9287" y="9558"/>
                    <a:pt x="9557" y="9313"/>
                  </a:cubicBezTo>
                  <a:cubicBezTo>
                    <a:pt x="9688" y="9186"/>
                    <a:pt x="9776" y="9077"/>
                    <a:pt x="9841" y="9011"/>
                  </a:cubicBezTo>
                  <a:cubicBezTo>
                    <a:pt x="9907" y="8942"/>
                    <a:pt x="9934" y="8902"/>
                    <a:pt x="9934" y="8902"/>
                  </a:cubicBezTo>
                  <a:lnTo>
                    <a:pt x="9934" y="8902"/>
                  </a:lnTo>
                  <a:cubicBezTo>
                    <a:pt x="9934" y="8902"/>
                    <a:pt x="9898" y="8933"/>
                    <a:pt x="9833" y="8999"/>
                  </a:cubicBezTo>
                  <a:cubicBezTo>
                    <a:pt x="9763" y="9064"/>
                    <a:pt x="9671" y="9169"/>
                    <a:pt x="9536" y="9291"/>
                  </a:cubicBezTo>
                  <a:cubicBezTo>
                    <a:pt x="9265" y="9527"/>
                    <a:pt x="8849" y="9872"/>
                    <a:pt x="8234" y="10170"/>
                  </a:cubicBezTo>
                  <a:cubicBezTo>
                    <a:pt x="8076" y="10240"/>
                    <a:pt x="7915" y="10322"/>
                    <a:pt x="7735" y="10375"/>
                  </a:cubicBezTo>
                  <a:cubicBezTo>
                    <a:pt x="7648" y="10406"/>
                    <a:pt x="7556" y="10441"/>
                    <a:pt x="7465" y="10471"/>
                  </a:cubicBezTo>
                  <a:cubicBezTo>
                    <a:pt x="7368" y="10498"/>
                    <a:pt x="7268" y="10520"/>
                    <a:pt x="7171" y="10546"/>
                  </a:cubicBezTo>
                  <a:cubicBezTo>
                    <a:pt x="6971" y="10602"/>
                    <a:pt x="6757" y="10624"/>
                    <a:pt x="6538" y="10663"/>
                  </a:cubicBezTo>
                  <a:cubicBezTo>
                    <a:pt x="6428" y="10673"/>
                    <a:pt x="6315" y="10677"/>
                    <a:pt x="6197" y="10685"/>
                  </a:cubicBezTo>
                  <a:cubicBezTo>
                    <a:pt x="6135" y="10693"/>
                    <a:pt x="6071" y="10696"/>
                    <a:pt x="6008" y="10696"/>
                  </a:cubicBezTo>
                  <a:cubicBezTo>
                    <a:pt x="5954" y="10696"/>
                    <a:pt x="5901" y="10694"/>
                    <a:pt x="5847" y="10689"/>
                  </a:cubicBezTo>
                  <a:cubicBezTo>
                    <a:pt x="4895" y="10689"/>
                    <a:pt x="3806" y="10388"/>
                    <a:pt x="2836" y="9707"/>
                  </a:cubicBezTo>
                  <a:lnTo>
                    <a:pt x="2818" y="9693"/>
                  </a:lnTo>
                  <a:lnTo>
                    <a:pt x="2802" y="9698"/>
                  </a:lnTo>
                  <a:cubicBezTo>
                    <a:pt x="2019" y="9847"/>
                    <a:pt x="1171" y="10008"/>
                    <a:pt x="281" y="10176"/>
                  </a:cubicBezTo>
                  <a:lnTo>
                    <a:pt x="281" y="10176"/>
                  </a:lnTo>
                  <a:cubicBezTo>
                    <a:pt x="720" y="9676"/>
                    <a:pt x="1181" y="9146"/>
                    <a:pt x="1652" y="8605"/>
                  </a:cubicBezTo>
                  <a:lnTo>
                    <a:pt x="1682" y="8571"/>
                  </a:lnTo>
                  <a:lnTo>
                    <a:pt x="1656" y="8535"/>
                  </a:lnTo>
                  <a:cubicBezTo>
                    <a:pt x="1408" y="8182"/>
                    <a:pt x="1184" y="7801"/>
                    <a:pt x="1014" y="7391"/>
                  </a:cubicBezTo>
                  <a:cubicBezTo>
                    <a:pt x="852" y="6971"/>
                    <a:pt x="734" y="6530"/>
                    <a:pt x="668" y="6070"/>
                  </a:cubicBezTo>
                  <a:cubicBezTo>
                    <a:pt x="559" y="5157"/>
                    <a:pt x="668" y="4178"/>
                    <a:pt x="1067" y="3291"/>
                  </a:cubicBezTo>
                  <a:cubicBezTo>
                    <a:pt x="1569" y="2137"/>
                    <a:pt x="2478" y="1207"/>
                    <a:pt x="3536" y="673"/>
                  </a:cubicBezTo>
                  <a:cubicBezTo>
                    <a:pt x="4296" y="301"/>
                    <a:pt x="5124" y="110"/>
                    <a:pt x="5925" y="110"/>
                  </a:cubicBezTo>
                  <a:cubicBezTo>
                    <a:pt x="6244" y="110"/>
                    <a:pt x="6558" y="140"/>
                    <a:pt x="6862" y="201"/>
                  </a:cubicBezTo>
                  <a:cubicBezTo>
                    <a:pt x="7394" y="302"/>
                    <a:pt x="7910" y="463"/>
                    <a:pt x="8360" y="713"/>
                  </a:cubicBezTo>
                  <a:cubicBezTo>
                    <a:pt x="8815" y="957"/>
                    <a:pt x="9230" y="1246"/>
                    <a:pt x="9575" y="1591"/>
                  </a:cubicBezTo>
                  <a:cubicBezTo>
                    <a:pt x="10287" y="2256"/>
                    <a:pt x="10733" y="3077"/>
                    <a:pt x="10973" y="3864"/>
                  </a:cubicBezTo>
                  <a:cubicBezTo>
                    <a:pt x="11223" y="4654"/>
                    <a:pt x="11253" y="5419"/>
                    <a:pt x="11170" y="6070"/>
                  </a:cubicBezTo>
                  <a:cubicBezTo>
                    <a:pt x="11096" y="6726"/>
                    <a:pt x="10894" y="7264"/>
                    <a:pt x="10702" y="7683"/>
                  </a:cubicBezTo>
                  <a:cubicBezTo>
                    <a:pt x="10650" y="7788"/>
                    <a:pt x="10602" y="7889"/>
                    <a:pt x="10559" y="7980"/>
                  </a:cubicBezTo>
                  <a:cubicBezTo>
                    <a:pt x="10511" y="8067"/>
                    <a:pt x="10454" y="8151"/>
                    <a:pt x="10410" y="8225"/>
                  </a:cubicBezTo>
                  <a:cubicBezTo>
                    <a:pt x="10318" y="8378"/>
                    <a:pt x="10235" y="8509"/>
                    <a:pt x="10156" y="8601"/>
                  </a:cubicBezTo>
                  <a:cubicBezTo>
                    <a:pt x="10087" y="8697"/>
                    <a:pt x="10029" y="8771"/>
                    <a:pt x="9990" y="8824"/>
                  </a:cubicBezTo>
                  <a:cubicBezTo>
                    <a:pt x="9950" y="8876"/>
                    <a:pt x="9934" y="8902"/>
                    <a:pt x="9934" y="8902"/>
                  </a:cubicBezTo>
                  <a:cubicBezTo>
                    <a:pt x="9938" y="8902"/>
                    <a:pt x="9960" y="8880"/>
                    <a:pt x="9999" y="8833"/>
                  </a:cubicBezTo>
                  <a:cubicBezTo>
                    <a:pt x="10043" y="8781"/>
                    <a:pt x="10099" y="8706"/>
                    <a:pt x="10174" y="8614"/>
                  </a:cubicBezTo>
                  <a:cubicBezTo>
                    <a:pt x="10257" y="8523"/>
                    <a:pt x="10344" y="8396"/>
                    <a:pt x="10436" y="8243"/>
                  </a:cubicBezTo>
                  <a:cubicBezTo>
                    <a:pt x="10484" y="8168"/>
                    <a:pt x="10541" y="8089"/>
                    <a:pt x="10593" y="7998"/>
                  </a:cubicBezTo>
                  <a:cubicBezTo>
                    <a:pt x="10642" y="7906"/>
                    <a:pt x="10690" y="7810"/>
                    <a:pt x="10742" y="7706"/>
                  </a:cubicBezTo>
                  <a:cubicBezTo>
                    <a:pt x="10943" y="7286"/>
                    <a:pt x="11152" y="6744"/>
                    <a:pt x="11235" y="6080"/>
                  </a:cubicBezTo>
                  <a:cubicBezTo>
                    <a:pt x="11323" y="5419"/>
                    <a:pt x="11297" y="4646"/>
                    <a:pt x="11057" y="3842"/>
                  </a:cubicBezTo>
                  <a:cubicBezTo>
                    <a:pt x="10816" y="3038"/>
                    <a:pt x="10362" y="2203"/>
                    <a:pt x="9645" y="1522"/>
                  </a:cubicBezTo>
                  <a:cubicBezTo>
                    <a:pt x="9295" y="1171"/>
                    <a:pt x="8871" y="870"/>
                    <a:pt x="8409" y="626"/>
                  </a:cubicBezTo>
                  <a:cubicBezTo>
                    <a:pt x="7949" y="368"/>
                    <a:pt x="7425" y="197"/>
                    <a:pt x="6878" y="92"/>
                  </a:cubicBezTo>
                  <a:cubicBezTo>
                    <a:pt x="6568" y="31"/>
                    <a:pt x="6247" y="1"/>
                    <a:pt x="592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7997564" y="2870459"/>
              <a:ext cx="149956" cy="166277"/>
            </a:xfrm>
            <a:custGeom>
              <a:avLst/>
              <a:gdLst/>
              <a:ahLst/>
              <a:cxnLst/>
              <a:rect l="l" t="t" r="r" b="b"/>
              <a:pathLst>
                <a:path w="3418" h="3790" extrusionOk="0">
                  <a:moveTo>
                    <a:pt x="0" y="0"/>
                  </a:moveTo>
                  <a:lnTo>
                    <a:pt x="192" y="927"/>
                  </a:lnTo>
                  <a:lnTo>
                    <a:pt x="385" y="1858"/>
                  </a:lnTo>
                  <a:lnTo>
                    <a:pt x="874" y="1420"/>
                  </a:lnTo>
                  <a:lnTo>
                    <a:pt x="2981" y="3790"/>
                  </a:lnTo>
                  <a:lnTo>
                    <a:pt x="3418" y="3401"/>
                  </a:lnTo>
                  <a:lnTo>
                    <a:pt x="1312" y="1032"/>
                  </a:lnTo>
                  <a:lnTo>
                    <a:pt x="1801" y="595"/>
                  </a:lnTo>
                  <a:lnTo>
                    <a:pt x="900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26"/>
          <p:cNvGrpSpPr/>
          <p:nvPr/>
        </p:nvGrpSpPr>
        <p:grpSpPr>
          <a:xfrm>
            <a:off x="7739700" y="1512500"/>
            <a:ext cx="1109728" cy="1002828"/>
            <a:chOff x="7739700" y="1512500"/>
            <a:chExt cx="1109728" cy="1002828"/>
          </a:xfrm>
        </p:grpSpPr>
        <p:sp>
          <p:nvSpPr>
            <p:cNvPr id="234" name="Google Shape;234;p26"/>
            <p:cNvSpPr/>
            <p:nvPr/>
          </p:nvSpPr>
          <p:spPr>
            <a:xfrm>
              <a:off x="7739700" y="1512500"/>
              <a:ext cx="1109728" cy="1002828"/>
            </a:xfrm>
            <a:custGeom>
              <a:avLst/>
              <a:gdLst/>
              <a:ahLst/>
              <a:cxnLst/>
              <a:rect l="l" t="t" r="r" b="b"/>
              <a:pathLst>
                <a:path w="35998" h="15301" extrusionOk="0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" name="Google Shape;235;p26"/>
            <p:cNvGrpSpPr/>
            <p:nvPr/>
          </p:nvGrpSpPr>
          <p:grpSpPr>
            <a:xfrm>
              <a:off x="7808309" y="1610467"/>
              <a:ext cx="966993" cy="714803"/>
              <a:chOff x="7183784" y="1476167"/>
              <a:chExt cx="966993" cy="714803"/>
            </a:xfrm>
          </p:grpSpPr>
          <p:sp>
            <p:nvSpPr>
              <p:cNvPr id="236" name="Google Shape;236;p26"/>
              <p:cNvSpPr/>
              <p:nvPr/>
            </p:nvSpPr>
            <p:spPr>
              <a:xfrm>
                <a:off x="7393754" y="1862327"/>
                <a:ext cx="21541" cy="21322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86" extrusionOk="0">
                    <a:moveTo>
                      <a:pt x="245" y="1"/>
                    </a:moveTo>
                    <a:cubicBezTo>
                      <a:pt x="110" y="1"/>
                      <a:pt x="1" y="110"/>
                      <a:pt x="1" y="241"/>
                    </a:cubicBezTo>
                    <a:cubicBezTo>
                      <a:pt x="1" y="376"/>
                      <a:pt x="110" y="485"/>
                      <a:pt x="245" y="485"/>
                    </a:cubicBezTo>
                    <a:cubicBezTo>
                      <a:pt x="380" y="485"/>
                      <a:pt x="491" y="376"/>
                      <a:pt x="491" y="241"/>
                    </a:cubicBezTo>
                    <a:cubicBezTo>
                      <a:pt x="491" y="110"/>
                      <a:pt x="380" y="1"/>
                      <a:pt x="24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6"/>
              <p:cNvSpPr/>
              <p:nvPr/>
            </p:nvSpPr>
            <p:spPr>
              <a:xfrm>
                <a:off x="7725074" y="1944762"/>
                <a:ext cx="58877" cy="216730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4940" extrusionOk="0">
                    <a:moveTo>
                      <a:pt x="0" y="0"/>
                    </a:moveTo>
                    <a:lnTo>
                      <a:pt x="0" y="4939"/>
                    </a:lnTo>
                    <a:lnTo>
                      <a:pt x="1342" y="4939"/>
                    </a:lnTo>
                    <a:lnTo>
                      <a:pt x="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6"/>
              <p:cNvSpPr/>
              <p:nvPr/>
            </p:nvSpPr>
            <p:spPr>
              <a:xfrm>
                <a:off x="7992132" y="1848727"/>
                <a:ext cx="59096" cy="31276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7129" extrusionOk="0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6"/>
              <p:cNvSpPr/>
              <p:nvPr/>
            </p:nvSpPr>
            <p:spPr>
              <a:xfrm>
                <a:off x="7309959" y="1716409"/>
                <a:ext cx="59096" cy="44508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0145" extrusionOk="0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6"/>
              <p:cNvSpPr/>
              <p:nvPr/>
            </p:nvSpPr>
            <p:spPr>
              <a:xfrm>
                <a:off x="7450700" y="1848727"/>
                <a:ext cx="59096" cy="31276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7129" extrusionOk="0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6"/>
              <p:cNvSpPr/>
              <p:nvPr/>
            </p:nvSpPr>
            <p:spPr>
              <a:xfrm>
                <a:off x="7577840" y="1680391"/>
                <a:ext cx="59052" cy="481106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0966" extrusionOk="0">
                    <a:moveTo>
                      <a:pt x="0" y="1"/>
                    </a:moveTo>
                    <a:lnTo>
                      <a:pt x="0" y="10965"/>
                    </a:lnTo>
                    <a:lnTo>
                      <a:pt x="1346" y="1096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6"/>
              <p:cNvSpPr/>
              <p:nvPr/>
            </p:nvSpPr>
            <p:spPr>
              <a:xfrm>
                <a:off x="7378618" y="1668677"/>
                <a:ext cx="59096" cy="49282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1233" extrusionOk="0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6"/>
              <p:cNvSpPr/>
              <p:nvPr/>
            </p:nvSpPr>
            <p:spPr>
              <a:xfrm>
                <a:off x="7651457" y="1565534"/>
                <a:ext cx="58877" cy="595964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13584" extrusionOk="0">
                    <a:moveTo>
                      <a:pt x="0" y="1"/>
                    </a:moveTo>
                    <a:lnTo>
                      <a:pt x="0" y="13583"/>
                    </a:lnTo>
                    <a:lnTo>
                      <a:pt x="1342" y="13583"/>
                    </a:lnTo>
                    <a:lnTo>
                      <a:pt x="13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6"/>
              <p:cNvSpPr/>
              <p:nvPr/>
            </p:nvSpPr>
            <p:spPr>
              <a:xfrm>
                <a:off x="7211248" y="2185793"/>
                <a:ext cx="939530" cy="5177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18" extrusionOk="0">
                    <a:moveTo>
                      <a:pt x="10708" y="0"/>
                    </a:moveTo>
                    <a:cubicBezTo>
                      <a:pt x="4794" y="0"/>
                      <a:pt x="0" y="26"/>
                      <a:pt x="0" y="57"/>
                    </a:cubicBezTo>
                    <a:cubicBezTo>
                      <a:pt x="0" y="91"/>
                      <a:pt x="4794" y="118"/>
                      <a:pt x="10708" y="118"/>
                    </a:cubicBezTo>
                    <a:cubicBezTo>
                      <a:pt x="16620" y="118"/>
                      <a:pt x="21414" y="91"/>
                      <a:pt x="21414" y="57"/>
                    </a:cubicBezTo>
                    <a:cubicBezTo>
                      <a:pt x="21414" y="26"/>
                      <a:pt x="16620" y="0"/>
                      <a:pt x="10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6"/>
              <p:cNvSpPr/>
              <p:nvPr/>
            </p:nvSpPr>
            <p:spPr>
              <a:xfrm>
                <a:off x="7183784" y="2082256"/>
                <a:ext cx="36151" cy="11889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71" extrusionOk="0">
                    <a:moveTo>
                      <a:pt x="1" y="0"/>
                    </a:moveTo>
                    <a:lnTo>
                      <a:pt x="1" y="271"/>
                    </a:lnTo>
                    <a:lnTo>
                      <a:pt x="823" y="271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6"/>
              <p:cNvSpPr/>
              <p:nvPr/>
            </p:nvSpPr>
            <p:spPr>
              <a:xfrm>
                <a:off x="7183784" y="1923879"/>
                <a:ext cx="36151" cy="11933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72" extrusionOk="0">
                    <a:moveTo>
                      <a:pt x="1" y="0"/>
                    </a:moveTo>
                    <a:lnTo>
                      <a:pt x="1" y="272"/>
                    </a:lnTo>
                    <a:lnTo>
                      <a:pt x="823" y="272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6"/>
              <p:cNvSpPr/>
              <p:nvPr/>
            </p:nvSpPr>
            <p:spPr>
              <a:xfrm>
                <a:off x="7183784" y="1625902"/>
                <a:ext cx="36151" cy="11758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68" extrusionOk="0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6"/>
              <p:cNvSpPr/>
              <p:nvPr/>
            </p:nvSpPr>
            <p:spPr>
              <a:xfrm>
                <a:off x="7183784" y="1476167"/>
                <a:ext cx="36151" cy="11758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68" extrusionOk="0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6"/>
              <p:cNvSpPr/>
              <p:nvPr/>
            </p:nvSpPr>
            <p:spPr>
              <a:xfrm>
                <a:off x="7185758" y="1774890"/>
                <a:ext cx="36063" cy="11933"/>
              </a:xfrm>
              <a:custGeom>
                <a:avLst/>
                <a:gdLst/>
                <a:ahLst/>
                <a:cxnLst/>
                <a:rect l="l" t="t" r="r" b="b"/>
                <a:pathLst>
                  <a:path w="822" h="272" extrusionOk="0">
                    <a:moveTo>
                      <a:pt x="0" y="1"/>
                    </a:moveTo>
                    <a:lnTo>
                      <a:pt x="0" y="272"/>
                    </a:lnTo>
                    <a:lnTo>
                      <a:pt x="821" y="272"/>
                    </a:lnTo>
                    <a:lnTo>
                      <a:pt x="82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6"/>
              <p:cNvSpPr/>
              <p:nvPr/>
            </p:nvSpPr>
            <p:spPr>
              <a:xfrm>
                <a:off x="7851391" y="1716409"/>
                <a:ext cx="59096" cy="44508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0145" extrusionOk="0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6"/>
              <p:cNvSpPr/>
              <p:nvPr/>
            </p:nvSpPr>
            <p:spPr>
              <a:xfrm>
                <a:off x="7920051" y="1668677"/>
                <a:ext cx="59096" cy="49282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1233" extrusionOk="0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" name="Google Shape;252;p26"/>
          <p:cNvGrpSpPr/>
          <p:nvPr/>
        </p:nvGrpSpPr>
        <p:grpSpPr>
          <a:xfrm flipH="1">
            <a:off x="6415607" y="1911354"/>
            <a:ext cx="1520787" cy="2773390"/>
            <a:chOff x="-823767" y="1667843"/>
            <a:chExt cx="1580203" cy="2881743"/>
          </a:xfrm>
        </p:grpSpPr>
        <p:sp>
          <p:nvSpPr>
            <p:cNvPr id="253" name="Google Shape;253;p26"/>
            <p:cNvSpPr/>
            <p:nvPr/>
          </p:nvSpPr>
          <p:spPr>
            <a:xfrm>
              <a:off x="-216393" y="1767355"/>
              <a:ext cx="5288" cy="1517707"/>
            </a:xfrm>
            <a:custGeom>
              <a:avLst/>
              <a:gdLst/>
              <a:ahLst/>
              <a:cxnLst/>
              <a:rect l="l" t="t" r="r" b="b"/>
              <a:pathLst>
                <a:path w="116" h="33294" extrusionOk="0">
                  <a:moveTo>
                    <a:pt x="58" y="1"/>
                  </a:moveTo>
                  <a:cubicBezTo>
                    <a:pt x="27" y="1"/>
                    <a:pt x="1" y="7452"/>
                    <a:pt x="1" y="16647"/>
                  </a:cubicBezTo>
                  <a:cubicBezTo>
                    <a:pt x="1" y="25841"/>
                    <a:pt x="27" y="33293"/>
                    <a:pt x="58" y="33293"/>
                  </a:cubicBezTo>
                  <a:cubicBezTo>
                    <a:pt x="89" y="33293"/>
                    <a:pt x="115" y="25841"/>
                    <a:pt x="115" y="16647"/>
                  </a:cubicBezTo>
                  <a:cubicBezTo>
                    <a:pt x="115" y="7452"/>
                    <a:pt x="89" y="1"/>
                    <a:pt x="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253178" y="2086723"/>
              <a:ext cx="22382" cy="22337"/>
            </a:xfrm>
            <a:custGeom>
              <a:avLst/>
              <a:gdLst/>
              <a:ahLst/>
              <a:cxnLst/>
              <a:rect l="l" t="t" r="r" b="b"/>
              <a:pathLst>
                <a:path w="491" h="490" extrusionOk="0">
                  <a:moveTo>
                    <a:pt x="246" y="0"/>
                  </a:moveTo>
                  <a:cubicBezTo>
                    <a:pt x="109" y="0"/>
                    <a:pt x="0" y="109"/>
                    <a:pt x="0" y="245"/>
                  </a:cubicBezTo>
                  <a:cubicBezTo>
                    <a:pt x="0" y="381"/>
                    <a:pt x="109" y="490"/>
                    <a:pt x="246" y="490"/>
                  </a:cubicBezTo>
                  <a:cubicBezTo>
                    <a:pt x="381" y="490"/>
                    <a:pt x="490" y="381"/>
                    <a:pt x="490" y="245"/>
                  </a:cubicBezTo>
                  <a:cubicBezTo>
                    <a:pt x="490" y="109"/>
                    <a:pt x="381" y="0"/>
                    <a:pt x="2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-224917" y="1767355"/>
              <a:ext cx="22337" cy="22382"/>
            </a:xfrm>
            <a:custGeom>
              <a:avLst/>
              <a:gdLst/>
              <a:ahLst/>
              <a:cxnLst/>
              <a:rect l="l" t="t" r="r" b="b"/>
              <a:pathLst>
                <a:path w="490" h="491" extrusionOk="0">
                  <a:moveTo>
                    <a:pt x="245" y="1"/>
                  </a:moveTo>
                  <a:cubicBezTo>
                    <a:pt x="109" y="1"/>
                    <a:pt x="0" y="110"/>
                    <a:pt x="0" y="245"/>
                  </a:cubicBezTo>
                  <a:cubicBezTo>
                    <a:pt x="0" y="381"/>
                    <a:pt x="109" y="491"/>
                    <a:pt x="245" y="491"/>
                  </a:cubicBezTo>
                  <a:cubicBezTo>
                    <a:pt x="381" y="491"/>
                    <a:pt x="490" y="381"/>
                    <a:pt x="490" y="245"/>
                  </a:cubicBezTo>
                  <a:cubicBezTo>
                    <a:pt x="490" y="110"/>
                    <a:pt x="381" y="1"/>
                    <a:pt x="2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-235675" y="4406176"/>
              <a:ext cx="327711" cy="143137"/>
            </a:xfrm>
            <a:custGeom>
              <a:avLst/>
              <a:gdLst/>
              <a:ahLst/>
              <a:cxnLst/>
              <a:rect l="l" t="t" r="r" b="b"/>
              <a:pathLst>
                <a:path w="7189" h="3140" extrusionOk="0">
                  <a:moveTo>
                    <a:pt x="3850" y="0"/>
                  </a:moveTo>
                  <a:lnTo>
                    <a:pt x="0" y="65"/>
                  </a:lnTo>
                  <a:lnTo>
                    <a:pt x="40" y="3077"/>
                  </a:lnTo>
                  <a:lnTo>
                    <a:pt x="280" y="3089"/>
                  </a:lnTo>
                  <a:cubicBezTo>
                    <a:pt x="798" y="3109"/>
                    <a:pt x="2100" y="3139"/>
                    <a:pt x="3379" y="3139"/>
                  </a:cubicBezTo>
                  <a:cubicBezTo>
                    <a:pt x="4722" y="3139"/>
                    <a:pt x="6040" y="3105"/>
                    <a:pt x="6402" y="2989"/>
                  </a:cubicBezTo>
                  <a:cubicBezTo>
                    <a:pt x="7189" y="2736"/>
                    <a:pt x="3903" y="2054"/>
                    <a:pt x="3903" y="2054"/>
                  </a:cubicBezTo>
                  <a:lnTo>
                    <a:pt x="38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-235265" y="4494748"/>
              <a:ext cx="64366" cy="49505"/>
            </a:xfrm>
            <a:custGeom>
              <a:avLst/>
              <a:gdLst/>
              <a:ahLst/>
              <a:cxnLst/>
              <a:rect l="l" t="t" r="r" b="b"/>
              <a:pathLst>
                <a:path w="1412" h="1086" extrusionOk="0">
                  <a:moveTo>
                    <a:pt x="114" y="1"/>
                  </a:moveTo>
                  <a:cubicBezTo>
                    <a:pt x="77" y="1"/>
                    <a:pt x="39" y="2"/>
                    <a:pt x="0" y="6"/>
                  </a:cubicBezTo>
                  <a:lnTo>
                    <a:pt x="17" y="1085"/>
                  </a:lnTo>
                  <a:lnTo>
                    <a:pt x="1411" y="1085"/>
                  </a:lnTo>
                  <a:cubicBezTo>
                    <a:pt x="1350" y="762"/>
                    <a:pt x="1167" y="470"/>
                    <a:pt x="905" y="272"/>
                  </a:cubicBezTo>
                  <a:cubicBezTo>
                    <a:pt x="673" y="99"/>
                    <a:pt x="398" y="1"/>
                    <a:pt x="1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-233897" y="4517540"/>
              <a:ext cx="301864" cy="32046"/>
            </a:xfrm>
            <a:custGeom>
              <a:avLst/>
              <a:gdLst/>
              <a:ahLst/>
              <a:cxnLst/>
              <a:rect l="l" t="t" r="r" b="b"/>
              <a:pathLst>
                <a:path w="6622" h="703" extrusionOk="0">
                  <a:moveTo>
                    <a:pt x="5472" y="0"/>
                  </a:moveTo>
                  <a:cubicBezTo>
                    <a:pt x="5245" y="13"/>
                    <a:pt x="5140" y="502"/>
                    <a:pt x="5140" y="502"/>
                  </a:cubicBezTo>
                  <a:lnTo>
                    <a:pt x="5" y="546"/>
                  </a:lnTo>
                  <a:lnTo>
                    <a:pt x="1" y="634"/>
                  </a:lnTo>
                  <a:cubicBezTo>
                    <a:pt x="680" y="681"/>
                    <a:pt x="1659" y="702"/>
                    <a:pt x="2652" y="702"/>
                  </a:cubicBezTo>
                  <a:cubicBezTo>
                    <a:pt x="4500" y="702"/>
                    <a:pt x="6395" y="627"/>
                    <a:pt x="6486" y="502"/>
                  </a:cubicBezTo>
                  <a:cubicBezTo>
                    <a:pt x="6621" y="310"/>
                    <a:pt x="5472" y="0"/>
                    <a:pt x="54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-236450" y="4537415"/>
              <a:ext cx="298217" cy="7020"/>
            </a:xfrm>
            <a:custGeom>
              <a:avLst/>
              <a:gdLst/>
              <a:ahLst/>
              <a:cxnLst/>
              <a:rect l="l" t="t" r="r" b="b"/>
              <a:pathLst>
                <a:path w="6542" h="154" extrusionOk="0">
                  <a:moveTo>
                    <a:pt x="6472" y="0"/>
                  </a:moveTo>
                  <a:cubicBezTo>
                    <a:pt x="6415" y="6"/>
                    <a:pt x="6354" y="6"/>
                    <a:pt x="6284" y="10"/>
                  </a:cubicBezTo>
                  <a:cubicBezTo>
                    <a:pt x="6092" y="14"/>
                    <a:pt x="5860" y="22"/>
                    <a:pt x="5580" y="36"/>
                  </a:cubicBezTo>
                  <a:cubicBezTo>
                    <a:pt x="4991" y="58"/>
                    <a:pt x="4174" y="84"/>
                    <a:pt x="3268" y="97"/>
                  </a:cubicBezTo>
                  <a:cubicBezTo>
                    <a:pt x="2590" y="107"/>
                    <a:pt x="1959" y="112"/>
                    <a:pt x="1434" y="112"/>
                  </a:cubicBezTo>
                  <a:cubicBezTo>
                    <a:pt x="1263" y="112"/>
                    <a:pt x="1103" y="112"/>
                    <a:pt x="957" y="110"/>
                  </a:cubicBezTo>
                  <a:cubicBezTo>
                    <a:pt x="682" y="110"/>
                    <a:pt x="450" y="105"/>
                    <a:pt x="257" y="105"/>
                  </a:cubicBezTo>
                  <a:lnTo>
                    <a:pt x="65" y="105"/>
                  </a:lnTo>
                  <a:cubicBezTo>
                    <a:pt x="21" y="105"/>
                    <a:pt x="0" y="110"/>
                    <a:pt x="0" y="110"/>
                  </a:cubicBezTo>
                  <a:cubicBezTo>
                    <a:pt x="0" y="110"/>
                    <a:pt x="21" y="115"/>
                    <a:pt x="65" y="115"/>
                  </a:cubicBezTo>
                  <a:cubicBezTo>
                    <a:pt x="122" y="119"/>
                    <a:pt x="188" y="123"/>
                    <a:pt x="257" y="123"/>
                  </a:cubicBezTo>
                  <a:cubicBezTo>
                    <a:pt x="450" y="127"/>
                    <a:pt x="682" y="137"/>
                    <a:pt x="957" y="145"/>
                  </a:cubicBezTo>
                  <a:cubicBezTo>
                    <a:pt x="1283" y="150"/>
                    <a:pt x="1676" y="153"/>
                    <a:pt x="2114" y="153"/>
                  </a:cubicBezTo>
                  <a:cubicBezTo>
                    <a:pt x="2474" y="153"/>
                    <a:pt x="2864" y="151"/>
                    <a:pt x="3273" y="145"/>
                  </a:cubicBezTo>
                  <a:cubicBezTo>
                    <a:pt x="4174" y="127"/>
                    <a:pt x="4991" y="97"/>
                    <a:pt x="5585" y="66"/>
                  </a:cubicBezTo>
                  <a:cubicBezTo>
                    <a:pt x="5860" y="49"/>
                    <a:pt x="6092" y="36"/>
                    <a:pt x="6284" y="27"/>
                  </a:cubicBezTo>
                  <a:cubicBezTo>
                    <a:pt x="6354" y="18"/>
                    <a:pt x="6415" y="14"/>
                    <a:pt x="6472" y="10"/>
                  </a:cubicBezTo>
                  <a:cubicBezTo>
                    <a:pt x="6516" y="10"/>
                    <a:pt x="6542" y="6"/>
                    <a:pt x="6542" y="6"/>
                  </a:cubicBezTo>
                  <a:cubicBezTo>
                    <a:pt x="6542" y="0"/>
                    <a:pt x="6516" y="0"/>
                    <a:pt x="64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-730" y="4515443"/>
              <a:ext cx="17915" cy="27807"/>
            </a:xfrm>
            <a:custGeom>
              <a:avLst/>
              <a:gdLst/>
              <a:ahLst/>
              <a:cxnLst/>
              <a:rect l="l" t="t" r="r" b="b"/>
              <a:pathLst>
                <a:path w="393" h="610" extrusionOk="0">
                  <a:moveTo>
                    <a:pt x="380" y="1"/>
                  </a:moveTo>
                  <a:cubicBezTo>
                    <a:pt x="356" y="1"/>
                    <a:pt x="209" y="76"/>
                    <a:pt x="108" y="252"/>
                  </a:cubicBezTo>
                  <a:cubicBezTo>
                    <a:pt x="0" y="428"/>
                    <a:pt x="11" y="609"/>
                    <a:pt x="25" y="609"/>
                  </a:cubicBezTo>
                  <a:cubicBezTo>
                    <a:pt x="25" y="609"/>
                    <a:pt x="25" y="609"/>
                    <a:pt x="25" y="609"/>
                  </a:cubicBezTo>
                  <a:cubicBezTo>
                    <a:pt x="38" y="609"/>
                    <a:pt x="47" y="444"/>
                    <a:pt x="147" y="273"/>
                  </a:cubicBezTo>
                  <a:cubicBezTo>
                    <a:pt x="248" y="98"/>
                    <a:pt x="392" y="10"/>
                    <a:pt x="383" y="2"/>
                  </a:cubicBezTo>
                  <a:cubicBezTo>
                    <a:pt x="383" y="1"/>
                    <a:pt x="381" y="1"/>
                    <a:pt x="3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-52378" y="4502953"/>
              <a:ext cx="9983" cy="14815"/>
            </a:xfrm>
            <a:custGeom>
              <a:avLst/>
              <a:gdLst/>
              <a:ahLst/>
              <a:cxnLst/>
              <a:rect l="l" t="t" r="r" b="b"/>
              <a:pathLst>
                <a:path w="219" h="325" extrusionOk="0">
                  <a:moveTo>
                    <a:pt x="204" y="1"/>
                  </a:moveTo>
                  <a:cubicBezTo>
                    <a:pt x="192" y="1"/>
                    <a:pt x="142" y="65"/>
                    <a:pt x="87" y="153"/>
                  </a:cubicBezTo>
                  <a:cubicBezTo>
                    <a:pt x="35" y="241"/>
                    <a:pt x="0" y="320"/>
                    <a:pt x="9" y="324"/>
                  </a:cubicBezTo>
                  <a:cubicBezTo>
                    <a:pt x="9" y="325"/>
                    <a:pt x="10" y="325"/>
                    <a:pt x="11" y="325"/>
                  </a:cubicBezTo>
                  <a:cubicBezTo>
                    <a:pt x="27" y="325"/>
                    <a:pt x="77" y="262"/>
                    <a:pt x="126" y="175"/>
                  </a:cubicBezTo>
                  <a:cubicBezTo>
                    <a:pt x="184" y="88"/>
                    <a:pt x="218" y="10"/>
                    <a:pt x="205" y="1"/>
                  </a:cubicBezTo>
                  <a:cubicBezTo>
                    <a:pt x="204" y="1"/>
                    <a:pt x="204" y="1"/>
                    <a:pt x="2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-66737" y="4500492"/>
              <a:ext cx="11579" cy="10165"/>
            </a:xfrm>
            <a:custGeom>
              <a:avLst/>
              <a:gdLst/>
              <a:ahLst/>
              <a:cxnLst/>
              <a:rect l="l" t="t" r="r" b="b"/>
              <a:pathLst>
                <a:path w="254" h="223" extrusionOk="0">
                  <a:moveTo>
                    <a:pt x="240" y="0"/>
                  </a:moveTo>
                  <a:cubicBezTo>
                    <a:pt x="221" y="0"/>
                    <a:pt x="167" y="41"/>
                    <a:pt x="114" y="94"/>
                  </a:cubicBezTo>
                  <a:cubicBezTo>
                    <a:pt x="48" y="155"/>
                    <a:pt x="1" y="213"/>
                    <a:pt x="9" y="221"/>
                  </a:cubicBezTo>
                  <a:cubicBezTo>
                    <a:pt x="10" y="222"/>
                    <a:pt x="11" y="222"/>
                    <a:pt x="13" y="222"/>
                  </a:cubicBezTo>
                  <a:cubicBezTo>
                    <a:pt x="29" y="222"/>
                    <a:pt x="85" y="185"/>
                    <a:pt x="144" y="129"/>
                  </a:cubicBezTo>
                  <a:cubicBezTo>
                    <a:pt x="210" y="68"/>
                    <a:pt x="253" y="11"/>
                    <a:pt x="245" y="3"/>
                  </a:cubicBezTo>
                  <a:cubicBezTo>
                    <a:pt x="244" y="1"/>
                    <a:pt x="242" y="0"/>
                    <a:pt x="24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-75718" y="4492970"/>
              <a:ext cx="18599" cy="2279"/>
            </a:xfrm>
            <a:custGeom>
              <a:avLst/>
              <a:gdLst/>
              <a:ahLst/>
              <a:cxnLst/>
              <a:rect l="l" t="t" r="r" b="b"/>
              <a:pathLst>
                <a:path w="408" h="50" extrusionOk="0">
                  <a:moveTo>
                    <a:pt x="206" y="1"/>
                  </a:moveTo>
                  <a:cubicBezTo>
                    <a:pt x="93" y="1"/>
                    <a:pt x="0" y="10"/>
                    <a:pt x="0" y="23"/>
                  </a:cubicBezTo>
                  <a:cubicBezTo>
                    <a:pt x="5" y="37"/>
                    <a:pt x="93" y="49"/>
                    <a:pt x="206" y="49"/>
                  </a:cubicBezTo>
                  <a:cubicBezTo>
                    <a:pt x="315" y="45"/>
                    <a:pt x="407" y="37"/>
                    <a:pt x="407" y="23"/>
                  </a:cubicBezTo>
                  <a:cubicBezTo>
                    <a:pt x="407" y="10"/>
                    <a:pt x="315" y="1"/>
                    <a:pt x="2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-79136" y="4482258"/>
              <a:ext cx="21197" cy="3100"/>
            </a:xfrm>
            <a:custGeom>
              <a:avLst/>
              <a:gdLst/>
              <a:ahLst/>
              <a:cxnLst/>
              <a:rect l="l" t="t" r="r" b="b"/>
              <a:pathLst>
                <a:path w="465" h="68" extrusionOk="0">
                  <a:moveTo>
                    <a:pt x="21" y="0"/>
                  </a:moveTo>
                  <a:cubicBezTo>
                    <a:pt x="12" y="0"/>
                    <a:pt x="6" y="1"/>
                    <a:pt x="5" y="4"/>
                  </a:cubicBezTo>
                  <a:cubicBezTo>
                    <a:pt x="1" y="18"/>
                    <a:pt x="102" y="57"/>
                    <a:pt x="233" y="66"/>
                  </a:cubicBezTo>
                  <a:cubicBezTo>
                    <a:pt x="248" y="67"/>
                    <a:pt x="263" y="68"/>
                    <a:pt x="278" y="68"/>
                  </a:cubicBezTo>
                  <a:cubicBezTo>
                    <a:pt x="386" y="68"/>
                    <a:pt x="464" y="42"/>
                    <a:pt x="460" y="30"/>
                  </a:cubicBezTo>
                  <a:cubicBezTo>
                    <a:pt x="460" y="18"/>
                    <a:pt x="360" y="26"/>
                    <a:pt x="233" y="18"/>
                  </a:cubicBezTo>
                  <a:cubicBezTo>
                    <a:pt x="137" y="15"/>
                    <a:pt x="5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-46224" y="4486178"/>
              <a:ext cx="33323" cy="19237"/>
            </a:xfrm>
            <a:custGeom>
              <a:avLst/>
              <a:gdLst/>
              <a:ahLst/>
              <a:cxnLst/>
              <a:rect l="l" t="t" r="r" b="b"/>
              <a:pathLst>
                <a:path w="731" h="422" extrusionOk="0">
                  <a:moveTo>
                    <a:pt x="495" y="46"/>
                  </a:moveTo>
                  <a:cubicBezTo>
                    <a:pt x="551" y="46"/>
                    <a:pt x="607" y="57"/>
                    <a:pt x="652" y="85"/>
                  </a:cubicBezTo>
                  <a:cubicBezTo>
                    <a:pt x="691" y="111"/>
                    <a:pt x="678" y="159"/>
                    <a:pt x="634" y="186"/>
                  </a:cubicBezTo>
                  <a:cubicBezTo>
                    <a:pt x="594" y="212"/>
                    <a:pt x="542" y="229"/>
                    <a:pt x="495" y="246"/>
                  </a:cubicBezTo>
                  <a:cubicBezTo>
                    <a:pt x="402" y="281"/>
                    <a:pt x="315" y="303"/>
                    <a:pt x="241" y="317"/>
                  </a:cubicBezTo>
                  <a:cubicBezTo>
                    <a:pt x="166" y="332"/>
                    <a:pt x="106" y="340"/>
                    <a:pt x="65" y="344"/>
                  </a:cubicBezTo>
                  <a:lnTo>
                    <a:pt x="65" y="344"/>
                  </a:lnTo>
                  <a:cubicBezTo>
                    <a:pt x="80" y="307"/>
                    <a:pt x="104" y="258"/>
                    <a:pt x="144" y="207"/>
                  </a:cubicBezTo>
                  <a:cubicBezTo>
                    <a:pt x="192" y="150"/>
                    <a:pt x="263" y="98"/>
                    <a:pt x="354" y="67"/>
                  </a:cubicBezTo>
                  <a:cubicBezTo>
                    <a:pt x="395" y="55"/>
                    <a:pt x="445" y="46"/>
                    <a:pt x="495" y="46"/>
                  </a:cubicBezTo>
                  <a:close/>
                  <a:moveTo>
                    <a:pt x="490" y="0"/>
                  </a:moveTo>
                  <a:cubicBezTo>
                    <a:pt x="326" y="0"/>
                    <a:pt x="183" y="97"/>
                    <a:pt x="122" y="190"/>
                  </a:cubicBezTo>
                  <a:cubicBezTo>
                    <a:pt x="78" y="247"/>
                    <a:pt x="56" y="303"/>
                    <a:pt x="46" y="347"/>
                  </a:cubicBezTo>
                  <a:lnTo>
                    <a:pt x="46" y="347"/>
                  </a:lnTo>
                  <a:cubicBezTo>
                    <a:pt x="16" y="350"/>
                    <a:pt x="1" y="352"/>
                    <a:pt x="1" y="356"/>
                  </a:cubicBezTo>
                  <a:cubicBezTo>
                    <a:pt x="1" y="357"/>
                    <a:pt x="15" y="360"/>
                    <a:pt x="43" y="361"/>
                  </a:cubicBezTo>
                  <a:lnTo>
                    <a:pt x="43" y="361"/>
                  </a:lnTo>
                  <a:cubicBezTo>
                    <a:pt x="35" y="401"/>
                    <a:pt x="35" y="422"/>
                    <a:pt x="35" y="422"/>
                  </a:cubicBezTo>
                  <a:cubicBezTo>
                    <a:pt x="35" y="422"/>
                    <a:pt x="36" y="422"/>
                    <a:pt x="36" y="422"/>
                  </a:cubicBezTo>
                  <a:cubicBezTo>
                    <a:pt x="40" y="422"/>
                    <a:pt x="44" y="399"/>
                    <a:pt x="58" y="362"/>
                  </a:cubicBezTo>
                  <a:lnTo>
                    <a:pt x="58" y="362"/>
                  </a:lnTo>
                  <a:cubicBezTo>
                    <a:pt x="65" y="362"/>
                    <a:pt x="72" y="362"/>
                    <a:pt x="80" y="362"/>
                  </a:cubicBezTo>
                  <a:cubicBezTo>
                    <a:pt x="121" y="362"/>
                    <a:pt x="177" y="359"/>
                    <a:pt x="245" y="351"/>
                  </a:cubicBezTo>
                  <a:cubicBezTo>
                    <a:pt x="324" y="338"/>
                    <a:pt x="411" y="321"/>
                    <a:pt x="507" y="285"/>
                  </a:cubicBezTo>
                  <a:cubicBezTo>
                    <a:pt x="555" y="269"/>
                    <a:pt x="608" y="255"/>
                    <a:pt x="660" y="224"/>
                  </a:cubicBezTo>
                  <a:cubicBezTo>
                    <a:pt x="682" y="207"/>
                    <a:pt x="709" y="180"/>
                    <a:pt x="717" y="146"/>
                  </a:cubicBezTo>
                  <a:cubicBezTo>
                    <a:pt x="731" y="107"/>
                    <a:pt x="709" y="67"/>
                    <a:pt x="678" y="45"/>
                  </a:cubicBezTo>
                  <a:cubicBezTo>
                    <a:pt x="614" y="13"/>
                    <a:pt x="551" y="0"/>
                    <a:pt x="49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-58806" y="4481209"/>
              <a:ext cx="17231" cy="21835"/>
            </a:xfrm>
            <a:custGeom>
              <a:avLst/>
              <a:gdLst/>
              <a:ahLst/>
              <a:cxnLst/>
              <a:rect l="l" t="t" r="r" b="b"/>
              <a:pathLst>
                <a:path w="378" h="479" extrusionOk="0">
                  <a:moveTo>
                    <a:pt x="100" y="0"/>
                  </a:moveTo>
                  <a:cubicBezTo>
                    <a:pt x="94" y="0"/>
                    <a:pt x="89" y="1"/>
                    <a:pt x="84" y="1"/>
                  </a:cubicBezTo>
                  <a:cubicBezTo>
                    <a:pt x="27" y="10"/>
                    <a:pt x="1" y="75"/>
                    <a:pt x="10" y="115"/>
                  </a:cubicBezTo>
                  <a:cubicBezTo>
                    <a:pt x="19" y="158"/>
                    <a:pt x="36" y="198"/>
                    <a:pt x="53" y="224"/>
                  </a:cubicBezTo>
                  <a:cubicBezTo>
                    <a:pt x="93" y="289"/>
                    <a:pt x="136" y="338"/>
                    <a:pt x="176" y="373"/>
                  </a:cubicBezTo>
                  <a:cubicBezTo>
                    <a:pt x="249" y="442"/>
                    <a:pt x="307" y="474"/>
                    <a:pt x="318" y="474"/>
                  </a:cubicBezTo>
                  <a:cubicBezTo>
                    <a:pt x="319" y="474"/>
                    <a:pt x="319" y="473"/>
                    <a:pt x="320" y="473"/>
                  </a:cubicBezTo>
                  <a:cubicBezTo>
                    <a:pt x="325" y="465"/>
                    <a:pt x="267" y="430"/>
                    <a:pt x="198" y="351"/>
                  </a:cubicBezTo>
                  <a:cubicBezTo>
                    <a:pt x="162" y="311"/>
                    <a:pt x="128" y="263"/>
                    <a:pt x="93" y="202"/>
                  </a:cubicBezTo>
                  <a:cubicBezTo>
                    <a:pt x="57" y="154"/>
                    <a:pt x="31" y="59"/>
                    <a:pt x="93" y="45"/>
                  </a:cubicBezTo>
                  <a:cubicBezTo>
                    <a:pt x="95" y="45"/>
                    <a:pt x="97" y="45"/>
                    <a:pt x="99" y="45"/>
                  </a:cubicBezTo>
                  <a:cubicBezTo>
                    <a:pt x="162" y="45"/>
                    <a:pt x="221" y="103"/>
                    <a:pt x="259" y="150"/>
                  </a:cubicBezTo>
                  <a:cubicBezTo>
                    <a:pt x="299" y="202"/>
                    <a:pt x="320" y="259"/>
                    <a:pt x="333" y="307"/>
                  </a:cubicBezTo>
                  <a:cubicBezTo>
                    <a:pt x="355" y="408"/>
                    <a:pt x="333" y="473"/>
                    <a:pt x="337" y="478"/>
                  </a:cubicBezTo>
                  <a:cubicBezTo>
                    <a:pt x="342" y="478"/>
                    <a:pt x="377" y="416"/>
                    <a:pt x="364" y="303"/>
                  </a:cubicBezTo>
                  <a:cubicBezTo>
                    <a:pt x="359" y="251"/>
                    <a:pt x="337" y="185"/>
                    <a:pt x="293" y="124"/>
                  </a:cubicBezTo>
                  <a:cubicBezTo>
                    <a:pt x="252" y="74"/>
                    <a:pt x="199" y="0"/>
                    <a:pt x="1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-233670" y="4492924"/>
              <a:ext cx="63363" cy="49916"/>
            </a:xfrm>
            <a:custGeom>
              <a:avLst/>
              <a:gdLst/>
              <a:ahLst/>
              <a:cxnLst/>
              <a:rect l="l" t="t" r="r" b="b"/>
              <a:pathLst>
                <a:path w="1390" h="1095" extrusionOk="0">
                  <a:moveTo>
                    <a:pt x="220" y="0"/>
                  </a:moveTo>
                  <a:cubicBezTo>
                    <a:pt x="161" y="0"/>
                    <a:pt x="113" y="4"/>
                    <a:pt x="75" y="11"/>
                  </a:cubicBezTo>
                  <a:cubicBezTo>
                    <a:pt x="26" y="20"/>
                    <a:pt x="0" y="28"/>
                    <a:pt x="0" y="32"/>
                  </a:cubicBezTo>
                  <a:cubicBezTo>
                    <a:pt x="0" y="34"/>
                    <a:pt x="4" y="35"/>
                    <a:pt x="12" y="35"/>
                  </a:cubicBezTo>
                  <a:cubicBezTo>
                    <a:pt x="32" y="35"/>
                    <a:pt x="77" y="30"/>
                    <a:pt x="142" y="30"/>
                  </a:cubicBezTo>
                  <a:cubicBezTo>
                    <a:pt x="182" y="30"/>
                    <a:pt x="230" y="32"/>
                    <a:pt x="284" y="38"/>
                  </a:cubicBezTo>
                  <a:cubicBezTo>
                    <a:pt x="458" y="50"/>
                    <a:pt x="700" y="121"/>
                    <a:pt x="909" y="282"/>
                  </a:cubicBezTo>
                  <a:cubicBezTo>
                    <a:pt x="1123" y="444"/>
                    <a:pt x="1250" y="662"/>
                    <a:pt x="1307" y="824"/>
                  </a:cubicBezTo>
                  <a:cubicBezTo>
                    <a:pt x="1367" y="983"/>
                    <a:pt x="1376" y="1095"/>
                    <a:pt x="1385" y="1095"/>
                  </a:cubicBezTo>
                  <a:cubicBezTo>
                    <a:pt x="1385" y="1095"/>
                    <a:pt x="1385" y="1095"/>
                    <a:pt x="1386" y="1095"/>
                  </a:cubicBezTo>
                  <a:cubicBezTo>
                    <a:pt x="1390" y="1095"/>
                    <a:pt x="1390" y="1069"/>
                    <a:pt x="1386" y="1020"/>
                  </a:cubicBezTo>
                  <a:cubicBezTo>
                    <a:pt x="1381" y="968"/>
                    <a:pt x="1368" y="898"/>
                    <a:pt x="1337" y="811"/>
                  </a:cubicBezTo>
                  <a:cubicBezTo>
                    <a:pt x="1285" y="641"/>
                    <a:pt x="1158" y="413"/>
                    <a:pt x="940" y="242"/>
                  </a:cubicBezTo>
                  <a:cubicBezTo>
                    <a:pt x="716" y="76"/>
                    <a:pt x="468" y="11"/>
                    <a:pt x="289" y="2"/>
                  </a:cubicBezTo>
                  <a:cubicBezTo>
                    <a:pt x="264" y="1"/>
                    <a:pt x="242" y="0"/>
                    <a:pt x="2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-217760" y="4420900"/>
              <a:ext cx="2416" cy="72115"/>
            </a:xfrm>
            <a:custGeom>
              <a:avLst/>
              <a:gdLst/>
              <a:ahLst/>
              <a:cxnLst/>
              <a:rect l="l" t="t" r="r" b="b"/>
              <a:pathLst>
                <a:path w="53" h="1582" extrusionOk="0">
                  <a:moveTo>
                    <a:pt x="22" y="0"/>
                  </a:moveTo>
                  <a:cubicBezTo>
                    <a:pt x="10" y="0"/>
                    <a:pt x="0" y="354"/>
                    <a:pt x="5" y="791"/>
                  </a:cubicBezTo>
                  <a:cubicBezTo>
                    <a:pt x="5" y="1229"/>
                    <a:pt x="18" y="1582"/>
                    <a:pt x="31" y="1582"/>
                  </a:cubicBezTo>
                  <a:cubicBezTo>
                    <a:pt x="44" y="1582"/>
                    <a:pt x="53" y="1229"/>
                    <a:pt x="49" y="791"/>
                  </a:cubicBezTo>
                  <a:cubicBezTo>
                    <a:pt x="49" y="354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-148426" y="4525837"/>
              <a:ext cx="51420" cy="2690"/>
            </a:xfrm>
            <a:custGeom>
              <a:avLst/>
              <a:gdLst/>
              <a:ahLst/>
              <a:cxnLst/>
              <a:rect l="l" t="t" r="r" b="b"/>
              <a:pathLst>
                <a:path w="1128" h="59" extrusionOk="0">
                  <a:moveTo>
                    <a:pt x="1075" y="1"/>
                  </a:moveTo>
                  <a:cubicBezTo>
                    <a:pt x="986" y="1"/>
                    <a:pt x="792" y="11"/>
                    <a:pt x="564" y="14"/>
                  </a:cubicBezTo>
                  <a:cubicBezTo>
                    <a:pt x="357" y="14"/>
                    <a:pt x="176" y="9"/>
                    <a:pt x="77" y="9"/>
                  </a:cubicBezTo>
                  <a:cubicBezTo>
                    <a:pt x="28" y="9"/>
                    <a:pt x="0" y="10"/>
                    <a:pt x="0" y="14"/>
                  </a:cubicBezTo>
                  <a:cubicBezTo>
                    <a:pt x="0" y="23"/>
                    <a:pt x="225" y="59"/>
                    <a:pt x="517" y="59"/>
                  </a:cubicBezTo>
                  <a:cubicBezTo>
                    <a:pt x="533" y="59"/>
                    <a:pt x="548" y="58"/>
                    <a:pt x="564" y="58"/>
                  </a:cubicBezTo>
                  <a:cubicBezTo>
                    <a:pt x="879" y="58"/>
                    <a:pt x="1128" y="14"/>
                    <a:pt x="1128" y="6"/>
                  </a:cubicBezTo>
                  <a:cubicBezTo>
                    <a:pt x="1127" y="2"/>
                    <a:pt x="1108" y="1"/>
                    <a:pt x="10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-183298" y="4526840"/>
              <a:ext cx="6017" cy="10029"/>
            </a:xfrm>
            <a:custGeom>
              <a:avLst/>
              <a:gdLst/>
              <a:ahLst/>
              <a:cxnLst/>
              <a:rect l="l" t="t" r="r" b="b"/>
              <a:pathLst>
                <a:path w="132" h="220" extrusionOk="0">
                  <a:moveTo>
                    <a:pt x="13" y="0"/>
                  </a:moveTo>
                  <a:cubicBezTo>
                    <a:pt x="11" y="0"/>
                    <a:pt x="10" y="1"/>
                    <a:pt x="9" y="2"/>
                  </a:cubicBezTo>
                  <a:cubicBezTo>
                    <a:pt x="1" y="14"/>
                    <a:pt x="31" y="54"/>
                    <a:pt x="57" y="115"/>
                  </a:cubicBezTo>
                  <a:cubicBezTo>
                    <a:pt x="88" y="172"/>
                    <a:pt x="101" y="220"/>
                    <a:pt x="114" y="220"/>
                  </a:cubicBezTo>
                  <a:cubicBezTo>
                    <a:pt x="127" y="220"/>
                    <a:pt x="132" y="159"/>
                    <a:pt x="101" y="93"/>
                  </a:cubicBezTo>
                  <a:cubicBezTo>
                    <a:pt x="74" y="35"/>
                    <a:pt x="29" y="0"/>
                    <a:pt x="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-196427" y="4510839"/>
              <a:ext cx="7385" cy="6792"/>
            </a:xfrm>
            <a:custGeom>
              <a:avLst/>
              <a:gdLst/>
              <a:ahLst/>
              <a:cxnLst/>
              <a:rect l="l" t="t" r="r" b="b"/>
              <a:pathLst>
                <a:path w="162" h="149" extrusionOk="0">
                  <a:moveTo>
                    <a:pt x="13" y="1"/>
                  </a:moveTo>
                  <a:cubicBezTo>
                    <a:pt x="11" y="1"/>
                    <a:pt x="10" y="1"/>
                    <a:pt x="9" y="2"/>
                  </a:cubicBezTo>
                  <a:cubicBezTo>
                    <a:pt x="0" y="16"/>
                    <a:pt x="22" y="55"/>
                    <a:pt x="66" y="95"/>
                  </a:cubicBezTo>
                  <a:cubicBezTo>
                    <a:pt x="99" y="128"/>
                    <a:pt x="134" y="149"/>
                    <a:pt x="148" y="149"/>
                  </a:cubicBezTo>
                  <a:cubicBezTo>
                    <a:pt x="150" y="149"/>
                    <a:pt x="152" y="148"/>
                    <a:pt x="153" y="147"/>
                  </a:cubicBezTo>
                  <a:cubicBezTo>
                    <a:pt x="162" y="138"/>
                    <a:pt x="140" y="99"/>
                    <a:pt x="97" y="59"/>
                  </a:cubicBezTo>
                  <a:cubicBezTo>
                    <a:pt x="62" y="25"/>
                    <a:pt x="28" y="1"/>
                    <a:pt x="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-214889" y="4502953"/>
              <a:ext cx="10485" cy="4285"/>
            </a:xfrm>
            <a:custGeom>
              <a:avLst/>
              <a:gdLst/>
              <a:ahLst/>
              <a:cxnLst/>
              <a:rect l="l" t="t" r="r" b="b"/>
              <a:pathLst>
                <a:path w="230" h="94" extrusionOk="0">
                  <a:moveTo>
                    <a:pt x="68" y="0"/>
                  </a:moveTo>
                  <a:cubicBezTo>
                    <a:pt x="27" y="0"/>
                    <a:pt x="1" y="13"/>
                    <a:pt x="3" y="22"/>
                  </a:cubicBezTo>
                  <a:cubicBezTo>
                    <a:pt x="8" y="36"/>
                    <a:pt x="56" y="36"/>
                    <a:pt x="113" y="54"/>
                  </a:cubicBezTo>
                  <a:cubicBezTo>
                    <a:pt x="162" y="68"/>
                    <a:pt x="203" y="94"/>
                    <a:pt x="217" y="94"/>
                  </a:cubicBezTo>
                  <a:cubicBezTo>
                    <a:pt x="219" y="94"/>
                    <a:pt x="221" y="93"/>
                    <a:pt x="222" y="92"/>
                  </a:cubicBezTo>
                  <a:cubicBezTo>
                    <a:pt x="230" y="84"/>
                    <a:pt x="200" y="32"/>
                    <a:pt x="130" y="10"/>
                  </a:cubicBezTo>
                  <a:cubicBezTo>
                    <a:pt x="107" y="3"/>
                    <a:pt x="86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-228336" y="4500309"/>
              <a:ext cx="5835" cy="2781"/>
            </a:xfrm>
            <a:custGeom>
              <a:avLst/>
              <a:gdLst/>
              <a:ahLst/>
              <a:cxnLst/>
              <a:rect l="l" t="t" r="r" b="b"/>
              <a:pathLst>
                <a:path w="128" h="61" extrusionOk="0">
                  <a:moveTo>
                    <a:pt x="28" y="1"/>
                  </a:moveTo>
                  <a:cubicBezTo>
                    <a:pt x="17" y="1"/>
                    <a:pt x="8" y="4"/>
                    <a:pt x="6" y="11"/>
                  </a:cubicBezTo>
                  <a:cubicBezTo>
                    <a:pt x="1" y="19"/>
                    <a:pt x="23" y="41"/>
                    <a:pt x="58" y="54"/>
                  </a:cubicBezTo>
                  <a:cubicBezTo>
                    <a:pt x="72" y="58"/>
                    <a:pt x="86" y="61"/>
                    <a:pt x="97" y="61"/>
                  </a:cubicBezTo>
                  <a:cubicBezTo>
                    <a:pt x="111" y="61"/>
                    <a:pt x="121" y="57"/>
                    <a:pt x="123" y="50"/>
                  </a:cubicBezTo>
                  <a:cubicBezTo>
                    <a:pt x="127" y="41"/>
                    <a:pt x="105" y="19"/>
                    <a:pt x="71" y="11"/>
                  </a:cubicBezTo>
                  <a:cubicBezTo>
                    <a:pt x="56" y="4"/>
                    <a:pt x="40" y="1"/>
                    <a:pt x="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557412" y="1720904"/>
              <a:ext cx="199024" cy="228563"/>
            </a:xfrm>
            <a:custGeom>
              <a:avLst/>
              <a:gdLst/>
              <a:ahLst/>
              <a:cxnLst/>
              <a:rect l="l" t="t" r="r" b="b"/>
              <a:pathLst>
                <a:path w="4366" h="5014" extrusionOk="0">
                  <a:moveTo>
                    <a:pt x="3564" y="1"/>
                  </a:moveTo>
                  <a:cubicBezTo>
                    <a:pt x="3147" y="1"/>
                    <a:pt x="0" y="3253"/>
                    <a:pt x="0" y="3253"/>
                  </a:cubicBezTo>
                  <a:lnTo>
                    <a:pt x="1813" y="5014"/>
                  </a:lnTo>
                  <a:cubicBezTo>
                    <a:pt x="4365" y="3104"/>
                    <a:pt x="2784" y="1898"/>
                    <a:pt x="2582" y="1720"/>
                  </a:cubicBezTo>
                  <a:cubicBezTo>
                    <a:pt x="2382" y="1540"/>
                    <a:pt x="3889" y="159"/>
                    <a:pt x="3588" y="6"/>
                  </a:cubicBezTo>
                  <a:cubicBezTo>
                    <a:pt x="3582" y="2"/>
                    <a:pt x="3574" y="1"/>
                    <a:pt x="356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640058" y="1808564"/>
              <a:ext cx="46679" cy="60446"/>
            </a:xfrm>
            <a:custGeom>
              <a:avLst/>
              <a:gdLst/>
              <a:ahLst/>
              <a:cxnLst/>
              <a:rect l="l" t="t" r="r" b="b"/>
              <a:pathLst>
                <a:path w="1024" h="1326" extrusionOk="0">
                  <a:moveTo>
                    <a:pt x="734" y="1"/>
                  </a:moveTo>
                  <a:cubicBezTo>
                    <a:pt x="728" y="1"/>
                    <a:pt x="702" y="36"/>
                    <a:pt x="664" y="89"/>
                  </a:cubicBezTo>
                  <a:cubicBezTo>
                    <a:pt x="608" y="172"/>
                    <a:pt x="551" y="259"/>
                    <a:pt x="494" y="347"/>
                  </a:cubicBezTo>
                  <a:cubicBezTo>
                    <a:pt x="412" y="469"/>
                    <a:pt x="328" y="596"/>
                    <a:pt x="245" y="727"/>
                  </a:cubicBezTo>
                  <a:cubicBezTo>
                    <a:pt x="197" y="801"/>
                    <a:pt x="149" y="872"/>
                    <a:pt x="97" y="954"/>
                  </a:cubicBezTo>
                  <a:cubicBezTo>
                    <a:pt x="53" y="1033"/>
                    <a:pt x="0" y="1151"/>
                    <a:pt x="79" y="1251"/>
                  </a:cubicBezTo>
                  <a:cubicBezTo>
                    <a:pt x="124" y="1304"/>
                    <a:pt x="185" y="1325"/>
                    <a:pt x="246" y="1325"/>
                  </a:cubicBezTo>
                  <a:cubicBezTo>
                    <a:pt x="290" y="1325"/>
                    <a:pt x="335" y="1314"/>
                    <a:pt x="372" y="1295"/>
                  </a:cubicBezTo>
                  <a:cubicBezTo>
                    <a:pt x="464" y="1247"/>
                    <a:pt x="521" y="1168"/>
                    <a:pt x="564" y="1094"/>
                  </a:cubicBezTo>
                  <a:cubicBezTo>
                    <a:pt x="652" y="959"/>
                    <a:pt x="730" y="832"/>
                    <a:pt x="809" y="709"/>
                  </a:cubicBezTo>
                  <a:cubicBezTo>
                    <a:pt x="862" y="618"/>
                    <a:pt x="914" y="531"/>
                    <a:pt x="966" y="443"/>
                  </a:cubicBezTo>
                  <a:cubicBezTo>
                    <a:pt x="1001" y="382"/>
                    <a:pt x="1023" y="347"/>
                    <a:pt x="1019" y="342"/>
                  </a:cubicBezTo>
                  <a:lnTo>
                    <a:pt x="1019" y="342"/>
                  </a:lnTo>
                  <a:cubicBezTo>
                    <a:pt x="1019" y="342"/>
                    <a:pt x="993" y="373"/>
                    <a:pt x="953" y="434"/>
                  </a:cubicBezTo>
                  <a:cubicBezTo>
                    <a:pt x="896" y="517"/>
                    <a:pt x="840" y="600"/>
                    <a:pt x="779" y="692"/>
                  </a:cubicBezTo>
                  <a:cubicBezTo>
                    <a:pt x="700" y="810"/>
                    <a:pt x="616" y="937"/>
                    <a:pt x="529" y="1072"/>
                  </a:cubicBezTo>
                  <a:cubicBezTo>
                    <a:pt x="485" y="1142"/>
                    <a:pt x="428" y="1212"/>
                    <a:pt x="350" y="1251"/>
                  </a:cubicBezTo>
                  <a:cubicBezTo>
                    <a:pt x="321" y="1268"/>
                    <a:pt x="285" y="1277"/>
                    <a:pt x="249" y="1277"/>
                  </a:cubicBezTo>
                  <a:cubicBezTo>
                    <a:pt x="199" y="1277"/>
                    <a:pt x="147" y="1259"/>
                    <a:pt x="114" y="1221"/>
                  </a:cubicBezTo>
                  <a:cubicBezTo>
                    <a:pt x="57" y="1155"/>
                    <a:pt x="92" y="1055"/>
                    <a:pt x="136" y="976"/>
                  </a:cubicBezTo>
                  <a:cubicBezTo>
                    <a:pt x="184" y="902"/>
                    <a:pt x="232" y="823"/>
                    <a:pt x="281" y="749"/>
                  </a:cubicBezTo>
                  <a:cubicBezTo>
                    <a:pt x="363" y="618"/>
                    <a:pt x="442" y="487"/>
                    <a:pt x="521" y="364"/>
                  </a:cubicBezTo>
                  <a:cubicBezTo>
                    <a:pt x="577" y="273"/>
                    <a:pt x="630" y="185"/>
                    <a:pt x="678" y="102"/>
                  </a:cubicBezTo>
                  <a:cubicBezTo>
                    <a:pt x="717" y="37"/>
                    <a:pt x="735" y="1"/>
                    <a:pt x="735" y="1"/>
                  </a:cubicBezTo>
                  <a:cubicBezTo>
                    <a:pt x="734" y="1"/>
                    <a:pt x="734" y="1"/>
                    <a:pt x="73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657152" y="1828895"/>
              <a:ext cx="37106" cy="52104"/>
            </a:xfrm>
            <a:custGeom>
              <a:avLst/>
              <a:gdLst/>
              <a:ahLst/>
              <a:cxnLst/>
              <a:rect l="l" t="t" r="r" b="b"/>
              <a:pathLst>
                <a:path w="814" h="1143" extrusionOk="0">
                  <a:moveTo>
                    <a:pt x="574" y="1"/>
                  </a:moveTo>
                  <a:cubicBezTo>
                    <a:pt x="574" y="1"/>
                    <a:pt x="547" y="27"/>
                    <a:pt x="513" y="75"/>
                  </a:cubicBezTo>
                  <a:cubicBezTo>
                    <a:pt x="473" y="128"/>
                    <a:pt x="425" y="202"/>
                    <a:pt x="364" y="299"/>
                  </a:cubicBezTo>
                  <a:cubicBezTo>
                    <a:pt x="307" y="390"/>
                    <a:pt x="237" y="508"/>
                    <a:pt x="154" y="626"/>
                  </a:cubicBezTo>
                  <a:cubicBezTo>
                    <a:pt x="115" y="688"/>
                    <a:pt x="63" y="749"/>
                    <a:pt x="31" y="827"/>
                  </a:cubicBezTo>
                  <a:cubicBezTo>
                    <a:pt x="1" y="906"/>
                    <a:pt x="1" y="1011"/>
                    <a:pt x="67" y="1085"/>
                  </a:cubicBezTo>
                  <a:cubicBezTo>
                    <a:pt x="101" y="1127"/>
                    <a:pt x="150" y="1143"/>
                    <a:pt x="199" y="1143"/>
                  </a:cubicBezTo>
                  <a:cubicBezTo>
                    <a:pt x="243" y="1143"/>
                    <a:pt x="287" y="1130"/>
                    <a:pt x="320" y="1112"/>
                  </a:cubicBezTo>
                  <a:cubicBezTo>
                    <a:pt x="398" y="1072"/>
                    <a:pt x="456" y="1011"/>
                    <a:pt x="503" y="954"/>
                  </a:cubicBezTo>
                  <a:cubicBezTo>
                    <a:pt x="600" y="840"/>
                    <a:pt x="670" y="722"/>
                    <a:pt x="713" y="622"/>
                  </a:cubicBezTo>
                  <a:cubicBezTo>
                    <a:pt x="761" y="517"/>
                    <a:pt x="788" y="430"/>
                    <a:pt x="801" y="368"/>
                  </a:cubicBezTo>
                  <a:cubicBezTo>
                    <a:pt x="814" y="307"/>
                    <a:pt x="814" y="272"/>
                    <a:pt x="814" y="272"/>
                  </a:cubicBezTo>
                  <a:cubicBezTo>
                    <a:pt x="814" y="272"/>
                    <a:pt x="814" y="272"/>
                    <a:pt x="813" y="272"/>
                  </a:cubicBezTo>
                  <a:cubicBezTo>
                    <a:pt x="805" y="272"/>
                    <a:pt x="782" y="411"/>
                    <a:pt x="683" y="609"/>
                  </a:cubicBezTo>
                  <a:cubicBezTo>
                    <a:pt x="634" y="705"/>
                    <a:pt x="565" y="819"/>
                    <a:pt x="469" y="928"/>
                  </a:cubicBezTo>
                  <a:cubicBezTo>
                    <a:pt x="421" y="985"/>
                    <a:pt x="368" y="1037"/>
                    <a:pt x="303" y="1072"/>
                  </a:cubicBezTo>
                  <a:cubicBezTo>
                    <a:pt x="272" y="1088"/>
                    <a:pt x="237" y="1098"/>
                    <a:pt x="203" y="1098"/>
                  </a:cubicBezTo>
                  <a:cubicBezTo>
                    <a:pt x="163" y="1098"/>
                    <a:pt x="125" y="1085"/>
                    <a:pt x="97" y="1055"/>
                  </a:cubicBezTo>
                  <a:cubicBezTo>
                    <a:pt x="49" y="997"/>
                    <a:pt x="49" y="910"/>
                    <a:pt x="75" y="845"/>
                  </a:cubicBezTo>
                  <a:cubicBezTo>
                    <a:pt x="102" y="775"/>
                    <a:pt x="150" y="714"/>
                    <a:pt x="189" y="652"/>
                  </a:cubicBezTo>
                  <a:cubicBezTo>
                    <a:pt x="273" y="525"/>
                    <a:pt x="338" y="412"/>
                    <a:pt x="394" y="315"/>
                  </a:cubicBezTo>
                  <a:cubicBezTo>
                    <a:pt x="438" y="237"/>
                    <a:pt x="482" y="163"/>
                    <a:pt x="525" y="85"/>
                  </a:cubicBezTo>
                  <a:cubicBezTo>
                    <a:pt x="561" y="32"/>
                    <a:pt x="578" y="1"/>
                    <a:pt x="57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590871" y="1833453"/>
              <a:ext cx="74349" cy="34736"/>
            </a:xfrm>
            <a:custGeom>
              <a:avLst/>
              <a:gdLst/>
              <a:ahLst/>
              <a:cxnLst/>
              <a:rect l="l" t="t" r="r" b="b"/>
              <a:pathLst>
                <a:path w="1631" h="762" extrusionOk="0">
                  <a:moveTo>
                    <a:pt x="1523" y="0"/>
                  </a:moveTo>
                  <a:cubicBezTo>
                    <a:pt x="1512" y="0"/>
                    <a:pt x="1501" y="2"/>
                    <a:pt x="1491" y="2"/>
                  </a:cubicBezTo>
                  <a:cubicBezTo>
                    <a:pt x="1088" y="28"/>
                    <a:pt x="686" y="54"/>
                    <a:pt x="284" y="84"/>
                  </a:cubicBezTo>
                  <a:lnTo>
                    <a:pt x="0" y="762"/>
                  </a:lnTo>
                  <a:cubicBezTo>
                    <a:pt x="192" y="749"/>
                    <a:pt x="384" y="740"/>
                    <a:pt x="577" y="727"/>
                  </a:cubicBezTo>
                  <a:cubicBezTo>
                    <a:pt x="787" y="714"/>
                    <a:pt x="1001" y="701"/>
                    <a:pt x="1193" y="622"/>
                  </a:cubicBezTo>
                  <a:cubicBezTo>
                    <a:pt x="1390" y="544"/>
                    <a:pt x="1569" y="386"/>
                    <a:pt x="1612" y="181"/>
                  </a:cubicBezTo>
                  <a:cubicBezTo>
                    <a:pt x="1630" y="116"/>
                    <a:pt x="1616" y="28"/>
                    <a:pt x="1556" y="6"/>
                  </a:cubicBezTo>
                  <a:cubicBezTo>
                    <a:pt x="1545" y="2"/>
                    <a:pt x="1534" y="0"/>
                    <a:pt x="1523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590689" y="1832405"/>
              <a:ext cx="75534" cy="35967"/>
            </a:xfrm>
            <a:custGeom>
              <a:avLst/>
              <a:gdLst/>
              <a:ahLst/>
              <a:cxnLst/>
              <a:rect l="l" t="t" r="r" b="b"/>
              <a:pathLst>
                <a:path w="1657" h="789" extrusionOk="0">
                  <a:moveTo>
                    <a:pt x="1505" y="1"/>
                  </a:moveTo>
                  <a:cubicBezTo>
                    <a:pt x="1486" y="1"/>
                    <a:pt x="1469" y="4"/>
                    <a:pt x="1451" y="8"/>
                  </a:cubicBezTo>
                  <a:cubicBezTo>
                    <a:pt x="1398" y="8"/>
                    <a:pt x="1346" y="12"/>
                    <a:pt x="1297" y="16"/>
                  </a:cubicBezTo>
                  <a:cubicBezTo>
                    <a:pt x="1110" y="29"/>
                    <a:pt x="935" y="42"/>
                    <a:pt x="773" y="55"/>
                  </a:cubicBezTo>
                  <a:cubicBezTo>
                    <a:pt x="646" y="69"/>
                    <a:pt x="529" y="77"/>
                    <a:pt x="420" y="86"/>
                  </a:cubicBezTo>
                  <a:cubicBezTo>
                    <a:pt x="336" y="95"/>
                    <a:pt x="288" y="103"/>
                    <a:pt x="288" y="107"/>
                  </a:cubicBezTo>
                  <a:lnTo>
                    <a:pt x="420" y="107"/>
                  </a:lnTo>
                  <a:cubicBezTo>
                    <a:pt x="533" y="99"/>
                    <a:pt x="646" y="95"/>
                    <a:pt x="773" y="91"/>
                  </a:cubicBezTo>
                  <a:cubicBezTo>
                    <a:pt x="939" y="81"/>
                    <a:pt x="1114" y="69"/>
                    <a:pt x="1302" y="60"/>
                  </a:cubicBezTo>
                  <a:cubicBezTo>
                    <a:pt x="1350" y="55"/>
                    <a:pt x="1402" y="51"/>
                    <a:pt x="1451" y="51"/>
                  </a:cubicBezTo>
                  <a:cubicBezTo>
                    <a:pt x="1473" y="49"/>
                    <a:pt x="1495" y="47"/>
                    <a:pt x="1514" y="47"/>
                  </a:cubicBezTo>
                  <a:cubicBezTo>
                    <a:pt x="1542" y="47"/>
                    <a:pt x="1566" y="52"/>
                    <a:pt x="1582" y="73"/>
                  </a:cubicBezTo>
                  <a:cubicBezTo>
                    <a:pt x="1630" y="151"/>
                    <a:pt x="1582" y="270"/>
                    <a:pt x="1525" y="357"/>
                  </a:cubicBezTo>
                  <a:cubicBezTo>
                    <a:pt x="1402" y="545"/>
                    <a:pt x="1193" y="641"/>
                    <a:pt x="1005" y="680"/>
                  </a:cubicBezTo>
                  <a:cubicBezTo>
                    <a:pt x="813" y="720"/>
                    <a:pt x="634" y="728"/>
                    <a:pt x="485" y="737"/>
                  </a:cubicBezTo>
                  <a:cubicBezTo>
                    <a:pt x="358" y="750"/>
                    <a:pt x="244" y="759"/>
                    <a:pt x="131" y="768"/>
                  </a:cubicBezTo>
                  <a:cubicBezTo>
                    <a:pt x="47" y="777"/>
                    <a:pt x="0" y="781"/>
                    <a:pt x="4" y="785"/>
                  </a:cubicBezTo>
                  <a:cubicBezTo>
                    <a:pt x="4" y="787"/>
                    <a:pt x="15" y="788"/>
                    <a:pt x="36" y="788"/>
                  </a:cubicBezTo>
                  <a:cubicBezTo>
                    <a:pt x="57" y="788"/>
                    <a:pt x="89" y="787"/>
                    <a:pt x="131" y="785"/>
                  </a:cubicBezTo>
                  <a:cubicBezTo>
                    <a:pt x="244" y="781"/>
                    <a:pt x="362" y="777"/>
                    <a:pt x="489" y="772"/>
                  </a:cubicBezTo>
                  <a:cubicBezTo>
                    <a:pt x="638" y="763"/>
                    <a:pt x="817" y="763"/>
                    <a:pt x="1013" y="724"/>
                  </a:cubicBezTo>
                  <a:cubicBezTo>
                    <a:pt x="1210" y="684"/>
                    <a:pt x="1433" y="589"/>
                    <a:pt x="1564" y="383"/>
                  </a:cubicBezTo>
                  <a:cubicBezTo>
                    <a:pt x="1600" y="335"/>
                    <a:pt x="1620" y="278"/>
                    <a:pt x="1638" y="222"/>
                  </a:cubicBezTo>
                  <a:cubicBezTo>
                    <a:pt x="1652" y="165"/>
                    <a:pt x="1656" y="99"/>
                    <a:pt x="1616" y="47"/>
                  </a:cubicBezTo>
                  <a:cubicBezTo>
                    <a:pt x="1600" y="16"/>
                    <a:pt x="1560" y="2"/>
                    <a:pt x="1529" y="2"/>
                  </a:cubicBezTo>
                  <a:cubicBezTo>
                    <a:pt x="1521" y="1"/>
                    <a:pt x="1513" y="1"/>
                    <a:pt x="1505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676708" y="1844667"/>
              <a:ext cx="26941" cy="45084"/>
            </a:xfrm>
            <a:custGeom>
              <a:avLst/>
              <a:gdLst/>
              <a:ahLst/>
              <a:cxnLst/>
              <a:rect l="l" t="t" r="r" b="b"/>
              <a:pathLst>
                <a:path w="591" h="989" extrusionOk="0">
                  <a:moveTo>
                    <a:pt x="368" y="1"/>
                  </a:moveTo>
                  <a:cubicBezTo>
                    <a:pt x="359" y="1"/>
                    <a:pt x="310" y="96"/>
                    <a:pt x="237" y="258"/>
                  </a:cubicBezTo>
                  <a:cubicBezTo>
                    <a:pt x="193" y="354"/>
                    <a:pt x="149" y="451"/>
                    <a:pt x="106" y="542"/>
                  </a:cubicBezTo>
                  <a:cubicBezTo>
                    <a:pt x="84" y="595"/>
                    <a:pt x="58" y="647"/>
                    <a:pt x="36" y="713"/>
                  </a:cubicBezTo>
                  <a:cubicBezTo>
                    <a:pt x="14" y="774"/>
                    <a:pt x="1" y="857"/>
                    <a:pt x="48" y="923"/>
                  </a:cubicBezTo>
                  <a:cubicBezTo>
                    <a:pt x="70" y="953"/>
                    <a:pt x="101" y="979"/>
                    <a:pt x="145" y="988"/>
                  </a:cubicBezTo>
                  <a:cubicBezTo>
                    <a:pt x="150" y="988"/>
                    <a:pt x="155" y="989"/>
                    <a:pt x="160" y="989"/>
                  </a:cubicBezTo>
                  <a:cubicBezTo>
                    <a:pt x="194" y="989"/>
                    <a:pt x="227" y="977"/>
                    <a:pt x="250" y="962"/>
                  </a:cubicBezTo>
                  <a:cubicBezTo>
                    <a:pt x="310" y="923"/>
                    <a:pt x="354" y="875"/>
                    <a:pt x="385" y="822"/>
                  </a:cubicBezTo>
                  <a:cubicBezTo>
                    <a:pt x="451" y="717"/>
                    <a:pt x="473" y="612"/>
                    <a:pt x="499" y="530"/>
                  </a:cubicBezTo>
                  <a:cubicBezTo>
                    <a:pt x="520" y="441"/>
                    <a:pt x="542" y="376"/>
                    <a:pt x="560" y="328"/>
                  </a:cubicBezTo>
                  <a:cubicBezTo>
                    <a:pt x="578" y="284"/>
                    <a:pt x="590" y="258"/>
                    <a:pt x="586" y="258"/>
                  </a:cubicBezTo>
                  <a:cubicBezTo>
                    <a:pt x="586" y="258"/>
                    <a:pt x="586" y="258"/>
                    <a:pt x="586" y="258"/>
                  </a:cubicBezTo>
                  <a:cubicBezTo>
                    <a:pt x="579" y="258"/>
                    <a:pt x="515" y="350"/>
                    <a:pt x="468" y="516"/>
                  </a:cubicBezTo>
                  <a:cubicBezTo>
                    <a:pt x="437" y="604"/>
                    <a:pt x="411" y="704"/>
                    <a:pt x="350" y="800"/>
                  </a:cubicBezTo>
                  <a:cubicBezTo>
                    <a:pt x="320" y="844"/>
                    <a:pt x="276" y="892"/>
                    <a:pt x="227" y="923"/>
                  </a:cubicBezTo>
                  <a:cubicBezTo>
                    <a:pt x="208" y="935"/>
                    <a:pt x="186" y="942"/>
                    <a:pt x="165" y="942"/>
                  </a:cubicBezTo>
                  <a:cubicBezTo>
                    <a:pt x="135" y="942"/>
                    <a:pt x="106" y="928"/>
                    <a:pt x="88" y="897"/>
                  </a:cubicBezTo>
                  <a:cubicBezTo>
                    <a:pt x="18" y="792"/>
                    <a:pt x="110" y="665"/>
                    <a:pt x="145" y="560"/>
                  </a:cubicBezTo>
                  <a:cubicBezTo>
                    <a:pt x="184" y="463"/>
                    <a:pt x="223" y="368"/>
                    <a:pt x="267" y="272"/>
                  </a:cubicBezTo>
                  <a:cubicBezTo>
                    <a:pt x="332" y="106"/>
                    <a:pt x="372" y="5"/>
                    <a:pt x="368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633265" y="1865180"/>
              <a:ext cx="6655" cy="46861"/>
            </a:xfrm>
            <a:custGeom>
              <a:avLst/>
              <a:gdLst/>
              <a:ahLst/>
              <a:cxnLst/>
              <a:rect l="l" t="t" r="r" b="b"/>
              <a:pathLst>
                <a:path w="146" h="1028" extrusionOk="0">
                  <a:moveTo>
                    <a:pt x="80" y="1"/>
                  </a:moveTo>
                  <a:cubicBezTo>
                    <a:pt x="79" y="1"/>
                    <a:pt x="79" y="1"/>
                    <a:pt x="79" y="1"/>
                  </a:cubicBezTo>
                  <a:cubicBezTo>
                    <a:pt x="67" y="1"/>
                    <a:pt x="101" y="233"/>
                    <a:pt x="79" y="516"/>
                  </a:cubicBezTo>
                  <a:cubicBezTo>
                    <a:pt x="62" y="800"/>
                    <a:pt x="1" y="1024"/>
                    <a:pt x="14" y="1028"/>
                  </a:cubicBezTo>
                  <a:cubicBezTo>
                    <a:pt x="14" y="1028"/>
                    <a:pt x="14" y="1028"/>
                    <a:pt x="14" y="1028"/>
                  </a:cubicBezTo>
                  <a:cubicBezTo>
                    <a:pt x="24" y="1028"/>
                    <a:pt x="110" y="807"/>
                    <a:pt x="127" y="521"/>
                  </a:cubicBezTo>
                  <a:cubicBezTo>
                    <a:pt x="145" y="230"/>
                    <a:pt x="94" y="1"/>
                    <a:pt x="8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-274696" y="1817590"/>
              <a:ext cx="294251" cy="305967"/>
            </a:xfrm>
            <a:custGeom>
              <a:avLst/>
              <a:gdLst/>
              <a:ahLst/>
              <a:cxnLst/>
              <a:rect l="l" t="t" r="r" b="b"/>
              <a:pathLst>
                <a:path w="6455" h="6712" extrusionOk="0">
                  <a:moveTo>
                    <a:pt x="4295" y="0"/>
                  </a:moveTo>
                  <a:lnTo>
                    <a:pt x="0" y="4624"/>
                  </a:lnTo>
                  <a:cubicBezTo>
                    <a:pt x="283" y="5249"/>
                    <a:pt x="686" y="5839"/>
                    <a:pt x="1245" y="6237"/>
                  </a:cubicBezTo>
                  <a:cubicBezTo>
                    <a:pt x="1656" y="6532"/>
                    <a:pt x="2159" y="6711"/>
                    <a:pt x="2661" y="6711"/>
                  </a:cubicBezTo>
                  <a:cubicBezTo>
                    <a:pt x="2842" y="6711"/>
                    <a:pt x="3023" y="6688"/>
                    <a:pt x="3199" y="6638"/>
                  </a:cubicBezTo>
                  <a:cubicBezTo>
                    <a:pt x="3859" y="6451"/>
                    <a:pt x="4405" y="5839"/>
                    <a:pt x="4426" y="5152"/>
                  </a:cubicBezTo>
                  <a:cubicBezTo>
                    <a:pt x="4597" y="5350"/>
                    <a:pt x="4858" y="5452"/>
                    <a:pt x="5119" y="5452"/>
                  </a:cubicBezTo>
                  <a:cubicBezTo>
                    <a:pt x="5348" y="5452"/>
                    <a:pt x="5577" y="5373"/>
                    <a:pt x="5743" y="5214"/>
                  </a:cubicBezTo>
                  <a:cubicBezTo>
                    <a:pt x="6096" y="4873"/>
                    <a:pt x="6092" y="4234"/>
                    <a:pt x="5733" y="3899"/>
                  </a:cubicBezTo>
                  <a:cubicBezTo>
                    <a:pt x="6057" y="3732"/>
                    <a:pt x="6428" y="3496"/>
                    <a:pt x="6445" y="3129"/>
                  </a:cubicBezTo>
                  <a:cubicBezTo>
                    <a:pt x="6455" y="2897"/>
                    <a:pt x="6306" y="2683"/>
                    <a:pt x="6122" y="2535"/>
                  </a:cubicBezTo>
                  <a:cubicBezTo>
                    <a:pt x="5934" y="2391"/>
                    <a:pt x="5716" y="2299"/>
                    <a:pt x="5515" y="2177"/>
                  </a:cubicBezTo>
                  <a:cubicBezTo>
                    <a:pt x="4767" y="1731"/>
                    <a:pt x="4287" y="870"/>
                    <a:pt x="4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-318731" y="1708186"/>
              <a:ext cx="235674" cy="401649"/>
            </a:xfrm>
            <a:custGeom>
              <a:avLst/>
              <a:gdLst/>
              <a:ahLst/>
              <a:cxnLst/>
              <a:rect l="l" t="t" r="r" b="b"/>
              <a:pathLst>
                <a:path w="5170" h="8811" extrusionOk="0">
                  <a:moveTo>
                    <a:pt x="2665" y="1"/>
                  </a:moveTo>
                  <a:lnTo>
                    <a:pt x="0" y="2020"/>
                  </a:lnTo>
                  <a:lnTo>
                    <a:pt x="406" y="8615"/>
                  </a:lnTo>
                  <a:lnTo>
                    <a:pt x="3597" y="8811"/>
                  </a:lnTo>
                  <a:cubicBezTo>
                    <a:pt x="3540" y="8466"/>
                    <a:pt x="3680" y="7007"/>
                    <a:pt x="3680" y="7007"/>
                  </a:cubicBezTo>
                  <a:cubicBezTo>
                    <a:pt x="3680" y="7007"/>
                    <a:pt x="5008" y="6866"/>
                    <a:pt x="5091" y="5547"/>
                  </a:cubicBezTo>
                  <a:cubicBezTo>
                    <a:pt x="5170" y="4227"/>
                    <a:pt x="5091" y="1186"/>
                    <a:pt x="5091" y="1186"/>
                  </a:cubicBezTo>
                  <a:lnTo>
                    <a:pt x="2665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-114146" y="1855653"/>
              <a:ext cx="15362" cy="15362"/>
            </a:xfrm>
            <a:custGeom>
              <a:avLst/>
              <a:gdLst/>
              <a:ahLst/>
              <a:cxnLst/>
              <a:rect l="l" t="t" r="r" b="b"/>
              <a:pathLst>
                <a:path w="337" h="337" extrusionOk="0">
                  <a:moveTo>
                    <a:pt x="170" y="0"/>
                  </a:moveTo>
                  <a:cubicBezTo>
                    <a:pt x="75" y="0"/>
                    <a:pt x="0" y="75"/>
                    <a:pt x="0" y="166"/>
                  </a:cubicBezTo>
                  <a:cubicBezTo>
                    <a:pt x="0" y="262"/>
                    <a:pt x="75" y="337"/>
                    <a:pt x="170" y="337"/>
                  </a:cubicBezTo>
                  <a:cubicBezTo>
                    <a:pt x="262" y="337"/>
                    <a:pt x="337" y="262"/>
                    <a:pt x="337" y="166"/>
                  </a:cubicBezTo>
                  <a:cubicBezTo>
                    <a:pt x="337" y="75"/>
                    <a:pt x="262" y="0"/>
                    <a:pt x="1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-122123" y="1845579"/>
              <a:ext cx="31271" cy="9436"/>
            </a:xfrm>
            <a:custGeom>
              <a:avLst/>
              <a:gdLst/>
              <a:ahLst/>
              <a:cxnLst/>
              <a:rect l="l" t="t" r="r" b="b"/>
              <a:pathLst>
                <a:path w="686" h="207" extrusionOk="0">
                  <a:moveTo>
                    <a:pt x="324" y="1"/>
                  </a:moveTo>
                  <a:cubicBezTo>
                    <a:pt x="222" y="1"/>
                    <a:pt x="135" y="37"/>
                    <a:pt x="83" y="72"/>
                  </a:cubicBezTo>
                  <a:cubicBezTo>
                    <a:pt x="22" y="112"/>
                    <a:pt x="0" y="151"/>
                    <a:pt x="9" y="164"/>
                  </a:cubicBezTo>
                  <a:cubicBezTo>
                    <a:pt x="12" y="168"/>
                    <a:pt x="17" y="169"/>
                    <a:pt x="23" y="169"/>
                  </a:cubicBezTo>
                  <a:cubicBezTo>
                    <a:pt x="62" y="169"/>
                    <a:pt x="170" y="111"/>
                    <a:pt x="309" y="111"/>
                  </a:cubicBezTo>
                  <a:cubicBezTo>
                    <a:pt x="321" y="111"/>
                    <a:pt x="333" y="111"/>
                    <a:pt x="345" y="112"/>
                  </a:cubicBezTo>
                  <a:cubicBezTo>
                    <a:pt x="511" y="120"/>
                    <a:pt x="631" y="206"/>
                    <a:pt x="669" y="206"/>
                  </a:cubicBezTo>
                  <a:cubicBezTo>
                    <a:pt x="672" y="206"/>
                    <a:pt x="675" y="205"/>
                    <a:pt x="678" y="203"/>
                  </a:cubicBezTo>
                  <a:cubicBezTo>
                    <a:pt x="686" y="195"/>
                    <a:pt x="669" y="151"/>
                    <a:pt x="617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-203447" y="1855653"/>
              <a:ext cx="15408" cy="15362"/>
            </a:xfrm>
            <a:custGeom>
              <a:avLst/>
              <a:gdLst/>
              <a:ahLst/>
              <a:cxnLst/>
              <a:rect l="l" t="t" r="r" b="b"/>
              <a:pathLst>
                <a:path w="338" h="337" extrusionOk="0">
                  <a:moveTo>
                    <a:pt x="172" y="0"/>
                  </a:moveTo>
                  <a:cubicBezTo>
                    <a:pt x="75" y="0"/>
                    <a:pt x="1" y="75"/>
                    <a:pt x="1" y="166"/>
                  </a:cubicBezTo>
                  <a:cubicBezTo>
                    <a:pt x="1" y="262"/>
                    <a:pt x="75" y="337"/>
                    <a:pt x="172" y="337"/>
                  </a:cubicBezTo>
                  <a:cubicBezTo>
                    <a:pt x="263" y="337"/>
                    <a:pt x="338" y="262"/>
                    <a:pt x="338" y="166"/>
                  </a:cubicBezTo>
                  <a:cubicBezTo>
                    <a:pt x="338" y="75"/>
                    <a:pt x="263" y="0"/>
                    <a:pt x="1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-213977" y="1845579"/>
              <a:ext cx="31362" cy="9436"/>
            </a:xfrm>
            <a:custGeom>
              <a:avLst/>
              <a:gdLst/>
              <a:ahLst/>
              <a:cxnLst/>
              <a:rect l="l" t="t" r="r" b="b"/>
              <a:pathLst>
                <a:path w="688" h="207" extrusionOk="0">
                  <a:moveTo>
                    <a:pt x="324" y="1"/>
                  </a:moveTo>
                  <a:cubicBezTo>
                    <a:pt x="223" y="1"/>
                    <a:pt x="136" y="37"/>
                    <a:pt x="84" y="72"/>
                  </a:cubicBezTo>
                  <a:cubicBezTo>
                    <a:pt x="22" y="112"/>
                    <a:pt x="0" y="151"/>
                    <a:pt x="10" y="164"/>
                  </a:cubicBezTo>
                  <a:cubicBezTo>
                    <a:pt x="12" y="168"/>
                    <a:pt x="16" y="169"/>
                    <a:pt x="22" y="169"/>
                  </a:cubicBezTo>
                  <a:cubicBezTo>
                    <a:pt x="59" y="169"/>
                    <a:pt x="170" y="111"/>
                    <a:pt x="310" y="111"/>
                  </a:cubicBezTo>
                  <a:cubicBezTo>
                    <a:pt x="322" y="111"/>
                    <a:pt x="334" y="111"/>
                    <a:pt x="346" y="112"/>
                  </a:cubicBezTo>
                  <a:cubicBezTo>
                    <a:pt x="512" y="120"/>
                    <a:pt x="628" y="206"/>
                    <a:pt x="665" y="206"/>
                  </a:cubicBezTo>
                  <a:cubicBezTo>
                    <a:pt x="668" y="206"/>
                    <a:pt x="671" y="205"/>
                    <a:pt x="674" y="203"/>
                  </a:cubicBezTo>
                  <a:cubicBezTo>
                    <a:pt x="687" y="195"/>
                    <a:pt x="669" y="151"/>
                    <a:pt x="613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-185669" y="1931689"/>
              <a:ext cx="45084" cy="24525"/>
            </a:xfrm>
            <a:custGeom>
              <a:avLst/>
              <a:gdLst/>
              <a:ahLst/>
              <a:cxnLst/>
              <a:rect l="l" t="t" r="r" b="b"/>
              <a:pathLst>
                <a:path w="989" h="538" extrusionOk="0">
                  <a:moveTo>
                    <a:pt x="79" y="1"/>
                  </a:moveTo>
                  <a:cubicBezTo>
                    <a:pt x="77" y="1"/>
                    <a:pt x="86" y="8"/>
                    <a:pt x="109" y="23"/>
                  </a:cubicBezTo>
                  <a:cubicBezTo>
                    <a:pt x="109" y="23"/>
                    <a:pt x="0" y="333"/>
                    <a:pt x="385" y="495"/>
                  </a:cubicBezTo>
                  <a:cubicBezTo>
                    <a:pt x="458" y="525"/>
                    <a:pt x="525" y="538"/>
                    <a:pt x="586" y="538"/>
                  </a:cubicBezTo>
                  <a:cubicBezTo>
                    <a:pt x="840" y="538"/>
                    <a:pt x="988" y="325"/>
                    <a:pt x="988" y="325"/>
                  </a:cubicBezTo>
                  <a:cubicBezTo>
                    <a:pt x="663" y="325"/>
                    <a:pt x="94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-230706" y="2000659"/>
              <a:ext cx="79728" cy="41801"/>
            </a:xfrm>
            <a:custGeom>
              <a:avLst/>
              <a:gdLst/>
              <a:ahLst/>
              <a:cxnLst/>
              <a:rect l="l" t="t" r="r" b="b"/>
              <a:pathLst>
                <a:path w="1749" h="917" extrusionOk="0">
                  <a:moveTo>
                    <a:pt x="0" y="0"/>
                  </a:moveTo>
                  <a:cubicBezTo>
                    <a:pt x="0" y="0"/>
                    <a:pt x="376" y="916"/>
                    <a:pt x="1608" y="916"/>
                  </a:cubicBezTo>
                  <a:cubicBezTo>
                    <a:pt x="1644" y="916"/>
                    <a:pt x="1681" y="915"/>
                    <a:pt x="1718" y="914"/>
                  </a:cubicBezTo>
                  <a:lnTo>
                    <a:pt x="1749" y="591"/>
                  </a:lnTo>
                  <a:lnTo>
                    <a:pt x="1749" y="591"/>
                  </a:lnTo>
                  <a:cubicBezTo>
                    <a:pt x="1749" y="591"/>
                    <a:pt x="1748" y="591"/>
                    <a:pt x="1747" y="591"/>
                  </a:cubicBezTo>
                  <a:cubicBezTo>
                    <a:pt x="1700" y="591"/>
                    <a:pt x="838" y="583"/>
                    <a:pt x="0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-463782" y="1667843"/>
              <a:ext cx="411450" cy="438026"/>
            </a:xfrm>
            <a:custGeom>
              <a:avLst/>
              <a:gdLst/>
              <a:ahLst/>
              <a:cxnLst/>
              <a:rect l="l" t="t" r="r" b="b"/>
              <a:pathLst>
                <a:path w="9026" h="9609" extrusionOk="0">
                  <a:moveTo>
                    <a:pt x="5554" y="1"/>
                  </a:moveTo>
                  <a:cubicBezTo>
                    <a:pt x="5335" y="1"/>
                    <a:pt x="5151" y="25"/>
                    <a:pt x="5000" y="25"/>
                  </a:cubicBezTo>
                  <a:cubicBezTo>
                    <a:pt x="4633" y="25"/>
                    <a:pt x="3147" y="322"/>
                    <a:pt x="2142" y="1677"/>
                  </a:cubicBezTo>
                  <a:lnTo>
                    <a:pt x="2138" y="1672"/>
                  </a:lnTo>
                  <a:cubicBezTo>
                    <a:pt x="1775" y="2053"/>
                    <a:pt x="1254" y="3289"/>
                    <a:pt x="1194" y="3727"/>
                  </a:cubicBezTo>
                  <a:cubicBezTo>
                    <a:pt x="1137" y="4163"/>
                    <a:pt x="1211" y="4605"/>
                    <a:pt x="1206" y="5046"/>
                  </a:cubicBezTo>
                  <a:cubicBezTo>
                    <a:pt x="1202" y="5488"/>
                    <a:pt x="1101" y="5960"/>
                    <a:pt x="774" y="6252"/>
                  </a:cubicBezTo>
                  <a:cubicBezTo>
                    <a:pt x="564" y="6440"/>
                    <a:pt x="272" y="6545"/>
                    <a:pt x="145" y="6795"/>
                  </a:cubicBezTo>
                  <a:cubicBezTo>
                    <a:pt x="0" y="7087"/>
                    <a:pt x="163" y="7459"/>
                    <a:pt x="433" y="7642"/>
                  </a:cubicBezTo>
                  <a:cubicBezTo>
                    <a:pt x="669" y="7796"/>
                    <a:pt x="953" y="7837"/>
                    <a:pt x="1237" y="7837"/>
                  </a:cubicBezTo>
                  <a:cubicBezTo>
                    <a:pt x="1284" y="7837"/>
                    <a:pt x="1330" y="7836"/>
                    <a:pt x="1377" y="7834"/>
                  </a:cubicBezTo>
                  <a:lnTo>
                    <a:pt x="1377" y="7834"/>
                  </a:lnTo>
                  <a:cubicBezTo>
                    <a:pt x="1303" y="8485"/>
                    <a:pt x="1805" y="9150"/>
                    <a:pt x="2452" y="9250"/>
                  </a:cubicBezTo>
                  <a:cubicBezTo>
                    <a:pt x="2510" y="9259"/>
                    <a:pt x="2567" y="9263"/>
                    <a:pt x="2625" y="9263"/>
                  </a:cubicBezTo>
                  <a:cubicBezTo>
                    <a:pt x="2901" y="9263"/>
                    <a:pt x="3172" y="9164"/>
                    <a:pt x="3396" y="9001"/>
                  </a:cubicBezTo>
                  <a:cubicBezTo>
                    <a:pt x="3619" y="9215"/>
                    <a:pt x="3850" y="9421"/>
                    <a:pt x="4100" y="9609"/>
                  </a:cubicBezTo>
                  <a:cubicBezTo>
                    <a:pt x="4157" y="7686"/>
                    <a:pt x="4113" y="5763"/>
                    <a:pt x="3977" y="3848"/>
                  </a:cubicBezTo>
                  <a:cubicBezTo>
                    <a:pt x="4860" y="3691"/>
                    <a:pt x="6438" y="3215"/>
                    <a:pt x="6713" y="1808"/>
                  </a:cubicBezTo>
                  <a:cubicBezTo>
                    <a:pt x="7063" y="2608"/>
                    <a:pt x="7600" y="3049"/>
                    <a:pt x="8308" y="3657"/>
                  </a:cubicBezTo>
                  <a:cubicBezTo>
                    <a:pt x="8308" y="3657"/>
                    <a:pt x="9025" y="2459"/>
                    <a:pt x="7718" y="1101"/>
                  </a:cubicBezTo>
                  <a:cubicBezTo>
                    <a:pt x="6794" y="142"/>
                    <a:pt x="6076" y="1"/>
                    <a:pt x="5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-277933" y="1746249"/>
              <a:ext cx="120572" cy="78999"/>
            </a:xfrm>
            <a:custGeom>
              <a:avLst/>
              <a:gdLst/>
              <a:ahLst/>
              <a:cxnLst/>
              <a:rect l="l" t="t" r="r" b="b"/>
              <a:pathLst>
                <a:path w="2645" h="1733" extrusionOk="0">
                  <a:moveTo>
                    <a:pt x="2575" y="0"/>
                  </a:moveTo>
                  <a:cubicBezTo>
                    <a:pt x="2575" y="0"/>
                    <a:pt x="2575" y="0"/>
                    <a:pt x="2575" y="0"/>
                  </a:cubicBezTo>
                  <a:cubicBezTo>
                    <a:pt x="2553" y="0"/>
                    <a:pt x="2583" y="210"/>
                    <a:pt x="2522" y="529"/>
                  </a:cubicBezTo>
                  <a:cubicBezTo>
                    <a:pt x="2488" y="686"/>
                    <a:pt x="2431" y="875"/>
                    <a:pt x="2313" y="1049"/>
                  </a:cubicBezTo>
                  <a:cubicBezTo>
                    <a:pt x="2195" y="1224"/>
                    <a:pt x="2016" y="1378"/>
                    <a:pt x="1788" y="1473"/>
                  </a:cubicBezTo>
                  <a:cubicBezTo>
                    <a:pt x="1485" y="1602"/>
                    <a:pt x="1177" y="1629"/>
                    <a:pt x="907" y="1629"/>
                  </a:cubicBezTo>
                  <a:cubicBezTo>
                    <a:pt x="772" y="1629"/>
                    <a:pt x="647" y="1622"/>
                    <a:pt x="538" y="1618"/>
                  </a:cubicBezTo>
                  <a:cubicBezTo>
                    <a:pt x="372" y="1609"/>
                    <a:pt x="238" y="1604"/>
                    <a:pt x="145" y="1604"/>
                  </a:cubicBezTo>
                  <a:cubicBezTo>
                    <a:pt x="52" y="1604"/>
                    <a:pt x="1" y="1609"/>
                    <a:pt x="1" y="1618"/>
                  </a:cubicBezTo>
                  <a:cubicBezTo>
                    <a:pt x="1" y="1636"/>
                    <a:pt x="202" y="1662"/>
                    <a:pt x="534" y="1701"/>
                  </a:cubicBezTo>
                  <a:cubicBezTo>
                    <a:pt x="670" y="1715"/>
                    <a:pt x="836" y="1733"/>
                    <a:pt x="1018" y="1733"/>
                  </a:cubicBezTo>
                  <a:cubicBezTo>
                    <a:pt x="1269" y="1733"/>
                    <a:pt x="1553" y="1699"/>
                    <a:pt x="1836" y="1578"/>
                  </a:cubicBezTo>
                  <a:cubicBezTo>
                    <a:pt x="2081" y="1478"/>
                    <a:pt x="2282" y="1303"/>
                    <a:pt x="2405" y="1106"/>
                  </a:cubicBezTo>
                  <a:cubicBezTo>
                    <a:pt x="2527" y="914"/>
                    <a:pt x="2579" y="713"/>
                    <a:pt x="2601" y="543"/>
                  </a:cubicBezTo>
                  <a:cubicBezTo>
                    <a:pt x="2645" y="209"/>
                    <a:pt x="2584" y="0"/>
                    <a:pt x="2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-434699" y="1751811"/>
              <a:ext cx="83922" cy="216666"/>
            </a:xfrm>
            <a:custGeom>
              <a:avLst/>
              <a:gdLst/>
              <a:ahLst/>
              <a:cxnLst/>
              <a:rect l="l" t="t" r="r" b="b"/>
              <a:pathLst>
                <a:path w="1841" h="4753" extrusionOk="0">
                  <a:moveTo>
                    <a:pt x="1826" y="1"/>
                  </a:moveTo>
                  <a:cubicBezTo>
                    <a:pt x="1817" y="1"/>
                    <a:pt x="1753" y="49"/>
                    <a:pt x="1643" y="132"/>
                  </a:cubicBezTo>
                  <a:cubicBezTo>
                    <a:pt x="1530" y="223"/>
                    <a:pt x="1368" y="360"/>
                    <a:pt x="1181" y="543"/>
                  </a:cubicBezTo>
                  <a:cubicBezTo>
                    <a:pt x="993" y="722"/>
                    <a:pt x="774" y="949"/>
                    <a:pt x="586" y="1242"/>
                  </a:cubicBezTo>
                  <a:cubicBezTo>
                    <a:pt x="394" y="1534"/>
                    <a:pt x="233" y="1897"/>
                    <a:pt x="193" y="2304"/>
                  </a:cubicBezTo>
                  <a:cubicBezTo>
                    <a:pt x="167" y="2510"/>
                    <a:pt x="184" y="2710"/>
                    <a:pt x="227" y="2898"/>
                  </a:cubicBezTo>
                  <a:cubicBezTo>
                    <a:pt x="276" y="3087"/>
                    <a:pt x="350" y="3257"/>
                    <a:pt x="416" y="3414"/>
                  </a:cubicBezTo>
                  <a:cubicBezTo>
                    <a:pt x="551" y="3724"/>
                    <a:pt x="634" y="4025"/>
                    <a:pt x="578" y="4267"/>
                  </a:cubicBezTo>
                  <a:cubicBezTo>
                    <a:pt x="525" y="4511"/>
                    <a:pt x="346" y="4651"/>
                    <a:pt x="219" y="4695"/>
                  </a:cubicBezTo>
                  <a:cubicBezTo>
                    <a:pt x="150" y="4720"/>
                    <a:pt x="94" y="4725"/>
                    <a:pt x="56" y="4725"/>
                  </a:cubicBezTo>
                  <a:cubicBezTo>
                    <a:pt x="34" y="4725"/>
                    <a:pt x="18" y="4723"/>
                    <a:pt x="9" y="4723"/>
                  </a:cubicBezTo>
                  <a:cubicBezTo>
                    <a:pt x="4" y="4723"/>
                    <a:pt x="1" y="4724"/>
                    <a:pt x="1" y="4725"/>
                  </a:cubicBezTo>
                  <a:cubicBezTo>
                    <a:pt x="1" y="4729"/>
                    <a:pt x="23" y="4739"/>
                    <a:pt x="57" y="4747"/>
                  </a:cubicBezTo>
                  <a:cubicBezTo>
                    <a:pt x="74" y="4751"/>
                    <a:pt x="94" y="4753"/>
                    <a:pt x="117" y="4753"/>
                  </a:cubicBezTo>
                  <a:cubicBezTo>
                    <a:pt x="150" y="4753"/>
                    <a:pt x="189" y="4749"/>
                    <a:pt x="233" y="4739"/>
                  </a:cubicBezTo>
                  <a:cubicBezTo>
                    <a:pt x="376" y="4703"/>
                    <a:pt x="586" y="4559"/>
                    <a:pt x="656" y="4288"/>
                  </a:cubicBezTo>
                  <a:cubicBezTo>
                    <a:pt x="731" y="4017"/>
                    <a:pt x="647" y="3690"/>
                    <a:pt x="516" y="3375"/>
                  </a:cubicBezTo>
                  <a:cubicBezTo>
                    <a:pt x="451" y="3213"/>
                    <a:pt x="380" y="3047"/>
                    <a:pt x="342" y="2872"/>
                  </a:cubicBezTo>
                  <a:cubicBezTo>
                    <a:pt x="298" y="2698"/>
                    <a:pt x="285" y="2510"/>
                    <a:pt x="306" y="2317"/>
                  </a:cubicBezTo>
                  <a:cubicBezTo>
                    <a:pt x="346" y="1933"/>
                    <a:pt x="499" y="1587"/>
                    <a:pt x="673" y="1304"/>
                  </a:cubicBezTo>
                  <a:cubicBezTo>
                    <a:pt x="857" y="1015"/>
                    <a:pt x="1062" y="788"/>
                    <a:pt x="1237" y="600"/>
                  </a:cubicBezTo>
                  <a:cubicBezTo>
                    <a:pt x="1600" y="233"/>
                    <a:pt x="1840" y="14"/>
                    <a:pt x="1827" y="1"/>
                  </a:cubicBezTo>
                  <a:cubicBezTo>
                    <a:pt x="1827" y="1"/>
                    <a:pt x="1826" y="1"/>
                    <a:pt x="18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-84880" y="1790649"/>
              <a:ext cx="89119" cy="119661"/>
            </a:xfrm>
            <a:custGeom>
              <a:avLst/>
              <a:gdLst/>
              <a:ahLst/>
              <a:cxnLst/>
              <a:rect l="l" t="t" r="r" b="b"/>
              <a:pathLst>
                <a:path w="1955" h="2625" extrusionOk="0">
                  <a:moveTo>
                    <a:pt x="40" y="1"/>
                  </a:move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lnTo>
                    <a:pt x="40" y="1"/>
                  </a:lnTo>
                  <a:cubicBezTo>
                    <a:pt x="26" y="1"/>
                    <a:pt x="0" y="232"/>
                    <a:pt x="44" y="595"/>
                  </a:cubicBezTo>
                  <a:cubicBezTo>
                    <a:pt x="92" y="958"/>
                    <a:pt x="219" y="1469"/>
                    <a:pt x="508" y="1959"/>
                  </a:cubicBezTo>
                  <a:cubicBezTo>
                    <a:pt x="651" y="2203"/>
                    <a:pt x="831" y="2427"/>
                    <a:pt x="1067" y="2540"/>
                  </a:cubicBezTo>
                  <a:cubicBezTo>
                    <a:pt x="1178" y="2597"/>
                    <a:pt x="1297" y="2624"/>
                    <a:pt x="1408" y="2624"/>
                  </a:cubicBezTo>
                  <a:cubicBezTo>
                    <a:pt x="1528" y="2624"/>
                    <a:pt x="1640" y="2593"/>
                    <a:pt x="1726" y="2532"/>
                  </a:cubicBezTo>
                  <a:cubicBezTo>
                    <a:pt x="1897" y="2418"/>
                    <a:pt x="1954" y="2252"/>
                    <a:pt x="1954" y="2147"/>
                  </a:cubicBezTo>
                  <a:cubicBezTo>
                    <a:pt x="1954" y="2042"/>
                    <a:pt x="1917" y="1989"/>
                    <a:pt x="1911" y="1989"/>
                  </a:cubicBezTo>
                  <a:cubicBezTo>
                    <a:pt x="1910" y="1989"/>
                    <a:pt x="1910" y="1989"/>
                    <a:pt x="1910" y="1989"/>
                  </a:cubicBezTo>
                  <a:cubicBezTo>
                    <a:pt x="1902" y="1989"/>
                    <a:pt x="1924" y="2046"/>
                    <a:pt x="1910" y="2142"/>
                  </a:cubicBezTo>
                  <a:cubicBezTo>
                    <a:pt x="1893" y="2235"/>
                    <a:pt x="1831" y="2378"/>
                    <a:pt x="1683" y="2461"/>
                  </a:cubicBezTo>
                  <a:cubicBezTo>
                    <a:pt x="1616" y="2503"/>
                    <a:pt x="1529" y="2525"/>
                    <a:pt x="1435" y="2525"/>
                  </a:cubicBezTo>
                  <a:cubicBezTo>
                    <a:pt x="1332" y="2525"/>
                    <a:pt x="1220" y="2499"/>
                    <a:pt x="1115" y="2445"/>
                  </a:cubicBezTo>
                  <a:cubicBezTo>
                    <a:pt x="914" y="2344"/>
                    <a:pt x="748" y="2134"/>
                    <a:pt x="608" y="1898"/>
                  </a:cubicBezTo>
                  <a:cubicBezTo>
                    <a:pt x="328" y="1426"/>
                    <a:pt x="193" y="936"/>
                    <a:pt x="127" y="583"/>
                  </a:cubicBezTo>
                  <a:cubicBezTo>
                    <a:pt x="63" y="227"/>
                    <a:pt x="58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6"/>
            <p:cNvSpPr/>
            <p:nvPr/>
          </p:nvSpPr>
          <p:spPr>
            <a:xfrm>
              <a:off x="-90897" y="2826977"/>
              <a:ext cx="205087" cy="1628251"/>
            </a:xfrm>
            <a:custGeom>
              <a:avLst/>
              <a:gdLst/>
              <a:ahLst/>
              <a:cxnLst/>
              <a:rect l="l" t="t" r="r" b="b"/>
              <a:pathLst>
                <a:path w="4499" h="35719" extrusionOk="0">
                  <a:moveTo>
                    <a:pt x="1" y="0"/>
                  </a:moveTo>
                  <a:lnTo>
                    <a:pt x="640" y="35718"/>
                  </a:lnTo>
                  <a:cubicBezTo>
                    <a:pt x="640" y="35718"/>
                    <a:pt x="3930" y="24019"/>
                    <a:pt x="4214" y="19308"/>
                  </a:cubicBezTo>
                  <a:cubicBezTo>
                    <a:pt x="4498" y="14593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-477919" y="2696154"/>
              <a:ext cx="441491" cy="1776418"/>
            </a:xfrm>
            <a:custGeom>
              <a:avLst/>
              <a:gdLst/>
              <a:ahLst/>
              <a:cxnLst/>
              <a:rect l="l" t="t" r="r" b="b"/>
              <a:pathLst>
                <a:path w="9685" h="38742" extrusionOk="0">
                  <a:moveTo>
                    <a:pt x="8347" y="0"/>
                  </a:moveTo>
                  <a:lnTo>
                    <a:pt x="2146" y="162"/>
                  </a:lnTo>
                  <a:cubicBezTo>
                    <a:pt x="2145" y="162"/>
                    <a:pt x="2145" y="162"/>
                    <a:pt x="2144" y="162"/>
                  </a:cubicBezTo>
                  <a:cubicBezTo>
                    <a:pt x="2028" y="162"/>
                    <a:pt x="74" y="3039"/>
                    <a:pt x="9" y="5519"/>
                  </a:cubicBezTo>
                  <a:cubicBezTo>
                    <a:pt x="1" y="5759"/>
                    <a:pt x="13" y="6009"/>
                    <a:pt x="35" y="6253"/>
                  </a:cubicBezTo>
                  <a:cubicBezTo>
                    <a:pt x="114" y="7123"/>
                    <a:pt x="332" y="7980"/>
                    <a:pt x="656" y="8793"/>
                  </a:cubicBezTo>
                  <a:cubicBezTo>
                    <a:pt x="2321" y="13001"/>
                    <a:pt x="4043" y="17996"/>
                    <a:pt x="4069" y="19132"/>
                  </a:cubicBezTo>
                  <a:cubicBezTo>
                    <a:pt x="4156" y="22633"/>
                    <a:pt x="4842" y="38741"/>
                    <a:pt x="4842" y="38741"/>
                  </a:cubicBezTo>
                  <a:lnTo>
                    <a:pt x="9685" y="38400"/>
                  </a:lnTo>
                  <a:lnTo>
                    <a:pt x="9527" y="19132"/>
                  </a:lnTo>
                  <a:lnTo>
                    <a:pt x="83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-260975" y="2710052"/>
              <a:ext cx="102840" cy="1755934"/>
            </a:xfrm>
            <a:custGeom>
              <a:avLst/>
              <a:gdLst/>
              <a:ahLst/>
              <a:cxnLst/>
              <a:rect l="l" t="t" r="r" b="b"/>
              <a:pathLst>
                <a:path w="2256" h="38520" extrusionOk="0">
                  <a:moveTo>
                    <a:pt x="32" y="0"/>
                  </a:moveTo>
                  <a:cubicBezTo>
                    <a:pt x="31" y="0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3" y="1"/>
                    <a:pt x="34" y="2"/>
                    <a:pt x="36" y="4"/>
                  </a:cubicBezTo>
                  <a:lnTo>
                    <a:pt x="36" y="4"/>
                  </a:lnTo>
                  <a:cubicBezTo>
                    <a:pt x="34" y="2"/>
                    <a:pt x="33" y="0"/>
                    <a:pt x="32" y="0"/>
                  </a:cubicBezTo>
                  <a:close/>
                  <a:moveTo>
                    <a:pt x="36" y="4"/>
                  </a:moveTo>
                  <a:cubicBezTo>
                    <a:pt x="46" y="29"/>
                    <a:pt x="53" y="165"/>
                    <a:pt x="53" y="389"/>
                  </a:cubicBezTo>
                  <a:cubicBezTo>
                    <a:pt x="57" y="647"/>
                    <a:pt x="57" y="1023"/>
                    <a:pt x="57" y="1512"/>
                  </a:cubicBezTo>
                  <a:cubicBezTo>
                    <a:pt x="61" y="2492"/>
                    <a:pt x="0" y="3908"/>
                    <a:pt x="61" y="5655"/>
                  </a:cubicBezTo>
                  <a:cubicBezTo>
                    <a:pt x="79" y="6092"/>
                    <a:pt x="93" y="6547"/>
                    <a:pt x="131" y="7023"/>
                  </a:cubicBezTo>
                  <a:cubicBezTo>
                    <a:pt x="158" y="7500"/>
                    <a:pt x="202" y="7993"/>
                    <a:pt x="254" y="8505"/>
                  </a:cubicBezTo>
                  <a:cubicBezTo>
                    <a:pt x="359" y="9527"/>
                    <a:pt x="503" y="10620"/>
                    <a:pt x="682" y="11760"/>
                  </a:cubicBezTo>
                  <a:cubicBezTo>
                    <a:pt x="865" y="12902"/>
                    <a:pt x="1071" y="14098"/>
                    <a:pt x="1241" y="15344"/>
                  </a:cubicBezTo>
                  <a:cubicBezTo>
                    <a:pt x="1416" y="16585"/>
                    <a:pt x="1556" y="17884"/>
                    <a:pt x="1626" y="19211"/>
                  </a:cubicBezTo>
                  <a:cubicBezTo>
                    <a:pt x="1705" y="20544"/>
                    <a:pt x="1687" y="21847"/>
                    <a:pt x="1713" y="23106"/>
                  </a:cubicBezTo>
                  <a:cubicBezTo>
                    <a:pt x="1735" y="24364"/>
                    <a:pt x="1761" y="25575"/>
                    <a:pt x="1797" y="26728"/>
                  </a:cubicBezTo>
                  <a:cubicBezTo>
                    <a:pt x="1870" y="29040"/>
                    <a:pt x="1954" y="31120"/>
                    <a:pt x="2023" y="32868"/>
                  </a:cubicBezTo>
                  <a:cubicBezTo>
                    <a:pt x="2164" y="36295"/>
                    <a:pt x="2243" y="38205"/>
                    <a:pt x="2255" y="38519"/>
                  </a:cubicBezTo>
                  <a:cubicBezTo>
                    <a:pt x="2255" y="38519"/>
                    <a:pt x="2251" y="38383"/>
                    <a:pt x="2247" y="38126"/>
                  </a:cubicBezTo>
                  <a:cubicBezTo>
                    <a:pt x="2237" y="37864"/>
                    <a:pt x="2225" y="37487"/>
                    <a:pt x="2211" y="37003"/>
                  </a:cubicBezTo>
                  <a:cubicBezTo>
                    <a:pt x="2172" y="36019"/>
                    <a:pt x="2124" y="34607"/>
                    <a:pt x="2059" y="32864"/>
                  </a:cubicBezTo>
                  <a:cubicBezTo>
                    <a:pt x="1993" y="31120"/>
                    <a:pt x="1910" y="29040"/>
                    <a:pt x="1840" y="26728"/>
                  </a:cubicBezTo>
                  <a:cubicBezTo>
                    <a:pt x="1809" y="25575"/>
                    <a:pt x="1779" y="24360"/>
                    <a:pt x="1761" y="23106"/>
                  </a:cubicBezTo>
                  <a:cubicBezTo>
                    <a:pt x="1735" y="21847"/>
                    <a:pt x="1753" y="20544"/>
                    <a:pt x="1674" y="19211"/>
                  </a:cubicBezTo>
                  <a:cubicBezTo>
                    <a:pt x="1600" y="17878"/>
                    <a:pt x="1464" y="16581"/>
                    <a:pt x="1289" y="15335"/>
                  </a:cubicBezTo>
                  <a:cubicBezTo>
                    <a:pt x="1115" y="14090"/>
                    <a:pt x="905" y="12892"/>
                    <a:pt x="726" y="11752"/>
                  </a:cubicBezTo>
                  <a:cubicBezTo>
                    <a:pt x="542" y="10611"/>
                    <a:pt x="398" y="9523"/>
                    <a:pt x="293" y="8505"/>
                  </a:cubicBezTo>
                  <a:cubicBezTo>
                    <a:pt x="240" y="7993"/>
                    <a:pt x="192" y="7500"/>
                    <a:pt x="166" y="7023"/>
                  </a:cubicBezTo>
                  <a:cubicBezTo>
                    <a:pt x="127" y="6547"/>
                    <a:pt x="113" y="6088"/>
                    <a:pt x="93" y="5651"/>
                  </a:cubicBezTo>
                  <a:cubicBezTo>
                    <a:pt x="26" y="3908"/>
                    <a:pt x="83" y="2492"/>
                    <a:pt x="75" y="1512"/>
                  </a:cubicBezTo>
                  <a:cubicBezTo>
                    <a:pt x="75" y="592"/>
                    <a:pt x="63" y="54"/>
                    <a:pt x="36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-258422" y="4440821"/>
              <a:ext cx="221999" cy="33505"/>
            </a:xfrm>
            <a:custGeom>
              <a:avLst/>
              <a:gdLst/>
              <a:ahLst/>
              <a:cxnLst/>
              <a:rect l="l" t="t" r="r" b="b"/>
              <a:pathLst>
                <a:path w="4870" h="735" extrusionOk="0">
                  <a:moveTo>
                    <a:pt x="1" y="1"/>
                  </a:moveTo>
                  <a:lnTo>
                    <a:pt x="1" y="735"/>
                  </a:lnTo>
                  <a:lnTo>
                    <a:pt x="4870" y="735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-245841" y="2706496"/>
              <a:ext cx="2462" cy="10348"/>
            </a:xfrm>
            <a:custGeom>
              <a:avLst/>
              <a:gdLst/>
              <a:ahLst/>
              <a:cxnLst/>
              <a:rect l="l" t="t" r="r" b="b"/>
              <a:pathLst>
                <a:path w="54" h="227" extrusionOk="0">
                  <a:moveTo>
                    <a:pt x="23" y="0"/>
                  </a:moveTo>
                  <a:cubicBezTo>
                    <a:pt x="9" y="0"/>
                    <a:pt x="1" y="53"/>
                    <a:pt x="5" y="113"/>
                  </a:cubicBezTo>
                  <a:cubicBezTo>
                    <a:pt x="5" y="174"/>
                    <a:pt x="17" y="227"/>
                    <a:pt x="31" y="227"/>
                  </a:cubicBezTo>
                  <a:cubicBezTo>
                    <a:pt x="44" y="223"/>
                    <a:pt x="53" y="174"/>
                    <a:pt x="49" y="113"/>
                  </a:cubicBezTo>
                  <a:cubicBezTo>
                    <a:pt x="49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6"/>
            <p:cNvSpPr/>
            <p:nvPr/>
          </p:nvSpPr>
          <p:spPr>
            <a:xfrm>
              <a:off x="-245248" y="2727009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10" y="0"/>
                    <a:pt x="0" y="48"/>
                    <a:pt x="4" y="113"/>
                  </a:cubicBezTo>
                  <a:cubicBezTo>
                    <a:pt x="4" y="174"/>
                    <a:pt x="18" y="223"/>
                    <a:pt x="31" y="223"/>
                  </a:cubicBezTo>
                  <a:cubicBezTo>
                    <a:pt x="44" y="223"/>
                    <a:pt x="53" y="174"/>
                    <a:pt x="49" y="109"/>
                  </a:cubicBezTo>
                  <a:cubicBezTo>
                    <a:pt x="49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-244655" y="2747295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1"/>
                  </a:moveTo>
                  <a:cubicBezTo>
                    <a:pt x="9" y="5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6"/>
            <p:cNvSpPr/>
            <p:nvPr/>
          </p:nvSpPr>
          <p:spPr>
            <a:xfrm>
              <a:off x="-244063" y="2767808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3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6"/>
                    <a:pt x="18" y="223"/>
                    <a:pt x="31" y="223"/>
                  </a:cubicBezTo>
                  <a:cubicBezTo>
                    <a:pt x="45" y="223"/>
                    <a:pt x="53" y="176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-243425" y="2788321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2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-242878" y="2808652"/>
              <a:ext cx="2462" cy="10257"/>
            </a:xfrm>
            <a:custGeom>
              <a:avLst/>
              <a:gdLst/>
              <a:ahLst/>
              <a:cxnLst/>
              <a:rect l="l" t="t" r="r" b="b"/>
              <a:pathLst>
                <a:path w="54" h="225" extrusionOk="0">
                  <a:moveTo>
                    <a:pt x="23" y="1"/>
                  </a:moveTo>
                  <a:cubicBezTo>
                    <a:pt x="10" y="1"/>
                    <a:pt x="1" y="53"/>
                    <a:pt x="5" y="114"/>
                  </a:cubicBezTo>
                  <a:cubicBezTo>
                    <a:pt x="5" y="173"/>
                    <a:pt x="18" y="224"/>
                    <a:pt x="30" y="224"/>
                  </a:cubicBezTo>
                  <a:cubicBezTo>
                    <a:pt x="30" y="224"/>
                    <a:pt x="31" y="224"/>
                    <a:pt x="31" y="224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-242239" y="2829165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2" y="1"/>
                  </a:moveTo>
                  <a:cubicBezTo>
                    <a:pt x="9" y="1"/>
                    <a:pt x="0" y="49"/>
                    <a:pt x="5" y="115"/>
                  </a:cubicBezTo>
                  <a:cubicBezTo>
                    <a:pt x="5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9" y="110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-241692" y="2849496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10" y="0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-241054" y="2870009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3" y="0"/>
                  </a:moveTo>
                  <a:cubicBezTo>
                    <a:pt x="9" y="0"/>
                    <a:pt x="1" y="53"/>
                    <a:pt x="5" y="115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5"/>
                    <a:pt x="49" y="110"/>
                  </a:cubicBezTo>
                  <a:cubicBezTo>
                    <a:pt x="49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-240462" y="2890295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10" y="6"/>
                    <a:pt x="0" y="53"/>
                    <a:pt x="4" y="115"/>
                  </a:cubicBezTo>
                  <a:cubicBezTo>
                    <a:pt x="4" y="176"/>
                    <a:pt x="18" y="229"/>
                    <a:pt x="31" y="229"/>
                  </a:cubicBezTo>
                  <a:cubicBezTo>
                    <a:pt x="44" y="229"/>
                    <a:pt x="53" y="176"/>
                    <a:pt x="48" y="115"/>
                  </a:cubicBezTo>
                  <a:cubicBezTo>
                    <a:pt x="48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-239869" y="2910853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-239459" y="2931367"/>
              <a:ext cx="2051" cy="10211"/>
            </a:xfrm>
            <a:custGeom>
              <a:avLst/>
              <a:gdLst/>
              <a:ahLst/>
              <a:cxnLst/>
              <a:rect l="l" t="t" r="r" b="b"/>
              <a:pathLst>
                <a:path w="45" h="224" extrusionOk="0">
                  <a:moveTo>
                    <a:pt x="22" y="1"/>
                  </a:moveTo>
                  <a:cubicBezTo>
                    <a:pt x="9" y="1"/>
                    <a:pt x="0" y="49"/>
                    <a:pt x="0" y="110"/>
                  </a:cubicBezTo>
                  <a:cubicBezTo>
                    <a:pt x="0" y="175"/>
                    <a:pt x="9" y="223"/>
                    <a:pt x="22" y="223"/>
                  </a:cubicBezTo>
                  <a:cubicBezTo>
                    <a:pt x="35" y="223"/>
                    <a:pt x="44" y="175"/>
                    <a:pt x="44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-239276" y="2951880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10" y="1"/>
                    <a:pt x="0" y="49"/>
                    <a:pt x="0" y="110"/>
                  </a:cubicBezTo>
                  <a:cubicBezTo>
                    <a:pt x="0" y="176"/>
                    <a:pt x="14" y="223"/>
                    <a:pt x="27" y="223"/>
                  </a:cubicBezTo>
                  <a:cubicBezTo>
                    <a:pt x="36" y="223"/>
                    <a:pt x="49" y="171"/>
                    <a:pt x="44" y="110"/>
                  </a:cubicBezTo>
                  <a:cubicBezTo>
                    <a:pt x="44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-239094" y="2972211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7" y="1"/>
                  </a:moveTo>
                  <a:cubicBezTo>
                    <a:pt x="14" y="1"/>
                    <a:pt x="1" y="53"/>
                    <a:pt x="6" y="114"/>
                  </a:cubicBezTo>
                  <a:cubicBezTo>
                    <a:pt x="6" y="176"/>
                    <a:pt x="18" y="228"/>
                    <a:pt x="32" y="228"/>
                  </a:cubicBezTo>
                  <a:cubicBezTo>
                    <a:pt x="45" y="228"/>
                    <a:pt x="53" y="176"/>
                    <a:pt x="53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-238456" y="2992724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2" y="1"/>
                  </a:moveTo>
                  <a:cubicBezTo>
                    <a:pt x="9" y="1"/>
                    <a:pt x="0" y="53"/>
                    <a:pt x="4" y="114"/>
                  </a:cubicBezTo>
                  <a:cubicBezTo>
                    <a:pt x="4" y="173"/>
                    <a:pt x="17" y="224"/>
                    <a:pt x="29" y="224"/>
                  </a:cubicBezTo>
                  <a:cubicBezTo>
                    <a:pt x="30" y="224"/>
                    <a:pt x="30" y="224"/>
                    <a:pt x="31" y="224"/>
                  </a:cubicBezTo>
                  <a:cubicBezTo>
                    <a:pt x="44" y="224"/>
                    <a:pt x="53" y="176"/>
                    <a:pt x="53" y="114"/>
                  </a:cubicBezTo>
                  <a:cubicBezTo>
                    <a:pt x="48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-237635" y="3013237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1"/>
                  </a:moveTo>
                  <a:cubicBezTo>
                    <a:pt x="8" y="1"/>
                    <a:pt x="0" y="53"/>
                    <a:pt x="4" y="115"/>
                  </a:cubicBezTo>
                  <a:cubicBezTo>
                    <a:pt x="8" y="176"/>
                    <a:pt x="21" y="224"/>
                    <a:pt x="35" y="224"/>
                  </a:cubicBezTo>
                  <a:cubicBezTo>
                    <a:pt x="47" y="224"/>
                    <a:pt x="52" y="171"/>
                    <a:pt x="52" y="110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-236450" y="3033568"/>
              <a:ext cx="2416" cy="10393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17" y="0"/>
                  </a:moveTo>
                  <a:cubicBezTo>
                    <a:pt x="4" y="4"/>
                    <a:pt x="0" y="53"/>
                    <a:pt x="0" y="115"/>
                  </a:cubicBezTo>
                  <a:cubicBezTo>
                    <a:pt x="4" y="180"/>
                    <a:pt x="17" y="228"/>
                    <a:pt x="31" y="228"/>
                  </a:cubicBezTo>
                  <a:cubicBezTo>
                    <a:pt x="43" y="228"/>
                    <a:pt x="53" y="175"/>
                    <a:pt x="47" y="115"/>
                  </a:cubicBezTo>
                  <a:cubicBezTo>
                    <a:pt x="43" y="53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6"/>
            <p:cNvSpPr/>
            <p:nvPr/>
          </p:nvSpPr>
          <p:spPr>
            <a:xfrm>
              <a:off x="-235265" y="3054081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17" y="0"/>
                  </a:moveTo>
                  <a:cubicBezTo>
                    <a:pt x="5" y="0"/>
                    <a:pt x="0" y="53"/>
                    <a:pt x="5" y="115"/>
                  </a:cubicBezTo>
                  <a:cubicBezTo>
                    <a:pt x="9" y="175"/>
                    <a:pt x="21" y="224"/>
                    <a:pt x="35" y="224"/>
                  </a:cubicBezTo>
                  <a:cubicBezTo>
                    <a:pt x="48" y="224"/>
                    <a:pt x="53" y="171"/>
                    <a:pt x="48" y="110"/>
                  </a:cubicBezTo>
                  <a:cubicBezTo>
                    <a:pt x="43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6"/>
            <p:cNvSpPr/>
            <p:nvPr/>
          </p:nvSpPr>
          <p:spPr>
            <a:xfrm>
              <a:off x="-233897" y="3074367"/>
              <a:ext cx="2644" cy="10439"/>
            </a:xfrm>
            <a:custGeom>
              <a:avLst/>
              <a:gdLst/>
              <a:ahLst/>
              <a:cxnLst/>
              <a:rect l="l" t="t" r="r" b="b"/>
              <a:pathLst>
                <a:path w="58" h="229" extrusionOk="0">
                  <a:moveTo>
                    <a:pt x="18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9" y="180"/>
                    <a:pt x="27" y="229"/>
                    <a:pt x="36" y="229"/>
                  </a:cubicBezTo>
                  <a:cubicBezTo>
                    <a:pt x="49" y="224"/>
                    <a:pt x="58" y="176"/>
                    <a:pt x="53" y="115"/>
                  </a:cubicBezTo>
                  <a:cubicBezTo>
                    <a:pt x="49" y="49"/>
                    <a:pt x="31" y="1"/>
                    <a:pt x="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6"/>
            <p:cNvSpPr/>
            <p:nvPr/>
          </p:nvSpPr>
          <p:spPr>
            <a:xfrm>
              <a:off x="-232302" y="3094925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23" y="1"/>
                  </a:moveTo>
                  <a:cubicBezTo>
                    <a:pt x="9" y="1"/>
                    <a:pt x="1" y="53"/>
                    <a:pt x="9" y="114"/>
                  </a:cubicBezTo>
                  <a:cubicBezTo>
                    <a:pt x="14" y="175"/>
                    <a:pt x="27" y="223"/>
                    <a:pt x="40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6"/>
            <p:cNvSpPr/>
            <p:nvPr/>
          </p:nvSpPr>
          <p:spPr>
            <a:xfrm>
              <a:off x="-230296" y="3115256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17" y="1"/>
                  </a:moveTo>
                  <a:cubicBezTo>
                    <a:pt x="5" y="1"/>
                    <a:pt x="1" y="53"/>
                    <a:pt x="9" y="114"/>
                  </a:cubicBezTo>
                  <a:cubicBezTo>
                    <a:pt x="13" y="175"/>
                    <a:pt x="31" y="223"/>
                    <a:pt x="39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-228108" y="3135587"/>
              <a:ext cx="2826" cy="10165"/>
            </a:xfrm>
            <a:custGeom>
              <a:avLst/>
              <a:gdLst/>
              <a:ahLst/>
              <a:cxnLst/>
              <a:rect l="l" t="t" r="r" b="b"/>
              <a:pathLst>
                <a:path w="62" h="223" extrusionOk="0">
                  <a:moveTo>
                    <a:pt x="18" y="0"/>
                  </a:moveTo>
                  <a:cubicBezTo>
                    <a:pt x="5" y="0"/>
                    <a:pt x="1" y="53"/>
                    <a:pt x="5" y="114"/>
                  </a:cubicBezTo>
                  <a:cubicBezTo>
                    <a:pt x="13" y="175"/>
                    <a:pt x="31" y="223"/>
                    <a:pt x="44" y="223"/>
                  </a:cubicBezTo>
                  <a:cubicBezTo>
                    <a:pt x="57" y="223"/>
                    <a:pt x="62" y="170"/>
                    <a:pt x="53" y="110"/>
                  </a:cubicBezTo>
                  <a:cubicBezTo>
                    <a:pt x="48" y="48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-225692" y="3155918"/>
              <a:ext cx="2826" cy="10165"/>
            </a:xfrm>
            <a:custGeom>
              <a:avLst/>
              <a:gdLst/>
              <a:ahLst/>
              <a:cxnLst/>
              <a:rect l="l" t="t" r="r" b="b"/>
              <a:pathLst>
                <a:path w="62" h="223" extrusionOk="0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13" y="174"/>
                    <a:pt x="31" y="223"/>
                    <a:pt x="43" y="223"/>
                  </a:cubicBezTo>
                  <a:cubicBezTo>
                    <a:pt x="57" y="218"/>
                    <a:pt x="61" y="170"/>
                    <a:pt x="53" y="109"/>
                  </a:cubicBezTo>
                  <a:cubicBezTo>
                    <a:pt x="43" y="47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-223139" y="3176203"/>
              <a:ext cx="2826" cy="10029"/>
            </a:xfrm>
            <a:custGeom>
              <a:avLst/>
              <a:gdLst/>
              <a:ahLst/>
              <a:cxnLst/>
              <a:rect l="l" t="t" r="r" b="b"/>
              <a:pathLst>
                <a:path w="62" h="220" extrusionOk="0">
                  <a:moveTo>
                    <a:pt x="16" y="1"/>
                  </a:moveTo>
                  <a:cubicBezTo>
                    <a:pt x="15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3" y="173"/>
                    <a:pt x="30" y="219"/>
                    <a:pt x="42" y="219"/>
                  </a:cubicBezTo>
                  <a:cubicBezTo>
                    <a:pt x="43" y="219"/>
                    <a:pt x="43" y="219"/>
                    <a:pt x="44" y="219"/>
                  </a:cubicBezTo>
                  <a:cubicBezTo>
                    <a:pt x="58" y="219"/>
                    <a:pt x="62" y="167"/>
                    <a:pt x="53" y="106"/>
                  </a:cubicBezTo>
                  <a:cubicBezTo>
                    <a:pt x="44" y="47"/>
                    <a:pt x="29" y="1"/>
                    <a:pt x="1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-220359" y="3196306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14" y="1"/>
                  </a:moveTo>
                  <a:cubicBezTo>
                    <a:pt x="1" y="6"/>
                    <a:pt x="1" y="53"/>
                    <a:pt x="9" y="115"/>
                  </a:cubicBezTo>
                  <a:cubicBezTo>
                    <a:pt x="19" y="176"/>
                    <a:pt x="35" y="224"/>
                    <a:pt x="49" y="224"/>
                  </a:cubicBezTo>
                  <a:cubicBezTo>
                    <a:pt x="57" y="220"/>
                    <a:pt x="62" y="171"/>
                    <a:pt x="53" y="111"/>
                  </a:cubicBezTo>
                  <a:cubicBezTo>
                    <a:pt x="45" y="49"/>
                    <a:pt x="27" y="1"/>
                    <a:pt x="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-217578" y="3216455"/>
              <a:ext cx="3054" cy="10211"/>
            </a:xfrm>
            <a:custGeom>
              <a:avLst/>
              <a:gdLst/>
              <a:ahLst/>
              <a:cxnLst/>
              <a:rect l="l" t="t" r="r" b="b"/>
              <a:pathLst>
                <a:path w="67" h="224" extrusionOk="0">
                  <a:moveTo>
                    <a:pt x="18" y="0"/>
                  </a:moveTo>
                  <a:cubicBezTo>
                    <a:pt x="6" y="4"/>
                    <a:pt x="1" y="53"/>
                    <a:pt x="14" y="114"/>
                  </a:cubicBezTo>
                  <a:cubicBezTo>
                    <a:pt x="23" y="175"/>
                    <a:pt x="40" y="223"/>
                    <a:pt x="53" y="223"/>
                  </a:cubicBezTo>
                  <a:cubicBezTo>
                    <a:pt x="67" y="223"/>
                    <a:pt x="67" y="171"/>
                    <a:pt x="58" y="109"/>
                  </a:cubicBezTo>
                  <a:cubicBezTo>
                    <a:pt x="49" y="48"/>
                    <a:pt x="32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-214387" y="3236740"/>
              <a:ext cx="3054" cy="10074"/>
            </a:xfrm>
            <a:custGeom>
              <a:avLst/>
              <a:gdLst/>
              <a:ahLst/>
              <a:cxnLst/>
              <a:rect l="l" t="t" r="r" b="b"/>
              <a:pathLst>
                <a:path w="67" h="221" extrusionOk="0">
                  <a:moveTo>
                    <a:pt x="20" y="1"/>
                  </a:moveTo>
                  <a:cubicBezTo>
                    <a:pt x="19" y="1"/>
                    <a:pt x="19" y="1"/>
                    <a:pt x="19" y="1"/>
                  </a:cubicBezTo>
                  <a:cubicBezTo>
                    <a:pt x="5" y="1"/>
                    <a:pt x="1" y="53"/>
                    <a:pt x="9" y="115"/>
                  </a:cubicBezTo>
                  <a:cubicBezTo>
                    <a:pt x="22" y="174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2" y="220"/>
                    <a:pt x="67" y="168"/>
                    <a:pt x="57" y="106"/>
                  </a:cubicBezTo>
                  <a:cubicBezTo>
                    <a:pt x="49" y="47"/>
                    <a:pt x="29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-211151" y="3256889"/>
              <a:ext cx="3009" cy="9983"/>
            </a:xfrm>
            <a:custGeom>
              <a:avLst/>
              <a:gdLst/>
              <a:ahLst/>
              <a:cxnLst/>
              <a:rect l="l" t="t" r="r" b="b"/>
              <a:pathLst>
                <a:path w="66" h="219" extrusionOk="0">
                  <a:moveTo>
                    <a:pt x="19" y="0"/>
                  </a:moveTo>
                  <a:cubicBezTo>
                    <a:pt x="18" y="0"/>
                    <a:pt x="17" y="0"/>
                    <a:pt x="17" y="0"/>
                  </a:cubicBezTo>
                  <a:cubicBezTo>
                    <a:pt x="4" y="0"/>
                    <a:pt x="0" y="53"/>
                    <a:pt x="13" y="114"/>
                  </a:cubicBezTo>
                  <a:cubicBezTo>
                    <a:pt x="22" y="172"/>
                    <a:pt x="37" y="219"/>
                    <a:pt x="50" y="219"/>
                  </a:cubicBezTo>
                  <a:cubicBezTo>
                    <a:pt x="51" y="219"/>
                    <a:pt x="52" y="219"/>
                    <a:pt x="53" y="219"/>
                  </a:cubicBezTo>
                  <a:cubicBezTo>
                    <a:pt x="65" y="219"/>
                    <a:pt x="65" y="166"/>
                    <a:pt x="57" y="105"/>
                  </a:cubicBezTo>
                  <a:cubicBezTo>
                    <a:pt x="49" y="47"/>
                    <a:pt x="32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-207777" y="3276992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5" y="1"/>
                  </a:moveTo>
                  <a:cubicBezTo>
                    <a:pt x="14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21" y="174"/>
                    <a:pt x="38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6" y="219"/>
                    <a:pt x="66" y="167"/>
                    <a:pt x="57" y="106"/>
                  </a:cubicBezTo>
                  <a:cubicBezTo>
                    <a:pt x="48" y="47"/>
                    <a:pt x="28" y="1"/>
                    <a:pt x="1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-204450" y="3297140"/>
              <a:ext cx="3100" cy="9983"/>
            </a:xfrm>
            <a:custGeom>
              <a:avLst/>
              <a:gdLst/>
              <a:ahLst/>
              <a:cxnLst/>
              <a:rect l="l" t="t" r="r" b="b"/>
              <a:pathLst>
                <a:path w="68" h="219" extrusionOk="0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6" y="1"/>
                    <a:pt x="1" y="53"/>
                    <a:pt x="15" y="114"/>
                  </a:cubicBezTo>
                  <a:cubicBezTo>
                    <a:pt x="23" y="172"/>
                    <a:pt x="39" y="219"/>
                    <a:pt x="52" y="219"/>
                  </a:cubicBezTo>
                  <a:cubicBezTo>
                    <a:pt x="52" y="219"/>
                    <a:pt x="53" y="219"/>
                    <a:pt x="53" y="219"/>
                  </a:cubicBezTo>
                  <a:cubicBezTo>
                    <a:pt x="67" y="219"/>
                    <a:pt x="67" y="166"/>
                    <a:pt x="59" y="105"/>
                  </a:cubicBezTo>
                  <a:cubicBezTo>
                    <a:pt x="50" y="46"/>
                    <a:pt x="29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-201031" y="3317243"/>
              <a:ext cx="3237" cy="10029"/>
            </a:xfrm>
            <a:custGeom>
              <a:avLst/>
              <a:gdLst/>
              <a:ahLst/>
              <a:cxnLst/>
              <a:rect l="l" t="t" r="r" b="b"/>
              <a:pathLst>
                <a:path w="71" h="220" extrusionOk="0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4" y="114"/>
                  </a:cubicBezTo>
                  <a:cubicBezTo>
                    <a:pt x="22" y="173"/>
                    <a:pt x="39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7" y="219"/>
                    <a:pt x="71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-197657" y="3337346"/>
              <a:ext cx="3282" cy="10074"/>
            </a:xfrm>
            <a:custGeom>
              <a:avLst/>
              <a:gdLst/>
              <a:ahLst/>
              <a:cxnLst/>
              <a:rect l="l" t="t" r="r" b="b"/>
              <a:pathLst>
                <a:path w="72" h="221" extrusionOk="0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5" y="1"/>
                    <a:pt x="1" y="53"/>
                    <a:pt x="15" y="115"/>
                  </a:cubicBezTo>
                  <a:cubicBezTo>
                    <a:pt x="23" y="173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7" y="220"/>
                    <a:pt x="71" y="167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-194239" y="3357449"/>
              <a:ext cx="3009" cy="10074"/>
            </a:xfrm>
            <a:custGeom>
              <a:avLst/>
              <a:gdLst/>
              <a:ahLst/>
              <a:cxnLst/>
              <a:rect l="l" t="t" r="r" b="b"/>
              <a:pathLst>
                <a:path w="66" h="221" extrusionOk="0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5" y="1"/>
                    <a:pt x="0" y="54"/>
                    <a:pt x="13" y="115"/>
                  </a:cubicBezTo>
                  <a:cubicBezTo>
                    <a:pt x="22" y="174"/>
                    <a:pt x="38" y="221"/>
                    <a:pt x="51" y="221"/>
                  </a:cubicBezTo>
                  <a:cubicBezTo>
                    <a:pt x="52" y="221"/>
                    <a:pt x="52" y="221"/>
                    <a:pt x="53" y="220"/>
                  </a:cubicBezTo>
                  <a:cubicBezTo>
                    <a:pt x="65" y="220"/>
                    <a:pt x="65" y="168"/>
                    <a:pt x="57" y="106"/>
                  </a:cubicBezTo>
                  <a:cubicBezTo>
                    <a:pt x="49" y="48"/>
                    <a:pt x="32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-190865" y="3377598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5" y="0"/>
                  </a:moveTo>
                  <a:cubicBezTo>
                    <a:pt x="15" y="0"/>
                    <a:pt x="14" y="1"/>
                    <a:pt x="13" y="1"/>
                  </a:cubicBezTo>
                  <a:cubicBezTo>
                    <a:pt x="1" y="1"/>
                    <a:pt x="1" y="53"/>
                    <a:pt x="9" y="114"/>
                  </a:cubicBezTo>
                  <a:cubicBezTo>
                    <a:pt x="17" y="173"/>
                    <a:pt x="34" y="219"/>
                    <a:pt x="47" y="219"/>
                  </a:cubicBezTo>
                  <a:cubicBezTo>
                    <a:pt x="48" y="219"/>
                    <a:pt x="48" y="219"/>
                    <a:pt x="49" y="219"/>
                  </a:cubicBezTo>
                  <a:cubicBezTo>
                    <a:pt x="62" y="219"/>
                    <a:pt x="66" y="166"/>
                    <a:pt x="53" y="106"/>
                  </a:cubicBezTo>
                  <a:cubicBezTo>
                    <a:pt x="44" y="47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-187902" y="3397746"/>
              <a:ext cx="3054" cy="9983"/>
            </a:xfrm>
            <a:custGeom>
              <a:avLst/>
              <a:gdLst/>
              <a:ahLst/>
              <a:cxnLst/>
              <a:rect l="l" t="t" r="r" b="b"/>
              <a:pathLst>
                <a:path w="67" h="219" extrusionOk="0">
                  <a:moveTo>
                    <a:pt x="20" y="0"/>
                  </a:moveTo>
                  <a:cubicBezTo>
                    <a:pt x="20" y="0"/>
                    <a:pt x="19" y="0"/>
                    <a:pt x="19" y="0"/>
                  </a:cubicBezTo>
                  <a:cubicBezTo>
                    <a:pt x="5" y="0"/>
                    <a:pt x="1" y="53"/>
                    <a:pt x="10" y="114"/>
                  </a:cubicBezTo>
                  <a:cubicBezTo>
                    <a:pt x="18" y="173"/>
                    <a:pt x="39" y="219"/>
                    <a:pt x="48" y="219"/>
                  </a:cubicBezTo>
                  <a:cubicBezTo>
                    <a:pt x="48" y="219"/>
                    <a:pt x="49" y="219"/>
                    <a:pt x="49" y="218"/>
                  </a:cubicBezTo>
                  <a:cubicBezTo>
                    <a:pt x="63" y="218"/>
                    <a:pt x="67" y="166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-184894" y="3417849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9" y="1"/>
                  </a:moveTo>
                  <a:cubicBezTo>
                    <a:pt x="19" y="1"/>
                    <a:pt x="18" y="1"/>
                    <a:pt x="18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7" y="172"/>
                    <a:pt x="34" y="219"/>
                    <a:pt x="48" y="219"/>
                  </a:cubicBezTo>
                  <a:cubicBezTo>
                    <a:pt x="48" y="219"/>
                    <a:pt x="49" y="219"/>
                    <a:pt x="49" y="219"/>
                  </a:cubicBezTo>
                  <a:cubicBezTo>
                    <a:pt x="62" y="219"/>
                    <a:pt x="66" y="167"/>
                    <a:pt x="58" y="106"/>
                  </a:cubicBezTo>
                  <a:cubicBezTo>
                    <a:pt x="50" y="46"/>
                    <a:pt x="33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-182113" y="3437998"/>
              <a:ext cx="3054" cy="10165"/>
            </a:xfrm>
            <a:custGeom>
              <a:avLst/>
              <a:gdLst/>
              <a:ahLst/>
              <a:cxnLst/>
              <a:rect l="l" t="t" r="r" b="b"/>
              <a:pathLst>
                <a:path w="67" h="223" extrusionOk="0">
                  <a:moveTo>
                    <a:pt x="19" y="0"/>
                  </a:moveTo>
                  <a:cubicBezTo>
                    <a:pt x="5" y="5"/>
                    <a:pt x="1" y="53"/>
                    <a:pt x="9" y="114"/>
                  </a:cubicBezTo>
                  <a:cubicBezTo>
                    <a:pt x="19" y="174"/>
                    <a:pt x="35" y="223"/>
                    <a:pt x="49" y="223"/>
                  </a:cubicBezTo>
                  <a:cubicBezTo>
                    <a:pt x="62" y="219"/>
                    <a:pt x="67" y="170"/>
                    <a:pt x="57" y="109"/>
                  </a:cubicBezTo>
                  <a:cubicBezTo>
                    <a:pt x="49" y="48"/>
                    <a:pt x="31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-179515" y="3458283"/>
              <a:ext cx="2872" cy="10029"/>
            </a:xfrm>
            <a:custGeom>
              <a:avLst/>
              <a:gdLst/>
              <a:ahLst/>
              <a:cxnLst/>
              <a:rect l="l" t="t" r="r" b="b"/>
              <a:pathLst>
                <a:path w="63" h="220" extrusionOk="0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0" y="114"/>
                  </a:cubicBezTo>
                  <a:cubicBezTo>
                    <a:pt x="18" y="173"/>
                    <a:pt x="35" y="220"/>
                    <a:pt x="43" y="220"/>
                  </a:cubicBezTo>
                  <a:cubicBezTo>
                    <a:pt x="44" y="220"/>
                    <a:pt x="44" y="219"/>
                    <a:pt x="44" y="219"/>
                  </a:cubicBezTo>
                  <a:cubicBezTo>
                    <a:pt x="57" y="219"/>
                    <a:pt x="62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-177144" y="3478386"/>
              <a:ext cx="2872" cy="10257"/>
            </a:xfrm>
            <a:custGeom>
              <a:avLst/>
              <a:gdLst/>
              <a:ahLst/>
              <a:cxnLst/>
              <a:rect l="l" t="t" r="r" b="b"/>
              <a:pathLst>
                <a:path w="63" h="225" extrusionOk="0">
                  <a:moveTo>
                    <a:pt x="19" y="1"/>
                  </a:moveTo>
                  <a:cubicBezTo>
                    <a:pt x="5" y="6"/>
                    <a:pt x="1" y="53"/>
                    <a:pt x="10" y="115"/>
                  </a:cubicBezTo>
                  <a:cubicBezTo>
                    <a:pt x="14" y="174"/>
                    <a:pt x="30" y="224"/>
                    <a:pt x="43" y="224"/>
                  </a:cubicBezTo>
                  <a:cubicBezTo>
                    <a:pt x="44" y="224"/>
                    <a:pt x="44" y="224"/>
                    <a:pt x="45" y="224"/>
                  </a:cubicBezTo>
                  <a:cubicBezTo>
                    <a:pt x="57" y="224"/>
                    <a:pt x="63" y="172"/>
                    <a:pt x="53" y="111"/>
                  </a:cubicBezTo>
                  <a:cubicBezTo>
                    <a:pt x="49" y="49"/>
                    <a:pt x="31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-174910" y="3498717"/>
              <a:ext cx="2781" cy="10211"/>
            </a:xfrm>
            <a:custGeom>
              <a:avLst/>
              <a:gdLst/>
              <a:ahLst/>
              <a:cxnLst/>
              <a:rect l="l" t="t" r="r" b="b"/>
              <a:pathLst>
                <a:path w="61" h="224" extrusionOk="0">
                  <a:moveTo>
                    <a:pt x="18" y="0"/>
                  </a:moveTo>
                  <a:cubicBezTo>
                    <a:pt x="4" y="0"/>
                    <a:pt x="0" y="53"/>
                    <a:pt x="8" y="115"/>
                  </a:cubicBezTo>
                  <a:cubicBezTo>
                    <a:pt x="14" y="176"/>
                    <a:pt x="26" y="224"/>
                    <a:pt x="40" y="224"/>
                  </a:cubicBezTo>
                  <a:cubicBezTo>
                    <a:pt x="53" y="224"/>
                    <a:pt x="61" y="171"/>
                    <a:pt x="53" y="111"/>
                  </a:cubicBezTo>
                  <a:cubicBezTo>
                    <a:pt x="48" y="49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-172905" y="3519048"/>
              <a:ext cx="2598" cy="10211"/>
            </a:xfrm>
            <a:custGeom>
              <a:avLst/>
              <a:gdLst/>
              <a:ahLst/>
              <a:cxnLst/>
              <a:rect l="l" t="t" r="r" b="b"/>
              <a:pathLst>
                <a:path w="57" h="224" extrusionOk="0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9" y="175"/>
                    <a:pt x="26" y="224"/>
                    <a:pt x="39" y="224"/>
                  </a:cubicBezTo>
                  <a:cubicBezTo>
                    <a:pt x="53" y="224"/>
                    <a:pt x="57" y="171"/>
                    <a:pt x="53" y="110"/>
                  </a:cubicBezTo>
                  <a:cubicBezTo>
                    <a:pt x="48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-171355" y="3539333"/>
              <a:ext cx="2644" cy="10257"/>
            </a:xfrm>
            <a:custGeom>
              <a:avLst/>
              <a:gdLst/>
              <a:ahLst/>
              <a:cxnLst/>
              <a:rect l="l" t="t" r="r" b="b"/>
              <a:pathLst>
                <a:path w="58" h="225" extrusionOk="0">
                  <a:moveTo>
                    <a:pt x="23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14" y="174"/>
                    <a:pt x="26" y="225"/>
                    <a:pt x="39" y="225"/>
                  </a:cubicBezTo>
                  <a:cubicBezTo>
                    <a:pt x="40" y="225"/>
                    <a:pt x="40" y="224"/>
                    <a:pt x="41" y="224"/>
                  </a:cubicBezTo>
                  <a:cubicBezTo>
                    <a:pt x="53" y="224"/>
                    <a:pt x="57" y="176"/>
                    <a:pt x="53" y="111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-169759" y="3559892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6" y="1"/>
                    <a:pt x="0" y="48"/>
                    <a:pt x="6" y="114"/>
                  </a:cubicBezTo>
                  <a:cubicBezTo>
                    <a:pt x="10" y="175"/>
                    <a:pt x="22" y="223"/>
                    <a:pt x="36" y="223"/>
                  </a:cubicBezTo>
                  <a:cubicBezTo>
                    <a:pt x="49" y="223"/>
                    <a:pt x="53" y="171"/>
                    <a:pt x="49" y="110"/>
                  </a:cubicBezTo>
                  <a:cubicBezTo>
                    <a:pt x="45" y="51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-168574" y="3580223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10" y="1"/>
                    <a:pt x="1" y="48"/>
                    <a:pt x="6" y="114"/>
                  </a:cubicBezTo>
                  <a:cubicBezTo>
                    <a:pt x="6" y="175"/>
                    <a:pt x="18" y="223"/>
                    <a:pt x="32" y="223"/>
                  </a:cubicBezTo>
                  <a:cubicBezTo>
                    <a:pt x="45" y="223"/>
                    <a:pt x="53" y="171"/>
                    <a:pt x="49" y="110"/>
                  </a:cubicBezTo>
                  <a:cubicBezTo>
                    <a:pt x="49" y="48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-167571" y="3600554"/>
              <a:ext cx="2462" cy="10165"/>
            </a:xfrm>
            <a:custGeom>
              <a:avLst/>
              <a:gdLst/>
              <a:ahLst/>
              <a:cxnLst/>
              <a:rect l="l" t="t" r="r" b="b"/>
              <a:pathLst>
                <a:path w="54" h="223" extrusionOk="0">
                  <a:moveTo>
                    <a:pt x="23" y="0"/>
                  </a:moveTo>
                  <a:cubicBezTo>
                    <a:pt x="10" y="0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0"/>
                    <a:pt x="49" y="110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-166751" y="3620885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30" y="223"/>
                    <a:pt x="30" y="223"/>
                    <a:pt x="31" y="223"/>
                  </a:cubicBezTo>
                  <a:cubicBezTo>
                    <a:pt x="45" y="223"/>
                    <a:pt x="53" y="174"/>
                    <a:pt x="49" y="113"/>
                  </a:cubicBezTo>
                  <a:cubicBezTo>
                    <a:pt x="49" y="47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-166158" y="3641398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0"/>
                  </a:moveTo>
                  <a:cubicBezTo>
                    <a:pt x="9" y="0"/>
                    <a:pt x="0" y="48"/>
                    <a:pt x="0" y="109"/>
                  </a:cubicBezTo>
                  <a:cubicBezTo>
                    <a:pt x="5" y="174"/>
                    <a:pt x="14" y="222"/>
                    <a:pt x="26" y="222"/>
                  </a:cubicBezTo>
                  <a:cubicBezTo>
                    <a:pt x="40" y="222"/>
                    <a:pt x="48" y="170"/>
                    <a:pt x="48" y="109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-165748" y="3661683"/>
              <a:ext cx="2234" cy="10393"/>
            </a:xfrm>
            <a:custGeom>
              <a:avLst/>
              <a:gdLst/>
              <a:ahLst/>
              <a:cxnLst/>
              <a:rect l="l" t="t" r="r" b="b"/>
              <a:pathLst>
                <a:path w="49" h="228" extrusionOk="0">
                  <a:moveTo>
                    <a:pt x="23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0" y="175"/>
                    <a:pt x="13" y="227"/>
                    <a:pt x="27" y="227"/>
                  </a:cubicBezTo>
                  <a:cubicBezTo>
                    <a:pt x="39" y="227"/>
                    <a:pt x="49" y="175"/>
                    <a:pt x="49" y="114"/>
                  </a:cubicBezTo>
                  <a:cubicBezTo>
                    <a:pt x="49" y="53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-165566" y="3682196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3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1" y="176"/>
                    <a:pt x="9" y="223"/>
                    <a:pt x="23" y="223"/>
                  </a:cubicBezTo>
                  <a:cubicBezTo>
                    <a:pt x="35" y="223"/>
                    <a:pt x="49" y="176"/>
                    <a:pt x="49" y="114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-165383" y="3702709"/>
              <a:ext cx="2279" cy="10257"/>
            </a:xfrm>
            <a:custGeom>
              <a:avLst/>
              <a:gdLst/>
              <a:ahLst/>
              <a:cxnLst/>
              <a:rect l="l" t="t" r="r" b="b"/>
              <a:pathLst>
                <a:path w="50" h="225" extrusionOk="0">
                  <a:moveTo>
                    <a:pt x="23" y="1"/>
                  </a:moveTo>
                  <a:cubicBezTo>
                    <a:pt x="9" y="1"/>
                    <a:pt x="1" y="49"/>
                    <a:pt x="1" y="110"/>
                  </a:cubicBezTo>
                  <a:cubicBezTo>
                    <a:pt x="1" y="172"/>
                    <a:pt x="9" y="224"/>
                    <a:pt x="23" y="224"/>
                  </a:cubicBezTo>
                  <a:cubicBezTo>
                    <a:pt x="35" y="224"/>
                    <a:pt x="49" y="172"/>
                    <a:pt x="45" y="110"/>
                  </a:cubicBezTo>
                  <a:cubicBezTo>
                    <a:pt x="45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-165155" y="3723040"/>
              <a:ext cx="2234" cy="10439"/>
            </a:xfrm>
            <a:custGeom>
              <a:avLst/>
              <a:gdLst/>
              <a:ahLst/>
              <a:cxnLst/>
              <a:rect l="l" t="t" r="r" b="b"/>
              <a:pathLst>
                <a:path w="49" h="229" extrusionOk="0">
                  <a:moveTo>
                    <a:pt x="22" y="1"/>
                  </a:moveTo>
                  <a:cubicBezTo>
                    <a:pt x="10" y="1"/>
                    <a:pt x="0" y="53"/>
                    <a:pt x="0" y="114"/>
                  </a:cubicBezTo>
                  <a:cubicBezTo>
                    <a:pt x="0" y="176"/>
                    <a:pt x="14" y="228"/>
                    <a:pt x="22" y="228"/>
                  </a:cubicBezTo>
                  <a:cubicBezTo>
                    <a:pt x="36" y="224"/>
                    <a:pt x="48" y="176"/>
                    <a:pt x="48" y="114"/>
                  </a:cubicBezTo>
                  <a:cubicBezTo>
                    <a:pt x="44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-164973" y="3743554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0" y="176"/>
                    <a:pt x="14" y="224"/>
                    <a:pt x="26" y="224"/>
                  </a:cubicBezTo>
                  <a:cubicBezTo>
                    <a:pt x="40" y="224"/>
                    <a:pt x="49" y="176"/>
                    <a:pt x="49" y="110"/>
                  </a:cubicBezTo>
                  <a:cubicBezTo>
                    <a:pt x="49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6"/>
            <p:cNvSpPr/>
            <p:nvPr/>
          </p:nvSpPr>
          <p:spPr>
            <a:xfrm>
              <a:off x="-164745" y="3763884"/>
              <a:ext cx="2416" cy="10393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27" y="0"/>
                  </a:moveTo>
                  <a:cubicBezTo>
                    <a:pt x="13" y="0"/>
                    <a:pt x="1" y="53"/>
                    <a:pt x="5" y="115"/>
                  </a:cubicBezTo>
                  <a:cubicBezTo>
                    <a:pt x="5" y="175"/>
                    <a:pt x="17" y="228"/>
                    <a:pt x="27" y="228"/>
                  </a:cubicBezTo>
                  <a:cubicBezTo>
                    <a:pt x="39" y="228"/>
                    <a:pt x="53" y="175"/>
                    <a:pt x="48" y="115"/>
                  </a:cubicBezTo>
                  <a:cubicBezTo>
                    <a:pt x="48" y="53"/>
                    <a:pt x="39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6"/>
            <p:cNvSpPr/>
            <p:nvPr/>
          </p:nvSpPr>
          <p:spPr>
            <a:xfrm>
              <a:off x="-164380" y="3784398"/>
              <a:ext cx="2279" cy="10211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3" y="0"/>
                  </a:moveTo>
                  <a:cubicBezTo>
                    <a:pt x="9" y="0"/>
                    <a:pt x="1" y="53"/>
                    <a:pt x="1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40" y="224"/>
                    <a:pt x="49" y="175"/>
                    <a:pt x="49" y="115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-163970" y="3804956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0"/>
                  </a:moveTo>
                  <a:cubicBezTo>
                    <a:pt x="10" y="0"/>
                    <a:pt x="0" y="47"/>
                    <a:pt x="0" y="109"/>
                  </a:cubicBezTo>
                  <a:cubicBezTo>
                    <a:pt x="4" y="174"/>
                    <a:pt x="14" y="223"/>
                    <a:pt x="27" y="223"/>
                  </a:cubicBezTo>
                  <a:cubicBezTo>
                    <a:pt x="40" y="223"/>
                    <a:pt x="49" y="170"/>
                    <a:pt x="49" y="109"/>
                  </a:cubicBezTo>
                  <a:cubicBezTo>
                    <a:pt x="49" y="47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-163560" y="3825242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2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3"/>
                    <a:pt x="53" y="175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-162967" y="3845755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9" y="1"/>
                    <a:pt x="0" y="49"/>
                    <a:pt x="0" y="114"/>
                  </a:cubicBezTo>
                  <a:cubicBezTo>
                    <a:pt x="0" y="175"/>
                    <a:pt x="14" y="223"/>
                    <a:pt x="27" y="223"/>
                  </a:cubicBezTo>
                  <a:cubicBezTo>
                    <a:pt x="40" y="223"/>
                    <a:pt x="49" y="175"/>
                    <a:pt x="49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-162603" y="3866086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1"/>
                  </a:moveTo>
                  <a:cubicBezTo>
                    <a:pt x="10" y="1"/>
                    <a:pt x="1" y="53"/>
                    <a:pt x="6" y="114"/>
                  </a:cubicBezTo>
                  <a:cubicBezTo>
                    <a:pt x="6" y="175"/>
                    <a:pt x="19" y="227"/>
                    <a:pt x="32" y="227"/>
                  </a:cubicBezTo>
                  <a:cubicBezTo>
                    <a:pt x="45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-161964" y="3886599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5" y="176"/>
                    <a:pt x="13" y="223"/>
                    <a:pt x="27" y="223"/>
                  </a:cubicBezTo>
                  <a:cubicBezTo>
                    <a:pt x="39" y="223"/>
                    <a:pt x="49" y="176"/>
                    <a:pt x="49" y="114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-161417" y="3907112"/>
              <a:ext cx="2279" cy="10211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4" y="0"/>
                  </a:moveTo>
                  <a:cubicBezTo>
                    <a:pt x="24" y="0"/>
                    <a:pt x="23" y="0"/>
                    <a:pt x="23" y="1"/>
                  </a:cubicBezTo>
                  <a:cubicBezTo>
                    <a:pt x="10" y="1"/>
                    <a:pt x="1" y="49"/>
                    <a:pt x="1" y="110"/>
                  </a:cubicBezTo>
                  <a:cubicBezTo>
                    <a:pt x="6" y="176"/>
                    <a:pt x="15" y="224"/>
                    <a:pt x="27" y="224"/>
                  </a:cubicBezTo>
                  <a:cubicBezTo>
                    <a:pt x="41" y="224"/>
                    <a:pt x="49" y="172"/>
                    <a:pt x="49" y="110"/>
                  </a:cubicBezTo>
                  <a:cubicBezTo>
                    <a:pt x="45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-160779" y="3927443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3"/>
                    <a:pt x="13" y="224"/>
                    <a:pt x="25" y="224"/>
                  </a:cubicBezTo>
                  <a:cubicBezTo>
                    <a:pt x="26" y="224"/>
                    <a:pt x="26" y="224"/>
                    <a:pt x="27" y="224"/>
                  </a:cubicBezTo>
                  <a:cubicBezTo>
                    <a:pt x="39" y="224"/>
                    <a:pt x="49" y="175"/>
                    <a:pt x="49" y="114"/>
                  </a:cubicBezTo>
                  <a:cubicBezTo>
                    <a:pt x="45" y="49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-160187" y="3947956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5" y="175"/>
                    <a:pt x="18" y="224"/>
                    <a:pt x="26" y="224"/>
                  </a:cubicBezTo>
                  <a:cubicBezTo>
                    <a:pt x="40" y="224"/>
                    <a:pt x="48" y="171"/>
                    <a:pt x="48" y="109"/>
                  </a:cubicBezTo>
                  <a:cubicBezTo>
                    <a:pt x="48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6"/>
            <p:cNvSpPr/>
            <p:nvPr/>
          </p:nvSpPr>
          <p:spPr>
            <a:xfrm>
              <a:off x="-159594" y="3968287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9" y="0"/>
                    <a:pt x="1" y="52"/>
                    <a:pt x="5" y="114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3"/>
                    <a:pt x="53" y="175"/>
                    <a:pt x="49" y="114"/>
                  </a:cubicBezTo>
                  <a:cubicBezTo>
                    <a:pt x="49" y="52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6"/>
            <p:cNvSpPr/>
            <p:nvPr/>
          </p:nvSpPr>
          <p:spPr>
            <a:xfrm>
              <a:off x="-158773" y="3988755"/>
              <a:ext cx="2188" cy="10257"/>
            </a:xfrm>
            <a:custGeom>
              <a:avLst/>
              <a:gdLst/>
              <a:ahLst/>
              <a:cxnLst/>
              <a:rect l="l" t="t" r="r" b="b"/>
              <a:pathLst>
                <a:path w="48" h="225" extrusionOk="0">
                  <a:moveTo>
                    <a:pt x="17" y="1"/>
                  </a:moveTo>
                  <a:cubicBezTo>
                    <a:pt x="9" y="1"/>
                    <a:pt x="1" y="53"/>
                    <a:pt x="1" y="115"/>
                  </a:cubicBezTo>
                  <a:cubicBezTo>
                    <a:pt x="1" y="176"/>
                    <a:pt x="13" y="224"/>
                    <a:pt x="27" y="224"/>
                  </a:cubicBezTo>
                  <a:cubicBezTo>
                    <a:pt x="39" y="224"/>
                    <a:pt x="48" y="172"/>
                    <a:pt x="48" y="111"/>
                  </a:cubicBezTo>
                  <a:cubicBezTo>
                    <a:pt x="44" y="49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-158181" y="4009086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9" y="6"/>
                    <a:pt x="0" y="53"/>
                    <a:pt x="4" y="115"/>
                  </a:cubicBezTo>
                  <a:cubicBezTo>
                    <a:pt x="4" y="176"/>
                    <a:pt x="18" y="228"/>
                    <a:pt x="31" y="228"/>
                  </a:cubicBezTo>
                  <a:cubicBezTo>
                    <a:pt x="44" y="228"/>
                    <a:pt x="53" y="176"/>
                    <a:pt x="48" y="115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-157360" y="4029645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8" y="1"/>
                    <a:pt x="0" y="53"/>
                    <a:pt x="0" y="114"/>
                  </a:cubicBezTo>
                  <a:cubicBezTo>
                    <a:pt x="4" y="175"/>
                    <a:pt x="13" y="223"/>
                    <a:pt x="26" y="223"/>
                  </a:cubicBezTo>
                  <a:cubicBezTo>
                    <a:pt x="39" y="223"/>
                    <a:pt x="48" y="175"/>
                    <a:pt x="48" y="110"/>
                  </a:cubicBezTo>
                  <a:cubicBezTo>
                    <a:pt x="43" y="48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-156813" y="4050158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4" y="0"/>
                  </a:moveTo>
                  <a:cubicBezTo>
                    <a:pt x="24" y="0"/>
                    <a:pt x="23" y="1"/>
                    <a:pt x="23" y="1"/>
                  </a:cubicBezTo>
                  <a:cubicBezTo>
                    <a:pt x="10" y="1"/>
                    <a:pt x="1" y="49"/>
                    <a:pt x="5" y="110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1"/>
                    <a:pt x="53" y="110"/>
                  </a:cubicBezTo>
                  <a:cubicBezTo>
                    <a:pt x="49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-155993" y="4070489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9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6"/>
            <p:cNvSpPr/>
            <p:nvPr/>
          </p:nvSpPr>
          <p:spPr>
            <a:xfrm>
              <a:off x="-155172" y="4091002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1" y="0"/>
                  </a:moveTo>
                  <a:cubicBezTo>
                    <a:pt x="9" y="0"/>
                    <a:pt x="0" y="49"/>
                    <a:pt x="0" y="109"/>
                  </a:cubicBezTo>
                  <a:cubicBezTo>
                    <a:pt x="4" y="176"/>
                    <a:pt x="17" y="223"/>
                    <a:pt x="31" y="223"/>
                  </a:cubicBezTo>
                  <a:cubicBezTo>
                    <a:pt x="43" y="223"/>
                    <a:pt x="53" y="170"/>
                    <a:pt x="47" y="109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6"/>
            <p:cNvSpPr/>
            <p:nvPr/>
          </p:nvSpPr>
          <p:spPr>
            <a:xfrm>
              <a:off x="-154397" y="4111333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29" y="223"/>
                    <a:pt x="30" y="223"/>
                    <a:pt x="30" y="222"/>
                  </a:cubicBezTo>
                  <a:cubicBezTo>
                    <a:pt x="44" y="222"/>
                    <a:pt x="52" y="175"/>
                    <a:pt x="48" y="113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-153622" y="4131846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0"/>
                  </a:moveTo>
                  <a:cubicBezTo>
                    <a:pt x="9" y="0"/>
                    <a:pt x="1" y="48"/>
                    <a:pt x="1" y="113"/>
                  </a:cubicBezTo>
                  <a:cubicBezTo>
                    <a:pt x="5" y="175"/>
                    <a:pt x="19" y="223"/>
                    <a:pt x="31" y="223"/>
                  </a:cubicBezTo>
                  <a:cubicBezTo>
                    <a:pt x="45" y="223"/>
                    <a:pt x="53" y="171"/>
                    <a:pt x="49" y="109"/>
                  </a:cubicBezTo>
                  <a:cubicBezTo>
                    <a:pt x="45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-152802" y="4152131"/>
              <a:ext cx="2462" cy="10439"/>
            </a:xfrm>
            <a:custGeom>
              <a:avLst/>
              <a:gdLst/>
              <a:ahLst/>
              <a:cxnLst/>
              <a:rect l="l" t="t" r="r" b="b"/>
              <a:pathLst>
                <a:path w="54" h="229" extrusionOk="0">
                  <a:moveTo>
                    <a:pt x="22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5" y="176"/>
                    <a:pt x="17" y="228"/>
                    <a:pt x="31" y="228"/>
                  </a:cubicBezTo>
                  <a:cubicBezTo>
                    <a:pt x="44" y="224"/>
                    <a:pt x="53" y="176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-152027" y="4172645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3" y="1"/>
                  </a:moveTo>
                  <a:cubicBezTo>
                    <a:pt x="10" y="1"/>
                    <a:pt x="0" y="49"/>
                    <a:pt x="0" y="115"/>
                  </a:cubicBezTo>
                  <a:cubicBezTo>
                    <a:pt x="5" y="176"/>
                    <a:pt x="18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-151206" y="4192976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9" y="1"/>
                    <a:pt x="0" y="53"/>
                    <a:pt x="0" y="115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4" y="224"/>
                    <a:pt x="53" y="176"/>
                    <a:pt x="49" y="115"/>
                  </a:cubicBezTo>
                  <a:cubicBezTo>
                    <a:pt x="49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-150386" y="4213489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0"/>
                  </a:moveTo>
                  <a:cubicBezTo>
                    <a:pt x="9" y="0"/>
                    <a:pt x="0" y="53"/>
                    <a:pt x="4" y="115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7" y="111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-149656" y="4233820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10" y="5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6"/>
            <p:cNvSpPr/>
            <p:nvPr/>
          </p:nvSpPr>
          <p:spPr>
            <a:xfrm>
              <a:off x="-148836" y="4254378"/>
              <a:ext cx="2462" cy="10165"/>
            </a:xfrm>
            <a:custGeom>
              <a:avLst/>
              <a:gdLst/>
              <a:ahLst/>
              <a:cxnLst/>
              <a:rect l="l" t="t" r="r" b="b"/>
              <a:pathLst>
                <a:path w="54" h="223" extrusionOk="0">
                  <a:moveTo>
                    <a:pt x="23" y="0"/>
                  </a:moveTo>
                  <a:cubicBezTo>
                    <a:pt x="9" y="0"/>
                    <a:pt x="1" y="53"/>
                    <a:pt x="5" y="114"/>
                  </a:cubicBezTo>
                  <a:cubicBezTo>
                    <a:pt x="5" y="174"/>
                    <a:pt x="19" y="223"/>
                    <a:pt x="31" y="223"/>
                  </a:cubicBezTo>
                  <a:cubicBezTo>
                    <a:pt x="45" y="223"/>
                    <a:pt x="53" y="174"/>
                    <a:pt x="49" y="109"/>
                  </a:cubicBezTo>
                  <a:cubicBezTo>
                    <a:pt x="49" y="47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6"/>
            <p:cNvSpPr/>
            <p:nvPr/>
          </p:nvSpPr>
          <p:spPr>
            <a:xfrm>
              <a:off x="-148015" y="4274846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23" y="1"/>
                    <a:pt x="22" y="1"/>
                    <a:pt x="22" y="1"/>
                  </a:cubicBezTo>
                  <a:cubicBezTo>
                    <a:pt x="9" y="1"/>
                    <a:pt x="1" y="49"/>
                    <a:pt x="5" y="110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2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6"/>
            <p:cNvSpPr/>
            <p:nvPr/>
          </p:nvSpPr>
          <p:spPr>
            <a:xfrm>
              <a:off x="-147240" y="4295177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2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0"/>
                  </a:cubicBezTo>
                  <a:cubicBezTo>
                    <a:pt x="49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6"/>
            <p:cNvSpPr/>
            <p:nvPr/>
          </p:nvSpPr>
          <p:spPr>
            <a:xfrm>
              <a:off x="-146420" y="4315690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8" y="223"/>
                    <a:pt x="31" y="223"/>
                  </a:cubicBezTo>
                  <a:cubicBezTo>
                    <a:pt x="44" y="223"/>
                    <a:pt x="53" y="171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6"/>
            <p:cNvSpPr/>
            <p:nvPr/>
          </p:nvSpPr>
          <p:spPr>
            <a:xfrm>
              <a:off x="-145599" y="4336021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1"/>
                  </a:moveTo>
                  <a:cubicBezTo>
                    <a:pt x="8" y="1"/>
                    <a:pt x="0" y="53"/>
                    <a:pt x="4" y="114"/>
                  </a:cubicBezTo>
                  <a:cubicBezTo>
                    <a:pt x="4" y="173"/>
                    <a:pt x="16" y="223"/>
                    <a:pt x="29" y="223"/>
                  </a:cubicBezTo>
                  <a:cubicBezTo>
                    <a:pt x="29" y="223"/>
                    <a:pt x="30" y="223"/>
                    <a:pt x="30" y="223"/>
                  </a:cubicBezTo>
                  <a:cubicBezTo>
                    <a:pt x="43" y="223"/>
                    <a:pt x="52" y="176"/>
                    <a:pt x="47" y="114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6"/>
            <p:cNvSpPr/>
            <p:nvPr/>
          </p:nvSpPr>
          <p:spPr>
            <a:xfrm>
              <a:off x="-144870" y="4356534"/>
              <a:ext cx="2462" cy="10257"/>
            </a:xfrm>
            <a:custGeom>
              <a:avLst/>
              <a:gdLst/>
              <a:ahLst/>
              <a:cxnLst/>
              <a:rect l="l" t="t" r="r" b="b"/>
              <a:pathLst>
                <a:path w="54" h="225" extrusionOk="0">
                  <a:moveTo>
                    <a:pt x="23" y="1"/>
                  </a:moveTo>
                  <a:cubicBezTo>
                    <a:pt x="10" y="1"/>
                    <a:pt x="1" y="49"/>
                    <a:pt x="5" y="114"/>
                  </a:cubicBezTo>
                  <a:cubicBezTo>
                    <a:pt x="5" y="176"/>
                    <a:pt x="19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6"/>
            <p:cNvSpPr/>
            <p:nvPr/>
          </p:nvSpPr>
          <p:spPr>
            <a:xfrm>
              <a:off x="-144049" y="4376865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5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6"/>
            <p:cNvSpPr/>
            <p:nvPr/>
          </p:nvSpPr>
          <p:spPr>
            <a:xfrm>
              <a:off x="-143229" y="4397378"/>
              <a:ext cx="2188" cy="10211"/>
            </a:xfrm>
            <a:custGeom>
              <a:avLst/>
              <a:gdLst/>
              <a:ahLst/>
              <a:cxnLst/>
              <a:rect l="l" t="t" r="r" b="b"/>
              <a:pathLst>
                <a:path w="48" h="224" extrusionOk="0">
                  <a:moveTo>
                    <a:pt x="17" y="0"/>
                  </a:moveTo>
                  <a:cubicBezTo>
                    <a:pt x="9" y="0"/>
                    <a:pt x="0" y="49"/>
                    <a:pt x="0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39" y="224"/>
                    <a:pt x="48" y="171"/>
                    <a:pt x="48" y="109"/>
                  </a:cubicBezTo>
                  <a:cubicBezTo>
                    <a:pt x="43" y="49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6"/>
            <p:cNvSpPr/>
            <p:nvPr/>
          </p:nvSpPr>
          <p:spPr>
            <a:xfrm>
              <a:off x="-142636" y="4417892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4" y="0"/>
                  </a:moveTo>
                  <a:cubicBezTo>
                    <a:pt x="23" y="0"/>
                    <a:pt x="23" y="0"/>
                    <a:pt x="22" y="0"/>
                  </a:cubicBezTo>
                  <a:cubicBezTo>
                    <a:pt x="8" y="0"/>
                    <a:pt x="0" y="49"/>
                    <a:pt x="4" y="110"/>
                  </a:cubicBezTo>
                  <a:cubicBezTo>
                    <a:pt x="4" y="175"/>
                    <a:pt x="18" y="224"/>
                    <a:pt x="30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1"/>
                    <a:pt x="36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6"/>
            <p:cNvSpPr/>
            <p:nvPr/>
          </p:nvSpPr>
          <p:spPr>
            <a:xfrm>
              <a:off x="-141861" y="4438223"/>
              <a:ext cx="2279" cy="10393"/>
            </a:xfrm>
            <a:custGeom>
              <a:avLst/>
              <a:gdLst/>
              <a:ahLst/>
              <a:cxnLst/>
              <a:rect l="l" t="t" r="r" b="b"/>
              <a:pathLst>
                <a:path w="50" h="228" extrusionOk="0">
                  <a:moveTo>
                    <a:pt x="23" y="0"/>
                  </a:moveTo>
                  <a:cubicBezTo>
                    <a:pt x="9" y="5"/>
                    <a:pt x="1" y="52"/>
                    <a:pt x="1" y="114"/>
                  </a:cubicBezTo>
                  <a:cubicBezTo>
                    <a:pt x="5" y="179"/>
                    <a:pt x="13" y="228"/>
                    <a:pt x="27" y="228"/>
                  </a:cubicBezTo>
                  <a:cubicBezTo>
                    <a:pt x="40" y="228"/>
                    <a:pt x="49" y="175"/>
                    <a:pt x="49" y="114"/>
                  </a:cubicBezTo>
                  <a:cubicBezTo>
                    <a:pt x="44" y="52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-141269" y="4458781"/>
              <a:ext cx="2234" cy="4558"/>
            </a:xfrm>
            <a:custGeom>
              <a:avLst/>
              <a:gdLst/>
              <a:ahLst/>
              <a:cxnLst/>
              <a:rect l="l" t="t" r="r" b="b"/>
              <a:pathLst>
                <a:path w="49" h="100" extrusionOk="0">
                  <a:moveTo>
                    <a:pt x="23" y="0"/>
                  </a:moveTo>
                  <a:cubicBezTo>
                    <a:pt x="10" y="0"/>
                    <a:pt x="0" y="21"/>
                    <a:pt x="0" y="52"/>
                  </a:cubicBezTo>
                  <a:cubicBezTo>
                    <a:pt x="0" y="79"/>
                    <a:pt x="14" y="100"/>
                    <a:pt x="27" y="100"/>
                  </a:cubicBezTo>
                  <a:cubicBezTo>
                    <a:pt x="40" y="100"/>
                    <a:pt x="49" y="79"/>
                    <a:pt x="49" y="47"/>
                  </a:cubicBezTo>
                  <a:cubicBezTo>
                    <a:pt x="49" y="21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6"/>
            <p:cNvSpPr/>
            <p:nvPr/>
          </p:nvSpPr>
          <p:spPr>
            <a:xfrm>
              <a:off x="-115741" y="2713425"/>
              <a:ext cx="34098" cy="228107"/>
            </a:xfrm>
            <a:custGeom>
              <a:avLst/>
              <a:gdLst/>
              <a:ahLst/>
              <a:cxnLst/>
              <a:rect l="l" t="t" r="r" b="b"/>
              <a:pathLst>
                <a:path w="748" h="5004" extrusionOk="0">
                  <a:moveTo>
                    <a:pt x="5" y="0"/>
                  </a:moveTo>
                  <a:cubicBezTo>
                    <a:pt x="1" y="0"/>
                    <a:pt x="1" y="18"/>
                    <a:pt x="1" y="53"/>
                  </a:cubicBezTo>
                  <a:cubicBezTo>
                    <a:pt x="5" y="101"/>
                    <a:pt x="5" y="153"/>
                    <a:pt x="5" y="206"/>
                  </a:cubicBezTo>
                  <a:cubicBezTo>
                    <a:pt x="13" y="367"/>
                    <a:pt x="22" y="560"/>
                    <a:pt x="31" y="779"/>
                  </a:cubicBezTo>
                  <a:cubicBezTo>
                    <a:pt x="57" y="1290"/>
                    <a:pt x="88" y="1936"/>
                    <a:pt x="122" y="2654"/>
                  </a:cubicBezTo>
                  <a:cubicBezTo>
                    <a:pt x="166" y="3383"/>
                    <a:pt x="197" y="4044"/>
                    <a:pt x="237" y="4528"/>
                  </a:cubicBezTo>
                  <a:cubicBezTo>
                    <a:pt x="253" y="4647"/>
                    <a:pt x="284" y="4756"/>
                    <a:pt x="341" y="4839"/>
                  </a:cubicBezTo>
                  <a:cubicBezTo>
                    <a:pt x="398" y="4917"/>
                    <a:pt x="477" y="4965"/>
                    <a:pt x="538" y="4987"/>
                  </a:cubicBezTo>
                  <a:cubicBezTo>
                    <a:pt x="575" y="4999"/>
                    <a:pt x="608" y="5004"/>
                    <a:pt x="636" y="5004"/>
                  </a:cubicBezTo>
                  <a:cubicBezTo>
                    <a:pt x="705" y="5004"/>
                    <a:pt x="743" y="4978"/>
                    <a:pt x="747" y="4978"/>
                  </a:cubicBezTo>
                  <a:cubicBezTo>
                    <a:pt x="747" y="4978"/>
                    <a:pt x="747" y="4978"/>
                    <a:pt x="747" y="4978"/>
                  </a:cubicBezTo>
                  <a:lnTo>
                    <a:pt x="747" y="4978"/>
                  </a:lnTo>
                  <a:cubicBezTo>
                    <a:pt x="747" y="4977"/>
                    <a:pt x="747" y="4977"/>
                    <a:pt x="746" y="4977"/>
                  </a:cubicBezTo>
                  <a:cubicBezTo>
                    <a:pt x="739" y="4977"/>
                    <a:pt x="708" y="4991"/>
                    <a:pt x="657" y="4991"/>
                  </a:cubicBezTo>
                  <a:cubicBezTo>
                    <a:pt x="627" y="4991"/>
                    <a:pt x="590" y="4986"/>
                    <a:pt x="546" y="4970"/>
                  </a:cubicBezTo>
                  <a:cubicBezTo>
                    <a:pt x="485" y="4948"/>
                    <a:pt x="415" y="4899"/>
                    <a:pt x="362" y="4821"/>
                  </a:cubicBezTo>
                  <a:cubicBezTo>
                    <a:pt x="315" y="4746"/>
                    <a:pt x="284" y="4641"/>
                    <a:pt x="271" y="4524"/>
                  </a:cubicBezTo>
                  <a:cubicBezTo>
                    <a:pt x="245" y="4012"/>
                    <a:pt x="210" y="3366"/>
                    <a:pt x="170" y="2649"/>
                  </a:cubicBezTo>
                  <a:cubicBezTo>
                    <a:pt x="132" y="1932"/>
                    <a:pt x="92" y="1285"/>
                    <a:pt x="61" y="774"/>
                  </a:cubicBezTo>
                  <a:cubicBezTo>
                    <a:pt x="48" y="556"/>
                    <a:pt x="35" y="367"/>
                    <a:pt x="22" y="206"/>
                  </a:cubicBezTo>
                  <a:cubicBezTo>
                    <a:pt x="17" y="153"/>
                    <a:pt x="13" y="101"/>
                    <a:pt x="13" y="53"/>
                  </a:cubicBezTo>
                  <a:cubicBezTo>
                    <a:pt x="9" y="18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6"/>
            <p:cNvSpPr/>
            <p:nvPr/>
          </p:nvSpPr>
          <p:spPr>
            <a:xfrm>
              <a:off x="-478734" y="2928814"/>
              <a:ext cx="58622" cy="168619"/>
            </a:xfrm>
            <a:custGeom>
              <a:avLst/>
              <a:gdLst/>
              <a:ahLst/>
              <a:cxnLst/>
              <a:rect l="l" t="t" r="r" b="b"/>
              <a:pathLst>
                <a:path w="1286" h="3699" extrusionOk="0">
                  <a:moveTo>
                    <a:pt x="717" y="0"/>
                  </a:moveTo>
                  <a:cubicBezTo>
                    <a:pt x="521" y="39"/>
                    <a:pt x="346" y="74"/>
                    <a:pt x="193" y="100"/>
                  </a:cubicBezTo>
                  <a:cubicBezTo>
                    <a:pt x="140" y="114"/>
                    <a:pt x="97" y="122"/>
                    <a:pt x="49" y="131"/>
                  </a:cubicBezTo>
                  <a:cubicBezTo>
                    <a:pt x="19" y="140"/>
                    <a:pt x="1" y="144"/>
                    <a:pt x="1" y="148"/>
                  </a:cubicBezTo>
                  <a:cubicBezTo>
                    <a:pt x="1" y="148"/>
                    <a:pt x="19" y="148"/>
                    <a:pt x="53" y="144"/>
                  </a:cubicBezTo>
                  <a:cubicBezTo>
                    <a:pt x="97" y="136"/>
                    <a:pt x="145" y="126"/>
                    <a:pt x="197" y="122"/>
                  </a:cubicBezTo>
                  <a:cubicBezTo>
                    <a:pt x="346" y="96"/>
                    <a:pt x="516" y="67"/>
                    <a:pt x="711" y="37"/>
                  </a:cubicBezTo>
                  <a:lnTo>
                    <a:pt x="711" y="37"/>
                  </a:lnTo>
                  <a:cubicBezTo>
                    <a:pt x="867" y="435"/>
                    <a:pt x="1037" y="987"/>
                    <a:pt x="1137" y="1617"/>
                  </a:cubicBezTo>
                  <a:cubicBezTo>
                    <a:pt x="1189" y="1941"/>
                    <a:pt x="1220" y="2255"/>
                    <a:pt x="1229" y="2538"/>
                  </a:cubicBezTo>
                  <a:cubicBezTo>
                    <a:pt x="1246" y="2823"/>
                    <a:pt x="1233" y="3081"/>
                    <a:pt x="1150" y="3278"/>
                  </a:cubicBezTo>
                  <a:cubicBezTo>
                    <a:pt x="1067" y="3474"/>
                    <a:pt x="927" y="3593"/>
                    <a:pt x="818" y="3645"/>
                  </a:cubicBezTo>
                  <a:cubicBezTo>
                    <a:pt x="713" y="3692"/>
                    <a:pt x="643" y="3692"/>
                    <a:pt x="643" y="3697"/>
                  </a:cubicBezTo>
                  <a:cubicBezTo>
                    <a:pt x="643" y="3697"/>
                    <a:pt x="648" y="3698"/>
                    <a:pt x="658" y="3698"/>
                  </a:cubicBezTo>
                  <a:cubicBezTo>
                    <a:pt x="685" y="3698"/>
                    <a:pt x="744" y="3694"/>
                    <a:pt x="826" y="3662"/>
                  </a:cubicBezTo>
                  <a:cubicBezTo>
                    <a:pt x="941" y="3614"/>
                    <a:pt x="1088" y="3496"/>
                    <a:pt x="1181" y="3290"/>
                  </a:cubicBezTo>
                  <a:cubicBezTo>
                    <a:pt x="1272" y="3089"/>
                    <a:pt x="1286" y="2823"/>
                    <a:pt x="1272" y="2534"/>
                  </a:cubicBezTo>
                  <a:cubicBezTo>
                    <a:pt x="1264" y="2250"/>
                    <a:pt x="1237" y="1935"/>
                    <a:pt x="1185" y="1608"/>
                  </a:cubicBezTo>
                  <a:cubicBezTo>
                    <a:pt x="1080" y="970"/>
                    <a:pt x="901" y="406"/>
                    <a:pt x="739" y="13"/>
                  </a:cubicBezTo>
                  <a:lnTo>
                    <a:pt x="7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6"/>
            <p:cNvSpPr/>
            <p:nvPr/>
          </p:nvSpPr>
          <p:spPr>
            <a:xfrm>
              <a:off x="-477731" y="2960404"/>
              <a:ext cx="39887" cy="9208"/>
            </a:xfrm>
            <a:custGeom>
              <a:avLst/>
              <a:gdLst/>
              <a:ahLst/>
              <a:cxnLst/>
              <a:rect l="l" t="t" r="r" b="b"/>
              <a:pathLst>
                <a:path w="875" h="202" extrusionOk="0">
                  <a:moveTo>
                    <a:pt x="863" y="0"/>
                  </a:moveTo>
                  <a:cubicBezTo>
                    <a:pt x="826" y="0"/>
                    <a:pt x="647" y="29"/>
                    <a:pt x="433" y="76"/>
                  </a:cubicBezTo>
                  <a:cubicBezTo>
                    <a:pt x="193" y="133"/>
                    <a:pt x="1" y="185"/>
                    <a:pt x="5" y="199"/>
                  </a:cubicBezTo>
                  <a:cubicBezTo>
                    <a:pt x="6" y="201"/>
                    <a:pt x="10" y="201"/>
                    <a:pt x="18" y="201"/>
                  </a:cubicBezTo>
                  <a:cubicBezTo>
                    <a:pt x="65" y="201"/>
                    <a:pt x="239" y="169"/>
                    <a:pt x="442" y="124"/>
                  </a:cubicBezTo>
                  <a:cubicBezTo>
                    <a:pt x="683" y="72"/>
                    <a:pt x="875" y="15"/>
                    <a:pt x="870" y="2"/>
                  </a:cubicBezTo>
                  <a:cubicBezTo>
                    <a:pt x="870" y="1"/>
                    <a:pt x="868" y="0"/>
                    <a:pt x="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6"/>
            <p:cNvSpPr/>
            <p:nvPr/>
          </p:nvSpPr>
          <p:spPr>
            <a:xfrm>
              <a:off x="-823767" y="1859801"/>
              <a:ext cx="1492954" cy="1042757"/>
            </a:xfrm>
            <a:custGeom>
              <a:avLst/>
              <a:gdLst/>
              <a:ahLst/>
              <a:cxnLst/>
              <a:rect l="l" t="t" r="r" b="b"/>
              <a:pathLst>
                <a:path w="32751" h="22875" extrusionOk="0">
                  <a:moveTo>
                    <a:pt x="8496" y="11791"/>
                  </a:moveTo>
                  <a:cubicBezTo>
                    <a:pt x="8990" y="14807"/>
                    <a:pt x="9659" y="18281"/>
                    <a:pt x="9724" y="18621"/>
                  </a:cubicBezTo>
                  <a:cubicBezTo>
                    <a:pt x="8011" y="17463"/>
                    <a:pt x="5327" y="15589"/>
                    <a:pt x="5420" y="15283"/>
                  </a:cubicBezTo>
                  <a:cubicBezTo>
                    <a:pt x="5490" y="15043"/>
                    <a:pt x="7072" y="13316"/>
                    <a:pt x="8496" y="11791"/>
                  </a:cubicBezTo>
                  <a:close/>
                  <a:moveTo>
                    <a:pt x="30237" y="0"/>
                  </a:moveTo>
                  <a:cubicBezTo>
                    <a:pt x="24675" y="5018"/>
                    <a:pt x="17801" y="5482"/>
                    <a:pt x="15446" y="5482"/>
                  </a:cubicBezTo>
                  <a:cubicBezTo>
                    <a:pt x="14911" y="5482"/>
                    <a:pt x="14610" y="5459"/>
                    <a:pt x="14610" y="5459"/>
                  </a:cubicBezTo>
                  <a:lnTo>
                    <a:pt x="14610" y="5472"/>
                  </a:lnTo>
                  <a:cubicBezTo>
                    <a:pt x="14216" y="5411"/>
                    <a:pt x="12145" y="5079"/>
                    <a:pt x="11459" y="5065"/>
                  </a:cubicBezTo>
                  <a:cubicBezTo>
                    <a:pt x="11342" y="5063"/>
                    <a:pt x="11192" y="5057"/>
                    <a:pt x="11019" y="5057"/>
                  </a:cubicBezTo>
                  <a:cubicBezTo>
                    <a:pt x="10400" y="5057"/>
                    <a:pt x="9494" y="5137"/>
                    <a:pt x="8806" y="5787"/>
                  </a:cubicBezTo>
                  <a:cubicBezTo>
                    <a:pt x="8784" y="5805"/>
                    <a:pt x="8762" y="5826"/>
                    <a:pt x="8741" y="5848"/>
                  </a:cubicBezTo>
                  <a:cubicBezTo>
                    <a:pt x="7950" y="6622"/>
                    <a:pt x="0" y="14452"/>
                    <a:pt x="844" y="16393"/>
                  </a:cubicBezTo>
                  <a:cubicBezTo>
                    <a:pt x="1731" y="18438"/>
                    <a:pt x="9287" y="22874"/>
                    <a:pt x="9287" y="22874"/>
                  </a:cubicBezTo>
                  <a:lnTo>
                    <a:pt x="11114" y="19553"/>
                  </a:lnTo>
                  <a:cubicBezTo>
                    <a:pt x="11114" y="19553"/>
                    <a:pt x="10545" y="19177"/>
                    <a:pt x="9764" y="18653"/>
                  </a:cubicBezTo>
                  <a:lnTo>
                    <a:pt x="15934" y="18490"/>
                  </a:lnTo>
                  <a:lnTo>
                    <a:pt x="16205" y="13875"/>
                  </a:lnTo>
                  <a:cubicBezTo>
                    <a:pt x="16205" y="13875"/>
                    <a:pt x="17258" y="12701"/>
                    <a:pt x="17258" y="11852"/>
                  </a:cubicBezTo>
                  <a:cubicBezTo>
                    <a:pt x="17258" y="11267"/>
                    <a:pt x="16935" y="10297"/>
                    <a:pt x="16515" y="9292"/>
                  </a:cubicBezTo>
                  <a:cubicBezTo>
                    <a:pt x="26239" y="8479"/>
                    <a:pt x="32750" y="2059"/>
                    <a:pt x="32750" y="2059"/>
                  </a:cubicBezTo>
                  <a:lnTo>
                    <a:pt x="302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6"/>
            <p:cNvSpPr/>
            <p:nvPr/>
          </p:nvSpPr>
          <p:spPr>
            <a:xfrm>
              <a:off x="147238" y="2058825"/>
              <a:ext cx="69335" cy="177964"/>
            </a:xfrm>
            <a:custGeom>
              <a:avLst/>
              <a:gdLst/>
              <a:ahLst/>
              <a:cxnLst/>
              <a:rect l="l" t="t" r="r" b="b"/>
              <a:pathLst>
                <a:path w="1521" h="3904" extrusionOk="0">
                  <a:moveTo>
                    <a:pt x="1364" y="1"/>
                  </a:moveTo>
                  <a:cubicBezTo>
                    <a:pt x="1358" y="5"/>
                    <a:pt x="1402" y="53"/>
                    <a:pt x="1451" y="149"/>
                  </a:cubicBezTo>
                  <a:cubicBezTo>
                    <a:pt x="1468" y="197"/>
                    <a:pt x="1485" y="263"/>
                    <a:pt x="1473" y="337"/>
                  </a:cubicBezTo>
                  <a:cubicBezTo>
                    <a:pt x="1459" y="411"/>
                    <a:pt x="1424" y="495"/>
                    <a:pt x="1376" y="578"/>
                  </a:cubicBezTo>
                  <a:cubicBezTo>
                    <a:pt x="1280" y="752"/>
                    <a:pt x="1149" y="945"/>
                    <a:pt x="965" y="1128"/>
                  </a:cubicBezTo>
                  <a:cubicBezTo>
                    <a:pt x="787" y="1320"/>
                    <a:pt x="563" y="1517"/>
                    <a:pt x="402" y="1779"/>
                  </a:cubicBezTo>
                  <a:cubicBezTo>
                    <a:pt x="65" y="2304"/>
                    <a:pt x="0" y="2885"/>
                    <a:pt x="43" y="3282"/>
                  </a:cubicBezTo>
                  <a:cubicBezTo>
                    <a:pt x="61" y="3479"/>
                    <a:pt x="105" y="3641"/>
                    <a:pt x="140" y="3746"/>
                  </a:cubicBezTo>
                  <a:cubicBezTo>
                    <a:pt x="177" y="3847"/>
                    <a:pt x="203" y="3904"/>
                    <a:pt x="205" y="3904"/>
                  </a:cubicBezTo>
                  <a:cubicBezTo>
                    <a:pt x="205" y="3904"/>
                    <a:pt x="205" y="3904"/>
                    <a:pt x="205" y="3903"/>
                  </a:cubicBezTo>
                  <a:cubicBezTo>
                    <a:pt x="222" y="3898"/>
                    <a:pt x="118" y="3672"/>
                    <a:pt x="91" y="3278"/>
                  </a:cubicBezTo>
                  <a:cubicBezTo>
                    <a:pt x="61" y="2889"/>
                    <a:pt x="135" y="2321"/>
                    <a:pt x="458" y="1818"/>
                  </a:cubicBezTo>
                  <a:cubicBezTo>
                    <a:pt x="616" y="1560"/>
                    <a:pt x="830" y="1368"/>
                    <a:pt x="1009" y="1176"/>
                  </a:cubicBezTo>
                  <a:cubicBezTo>
                    <a:pt x="1197" y="983"/>
                    <a:pt x="1328" y="778"/>
                    <a:pt x="1420" y="604"/>
                  </a:cubicBezTo>
                  <a:cubicBezTo>
                    <a:pt x="1468" y="516"/>
                    <a:pt x="1503" y="424"/>
                    <a:pt x="1511" y="346"/>
                  </a:cubicBezTo>
                  <a:cubicBezTo>
                    <a:pt x="1521" y="263"/>
                    <a:pt x="1499" y="188"/>
                    <a:pt x="1473" y="140"/>
                  </a:cubicBezTo>
                  <a:cubicBezTo>
                    <a:pt x="1420" y="35"/>
                    <a:pt x="1364" y="1"/>
                    <a:pt x="1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6"/>
            <p:cNvSpPr/>
            <p:nvPr/>
          </p:nvSpPr>
          <p:spPr>
            <a:xfrm>
              <a:off x="402560" y="1972943"/>
              <a:ext cx="56070" cy="146100"/>
            </a:xfrm>
            <a:custGeom>
              <a:avLst/>
              <a:gdLst/>
              <a:ahLst/>
              <a:cxnLst/>
              <a:rect l="l" t="t" r="r" b="b"/>
              <a:pathLst>
                <a:path w="1230" h="3205" extrusionOk="0">
                  <a:moveTo>
                    <a:pt x="12" y="0"/>
                  </a:moveTo>
                  <a:cubicBezTo>
                    <a:pt x="11" y="0"/>
                    <a:pt x="11" y="1"/>
                    <a:pt x="10" y="1"/>
                  </a:cubicBezTo>
                  <a:cubicBezTo>
                    <a:pt x="1" y="14"/>
                    <a:pt x="202" y="97"/>
                    <a:pt x="451" y="320"/>
                  </a:cubicBezTo>
                  <a:cubicBezTo>
                    <a:pt x="578" y="429"/>
                    <a:pt x="705" y="582"/>
                    <a:pt x="814" y="774"/>
                  </a:cubicBezTo>
                  <a:cubicBezTo>
                    <a:pt x="923" y="967"/>
                    <a:pt x="1007" y="1199"/>
                    <a:pt x="1054" y="1447"/>
                  </a:cubicBezTo>
                  <a:cubicBezTo>
                    <a:pt x="1155" y="1946"/>
                    <a:pt x="1054" y="2417"/>
                    <a:pt x="928" y="2724"/>
                  </a:cubicBezTo>
                  <a:cubicBezTo>
                    <a:pt x="801" y="3034"/>
                    <a:pt x="666" y="3200"/>
                    <a:pt x="678" y="3204"/>
                  </a:cubicBezTo>
                  <a:cubicBezTo>
                    <a:pt x="678" y="3204"/>
                    <a:pt x="679" y="3204"/>
                    <a:pt x="679" y="3204"/>
                  </a:cubicBezTo>
                  <a:cubicBezTo>
                    <a:pt x="682" y="3204"/>
                    <a:pt x="721" y="3166"/>
                    <a:pt x="775" y="3095"/>
                  </a:cubicBezTo>
                  <a:cubicBezTo>
                    <a:pt x="832" y="3016"/>
                    <a:pt x="906" y="2898"/>
                    <a:pt x="975" y="2746"/>
                  </a:cubicBezTo>
                  <a:cubicBezTo>
                    <a:pt x="1116" y="2435"/>
                    <a:pt x="1229" y="1950"/>
                    <a:pt x="1124" y="1435"/>
                  </a:cubicBezTo>
                  <a:cubicBezTo>
                    <a:pt x="1072" y="1177"/>
                    <a:pt x="985" y="941"/>
                    <a:pt x="870" y="744"/>
                  </a:cubicBezTo>
                  <a:cubicBezTo>
                    <a:pt x="757" y="547"/>
                    <a:pt x="618" y="390"/>
                    <a:pt x="487" y="281"/>
                  </a:cubicBezTo>
                  <a:cubicBezTo>
                    <a:pt x="351" y="171"/>
                    <a:pt x="233" y="102"/>
                    <a:pt x="150" y="58"/>
                  </a:cubicBezTo>
                  <a:cubicBezTo>
                    <a:pt x="70" y="22"/>
                    <a:pt x="23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6"/>
            <p:cNvSpPr/>
            <p:nvPr/>
          </p:nvSpPr>
          <p:spPr>
            <a:xfrm>
              <a:off x="-397639" y="2540430"/>
              <a:ext cx="305237" cy="36377"/>
            </a:xfrm>
            <a:custGeom>
              <a:avLst/>
              <a:gdLst/>
              <a:ahLst/>
              <a:cxnLst/>
              <a:rect l="l" t="t" r="r" b="b"/>
              <a:pathLst>
                <a:path w="6696" h="798" extrusionOk="0">
                  <a:moveTo>
                    <a:pt x="1819" y="0"/>
                  </a:moveTo>
                  <a:cubicBezTo>
                    <a:pt x="1441" y="0"/>
                    <a:pt x="1098" y="71"/>
                    <a:pt x="826" y="177"/>
                  </a:cubicBezTo>
                  <a:cubicBezTo>
                    <a:pt x="521" y="291"/>
                    <a:pt x="306" y="453"/>
                    <a:pt x="175" y="580"/>
                  </a:cubicBezTo>
                  <a:cubicBezTo>
                    <a:pt x="49" y="711"/>
                    <a:pt x="1" y="798"/>
                    <a:pt x="1" y="798"/>
                  </a:cubicBezTo>
                  <a:cubicBezTo>
                    <a:pt x="1" y="798"/>
                    <a:pt x="1" y="798"/>
                    <a:pt x="1" y="798"/>
                  </a:cubicBezTo>
                  <a:cubicBezTo>
                    <a:pt x="8" y="798"/>
                    <a:pt x="65" y="716"/>
                    <a:pt x="197" y="602"/>
                  </a:cubicBezTo>
                  <a:cubicBezTo>
                    <a:pt x="328" y="483"/>
                    <a:pt x="542" y="326"/>
                    <a:pt x="844" y="221"/>
                  </a:cubicBezTo>
                  <a:cubicBezTo>
                    <a:pt x="1102" y="126"/>
                    <a:pt x="1424" y="63"/>
                    <a:pt x="1780" y="63"/>
                  </a:cubicBezTo>
                  <a:cubicBezTo>
                    <a:pt x="1833" y="63"/>
                    <a:pt x="1887" y="65"/>
                    <a:pt x="1941" y="68"/>
                  </a:cubicBezTo>
                  <a:cubicBezTo>
                    <a:pt x="2365" y="81"/>
                    <a:pt x="2819" y="182"/>
                    <a:pt x="3295" y="300"/>
                  </a:cubicBezTo>
                  <a:cubicBezTo>
                    <a:pt x="3772" y="413"/>
                    <a:pt x="4231" y="531"/>
                    <a:pt x="4654" y="570"/>
                  </a:cubicBezTo>
                  <a:cubicBezTo>
                    <a:pt x="4788" y="583"/>
                    <a:pt x="4918" y="589"/>
                    <a:pt x="5042" y="589"/>
                  </a:cubicBezTo>
                  <a:cubicBezTo>
                    <a:pt x="5318" y="589"/>
                    <a:pt x="5569" y="559"/>
                    <a:pt x="5786" y="505"/>
                  </a:cubicBezTo>
                  <a:cubicBezTo>
                    <a:pt x="6106" y="426"/>
                    <a:pt x="6337" y="295"/>
                    <a:pt x="6486" y="190"/>
                  </a:cubicBezTo>
                  <a:cubicBezTo>
                    <a:pt x="6635" y="86"/>
                    <a:pt x="6695" y="3"/>
                    <a:pt x="6695" y="3"/>
                  </a:cubicBezTo>
                  <a:cubicBezTo>
                    <a:pt x="6695" y="2"/>
                    <a:pt x="6695" y="2"/>
                    <a:pt x="6694" y="2"/>
                  </a:cubicBezTo>
                  <a:cubicBezTo>
                    <a:pt x="6669" y="2"/>
                    <a:pt x="6387" y="318"/>
                    <a:pt x="5778" y="457"/>
                  </a:cubicBezTo>
                  <a:cubicBezTo>
                    <a:pt x="5576" y="503"/>
                    <a:pt x="5343" y="528"/>
                    <a:pt x="5089" y="528"/>
                  </a:cubicBezTo>
                  <a:cubicBezTo>
                    <a:pt x="4953" y="528"/>
                    <a:pt x="4811" y="520"/>
                    <a:pt x="4664" y="505"/>
                  </a:cubicBezTo>
                  <a:cubicBezTo>
                    <a:pt x="4244" y="465"/>
                    <a:pt x="3789" y="348"/>
                    <a:pt x="3313" y="229"/>
                  </a:cubicBezTo>
                  <a:cubicBezTo>
                    <a:pt x="2837" y="112"/>
                    <a:pt x="2373" y="15"/>
                    <a:pt x="1945" y="3"/>
                  </a:cubicBezTo>
                  <a:cubicBezTo>
                    <a:pt x="1903" y="1"/>
                    <a:pt x="1861" y="0"/>
                    <a:pt x="1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6"/>
            <p:cNvSpPr/>
            <p:nvPr/>
          </p:nvSpPr>
          <p:spPr>
            <a:xfrm>
              <a:off x="-676755" y="2382934"/>
              <a:ext cx="140903" cy="125951"/>
            </a:xfrm>
            <a:custGeom>
              <a:avLst/>
              <a:gdLst/>
              <a:ahLst/>
              <a:cxnLst/>
              <a:rect l="l" t="t" r="r" b="b"/>
              <a:pathLst>
                <a:path w="3091" h="2763" extrusionOk="0">
                  <a:moveTo>
                    <a:pt x="285" y="1"/>
                  </a:moveTo>
                  <a:cubicBezTo>
                    <a:pt x="285" y="1"/>
                    <a:pt x="220" y="35"/>
                    <a:pt x="145" y="144"/>
                  </a:cubicBezTo>
                  <a:cubicBezTo>
                    <a:pt x="71" y="255"/>
                    <a:pt x="1" y="442"/>
                    <a:pt x="1" y="678"/>
                  </a:cubicBezTo>
                  <a:cubicBezTo>
                    <a:pt x="5" y="914"/>
                    <a:pt x="62" y="1207"/>
                    <a:pt x="259" y="1461"/>
                  </a:cubicBezTo>
                  <a:cubicBezTo>
                    <a:pt x="456" y="1709"/>
                    <a:pt x="783" y="1889"/>
                    <a:pt x="1146" y="1919"/>
                  </a:cubicBezTo>
                  <a:cubicBezTo>
                    <a:pt x="1179" y="1921"/>
                    <a:pt x="1212" y="1923"/>
                    <a:pt x="1245" y="1923"/>
                  </a:cubicBezTo>
                  <a:cubicBezTo>
                    <a:pt x="1572" y="1923"/>
                    <a:pt x="1868" y="1813"/>
                    <a:pt x="2142" y="1802"/>
                  </a:cubicBezTo>
                  <a:cubicBezTo>
                    <a:pt x="2170" y="1800"/>
                    <a:pt x="2198" y="1798"/>
                    <a:pt x="2226" y="1798"/>
                  </a:cubicBezTo>
                  <a:cubicBezTo>
                    <a:pt x="2490" y="1798"/>
                    <a:pt x="2730" y="1894"/>
                    <a:pt x="2837" y="2076"/>
                  </a:cubicBezTo>
                  <a:cubicBezTo>
                    <a:pt x="2968" y="2264"/>
                    <a:pt x="3034" y="2443"/>
                    <a:pt x="3052" y="2570"/>
                  </a:cubicBezTo>
                  <a:cubicBezTo>
                    <a:pt x="3068" y="2697"/>
                    <a:pt x="3025" y="2758"/>
                    <a:pt x="3030" y="2762"/>
                  </a:cubicBezTo>
                  <a:cubicBezTo>
                    <a:pt x="3030" y="2762"/>
                    <a:pt x="3030" y="2763"/>
                    <a:pt x="3030" y="2763"/>
                  </a:cubicBezTo>
                  <a:cubicBezTo>
                    <a:pt x="3033" y="2763"/>
                    <a:pt x="3090" y="2697"/>
                    <a:pt x="3078" y="2566"/>
                  </a:cubicBezTo>
                  <a:cubicBezTo>
                    <a:pt x="3068" y="2435"/>
                    <a:pt x="3008" y="2247"/>
                    <a:pt x="2876" y="2050"/>
                  </a:cubicBezTo>
                  <a:cubicBezTo>
                    <a:pt x="2810" y="1954"/>
                    <a:pt x="2715" y="1849"/>
                    <a:pt x="2580" y="1802"/>
                  </a:cubicBezTo>
                  <a:cubicBezTo>
                    <a:pt x="2469" y="1753"/>
                    <a:pt x="2343" y="1733"/>
                    <a:pt x="2213" y="1733"/>
                  </a:cubicBezTo>
                  <a:cubicBezTo>
                    <a:pt x="2188" y="1733"/>
                    <a:pt x="2163" y="1734"/>
                    <a:pt x="2138" y="1736"/>
                  </a:cubicBezTo>
                  <a:cubicBezTo>
                    <a:pt x="1852" y="1743"/>
                    <a:pt x="1555" y="1852"/>
                    <a:pt x="1244" y="1852"/>
                  </a:cubicBezTo>
                  <a:cubicBezTo>
                    <a:pt x="1213" y="1852"/>
                    <a:pt x="1181" y="1851"/>
                    <a:pt x="1150" y="1849"/>
                  </a:cubicBezTo>
                  <a:cubicBezTo>
                    <a:pt x="805" y="1818"/>
                    <a:pt x="495" y="1653"/>
                    <a:pt x="307" y="1417"/>
                  </a:cubicBezTo>
                  <a:cubicBezTo>
                    <a:pt x="119" y="1185"/>
                    <a:pt x="62" y="905"/>
                    <a:pt x="53" y="678"/>
                  </a:cubicBezTo>
                  <a:cubicBezTo>
                    <a:pt x="45" y="451"/>
                    <a:pt x="101" y="267"/>
                    <a:pt x="167" y="158"/>
                  </a:cubicBezTo>
                  <a:cubicBezTo>
                    <a:pt x="232" y="49"/>
                    <a:pt x="289" y="5"/>
                    <a:pt x="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6"/>
            <p:cNvSpPr/>
            <p:nvPr/>
          </p:nvSpPr>
          <p:spPr>
            <a:xfrm>
              <a:off x="-517162" y="2667156"/>
              <a:ext cx="68742" cy="148972"/>
            </a:xfrm>
            <a:custGeom>
              <a:avLst/>
              <a:gdLst/>
              <a:ahLst/>
              <a:cxnLst/>
              <a:rect l="l" t="t" r="r" b="b"/>
              <a:pathLst>
                <a:path w="1508" h="3268" extrusionOk="0">
                  <a:moveTo>
                    <a:pt x="1144" y="0"/>
                  </a:moveTo>
                  <a:cubicBezTo>
                    <a:pt x="1051" y="0"/>
                    <a:pt x="942" y="9"/>
                    <a:pt x="822" y="37"/>
                  </a:cubicBezTo>
                  <a:cubicBezTo>
                    <a:pt x="616" y="89"/>
                    <a:pt x="372" y="212"/>
                    <a:pt x="201" y="444"/>
                  </a:cubicBezTo>
                  <a:cubicBezTo>
                    <a:pt x="114" y="561"/>
                    <a:pt x="53" y="706"/>
                    <a:pt x="39" y="863"/>
                  </a:cubicBezTo>
                  <a:cubicBezTo>
                    <a:pt x="23" y="1021"/>
                    <a:pt x="49" y="1182"/>
                    <a:pt x="96" y="1339"/>
                  </a:cubicBezTo>
                  <a:cubicBezTo>
                    <a:pt x="197" y="1654"/>
                    <a:pt x="368" y="1912"/>
                    <a:pt x="459" y="2169"/>
                  </a:cubicBezTo>
                  <a:cubicBezTo>
                    <a:pt x="555" y="2427"/>
                    <a:pt x="573" y="2685"/>
                    <a:pt x="489" y="2873"/>
                  </a:cubicBezTo>
                  <a:cubicBezTo>
                    <a:pt x="416" y="3066"/>
                    <a:pt x="280" y="3179"/>
                    <a:pt x="175" y="3223"/>
                  </a:cubicBezTo>
                  <a:cubicBezTo>
                    <a:pt x="66" y="3266"/>
                    <a:pt x="1" y="3258"/>
                    <a:pt x="1" y="3262"/>
                  </a:cubicBezTo>
                  <a:cubicBezTo>
                    <a:pt x="1" y="3262"/>
                    <a:pt x="18" y="3268"/>
                    <a:pt x="53" y="3268"/>
                  </a:cubicBezTo>
                  <a:cubicBezTo>
                    <a:pt x="84" y="3268"/>
                    <a:pt x="128" y="3263"/>
                    <a:pt x="184" y="3244"/>
                  </a:cubicBezTo>
                  <a:cubicBezTo>
                    <a:pt x="297" y="3209"/>
                    <a:pt x="451" y="3092"/>
                    <a:pt x="533" y="2891"/>
                  </a:cubicBezTo>
                  <a:cubicBezTo>
                    <a:pt x="630" y="2689"/>
                    <a:pt x="616" y="2414"/>
                    <a:pt x="516" y="2148"/>
                  </a:cubicBezTo>
                  <a:cubicBezTo>
                    <a:pt x="428" y="1881"/>
                    <a:pt x="263" y="1618"/>
                    <a:pt x="166" y="1317"/>
                  </a:cubicBezTo>
                  <a:cubicBezTo>
                    <a:pt x="118" y="1168"/>
                    <a:pt x="92" y="1015"/>
                    <a:pt x="105" y="872"/>
                  </a:cubicBezTo>
                  <a:cubicBezTo>
                    <a:pt x="118" y="727"/>
                    <a:pt x="175" y="592"/>
                    <a:pt x="253" y="482"/>
                  </a:cubicBezTo>
                  <a:cubicBezTo>
                    <a:pt x="411" y="260"/>
                    <a:pt x="638" y="142"/>
                    <a:pt x="835" y="85"/>
                  </a:cubicBezTo>
                  <a:cubicBezTo>
                    <a:pt x="1002" y="44"/>
                    <a:pt x="1145" y="33"/>
                    <a:pt x="1256" y="33"/>
                  </a:cubicBezTo>
                  <a:cubicBezTo>
                    <a:pt x="1385" y="33"/>
                    <a:pt x="1471" y="48"/>
                    <a:pt x="1498" y="48"/>
                  </a:cubicBezTo>
                  <a:cubicBezTo>
                    <a:pt x="1505" y="48"/>
                    <a:pt x="1508" y="47"/>
                    <a:pt x="1508" y="45"/>
                  </a:cubicBezTo>
                  <a:cubicBezTo>
                    <a:pt x="1508" y="41"/>
                    <a:pt x="1443" y="24"/>
                    <a:pt x="1324" y="10"/>
                  </a:cubicBezTo>
                  <a:cubicBezTo>
                    <a:pt x="1274" y="5"/>
                    <a:pt x="1214" y="0"/>
                    <a:pt x="1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-454438" y="2101083"/>
              <a:ext cx="152026" cy="315038"/>
            </a:xfrm>
            <a:custGeom>
              <a:avLst/>
              <a:gdLst/>
              <a:ahLst/>
              <a:cxnLst/>
              <a:rect l="l" t="t" r="r" b="b"/>
              <a:pathLst>
                <a:path w="3335" h="6911" extrusionOk="0">
                  <a:moveTo>
                    <a:pt x="1815" y="0"/>
                  </a:moveTo>
                  <a:cubicBezTo>
                    <a:pt x="1765" y="0"/>
                    <a:pt x="1723" y="4"/>
                    <a:pt x="1692" y="8"/>
                  </a:cubicBezTo>
                  <a:cubicBezTo>
                    <a:pt x="1631" y="18"/>
                    <a:pt x="1600" y="22"/>
                    <a:pt x="1600" y="26"/>
                  </a:cubicBezTo>
                  <a:cubicBezTo>
                    <a:pt x="1600" y="30"/>
                    <a:pt x="1609" y="30"/>
                    <a:pt x="1625" y="30"/>
                  </a:cubicBezTo>
                  <a:cubicBezTo>
                    <a:pt x="1640" y="30"/>
                    <a:pt x="1663" y="30"/>
                    <a:pt x="1691" y="30"/>
                  </a:cubicBezTo>
                  <a:cubicBezTo>
                    <a:pt x="1750" y="30"/>
                    <a:pt x="1836" y="33"/>
                    <a:pt x="1945" y="52"/>
                  </a:cubicBezTo>
                  <a:cubicBezTo>
                    <a:pt x="2164" y="92"/>
                    <a:pt x="2479" y="218"/>
                    <a:pt x="2754" y="506"/>
                  </a:cubicBezTo>
                  <a:cubicBezTo>
                    <a:pt x="3030" y="786"/>
                    <a:pt x="3217" y="1250"/>
                    <a:pt x="3217" y="1779"/>
                  </a:cubicBezTo>
                  <a:cubicBezTo>
                    <a:pt x="3222" y="2303"/>
                    <a:pt x="3046" y="2876"/>
                    <a:pt x="2776" y="3417"/>
                  </a:cubicBezTo>
                  <a:cubicBezTo>
                    <a:pt x="2641" y="3693"/>
                    <a:pt x="2470" y="3933"/>
                    <a:pt x="2291" y="4165"/>
                  </a:cubicBezTo>
                  <a:cubicBezTo>
                    <a:pt x="2112" y="4397"/>
                    <a:pt x="1937" y="4615"/>
                    <a:pt x="1767" y="4820"/>
                  </a:cubicBezTo>
                  <a:cubicBezTo>
                    <a:pt x="1426" y="5231"/>
                    <a:pt x="1106" y="5589"/>
                    <a:pt x="840" y="5895"/>
                  </a:cubicBezTo>
                  <a:cubicBezTo>
                    <a:pt x="573" y="6202"/>
                    <a:pt x="364" y="6454"/>
                    <a:pt x="220" y="6629"/>
                  </a:cubicBezTo>
                  <a:cubicBezTo>
                    <a:pt x="75" y="6805"/>
                    <a:pt x="1" y="6904"/>
                    <a:pt x="10" y="6910"/>
                  </a:cubicBezTo>
                  <a:cubicBezTo>
                    <a:pt x="10" y="6910"/>
                    <a:pt x="11" y="6910"/>
                    <a:pt x="11" y="6910"/>
                  </a:cubicBezTo>
                  <a:cubicBezTo>
                    <a:pt x="22" y="6910"/>
                    <a:pt x="108" y="6819"/>
                    <a:pt x="254" y="6660"/>
                  </a:cubicBezTo>
                  <a:cubicBezTo>
                    <a:pt x="420" y="6476"/>
                    <a:pt x="639" y="6240"/>
                    <a:pt x="902" y="5952"/>
                  </a:cubicBezTo>
                  <a:cubicBezTo>
                    <a:pt x="1176" y="5655"/>
                    <a:pt x="1505" y="5296"/>
                    <a:pt x="1850" y="4891"/>
                  </a:cubicBezTo>
                  <a:cubicBezTo>
                    <a:pt x="2024" y="4685"/>
                    <a:pt x="2203" y="4466"/>
                    <a:pt x="2383" y="4235"/>
                  </a:cubicBezTo>
                  <a:cubicBezTo>
                    <a:pt x="2562" y="4007"/>
                    <a:pt x="2741" y="3749"/>
                    <a:pt x="2881" y="3469"/>
                  </a:cubicBezTo>
                  <a:cubicBezTo>
                    <a:pt x="3157" y="2915"/>
                    <a:pt x="3335" y="2325"/>
                    <a:pt x="3326" y="1774"/>
                  </a:cubicBezTo>
                  <a:cubicBezTo>
                    <a:pt x="3318" y="1228"/>
                    <a:pt x="3113" y="738"/>
                    <a:pt x="2810" y="446"/>
                  </a:cubicBezTo>
                  <a:cubicBezTo>
                    <a:pt x="2518" y="153"/>
                    <a:pt x="2181" y="34"/>
                    <a:pt x="1955" y="8"/>
                  </a:cubicBezTo>
                  <a:cubicBezTo>
                    <a:pt x="1903" y="3"/>
                    <a:pt x="1856" y="0"/>
                    <a:pt x="18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6"/>
            <p:cNvSpPr/>
            <p:nvPr/>
          </p:nvSpPr>
          <p:spPr>
            <a:xfrm>
              <a:off x="-640880" y="2556339"/>
              <a:ext cx="73118" cy="22337"/>
            </a:xfrm>
            <a:custGeom>
              <a:avLst/>
              <a:gdLst/>
              <a:ahLst/>
              <a:cxnLst/>
              <a:rect l="l" t="t" r="r" b="b"/>
              <a:pathLst>
                <a:path w="1604" h="490" extrusionOk="0">
                  <a:moveTo>
                    <a:pt x="1572" y="1"/>
                  </a:moveTo>
                  <a:cubicBezTo>
                    <a:pt x="1484" y="1"/>
                    <a:pt x="1163" y="78"/>
                    <a:pt x="787" y="191"/>
                  </a:cubicBezTo>
                  <a:cubicBezTo>
                    <a:pt x="345" y="322"/>
                    <a:pt x="0" y="453"/>
                    <a:pt x="10" y="483"/>
                  </a:cubicBezTo>
                  <a:cubicBezTo>
                    <a:pt x="11" y="488"/>
                    <a:pt x="19" y="490"/>
                    <a:pt x="34" y="490"/>
                  </a:cubicBezTo>
                  <a:cubicBezTo>
                    <a:pt x="123" y="490"/>
                    <a:pt x="443" y="412"/>
                    <a:pt x="817" y="300"/>
                  </a:cubicBezTo>
                  <a:cubicBezTo>
                    <a:pt x="1255" y="169"/>
                    <a:pt x="1604" y="38"/>
                    <a:pt x="1595" y="7"/>
                  </a:cubicBezTo>
                  <a:cubicBezTo>
                    <a:pt x="1594" y="3"/>
                    <a:pt x="1586" y="1"/>
                    <a:pt x="15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6"/>
            <p:cNvSpPr/>
            <p:nvPr/>
          </p:nvSpPr>
          <p:spPr>
            <a:xfrm>
              <a:off x="-616994" y="2555109"/>
              <a:ext cx="45084" cy="46633"/>
            </a:xfrm>
            <a:custGeom>
              <a:avLst/>
              <a:gdLst/>
              <a:ahLst/>
              <a:cxnLst/>
              <a:rect l="l" t="t" r="r" b="b"/>
              <a:pathLst>
                <a:path w="989" h="1023" extrusionOk="0">
                  <a:moveTo>
                    <a:pt x="961" y="0"/>
                  </a:moveTo>
                  <a:cubicBezTo>
                    <a:pt x="906" y="0"/>
                    <a:pt x="629" y="130"/>
                    <a:pt x="377" y="401"/>
                  </a:cubicBezTo>
                  <a:cubicBezTo>
                    <a:pt x="105" y="694"/>
                    <a:pt x="1" y="1014"/>
                    <a:pt x="31" y="1022"/>
                  </a:cubicBezTo>
                  <a:cubicBezTo>
                    <a:pt x="32" y="1022"/>
                    <a:pt x="32" y="1023"/>
                    <a:pt x="33" y="1023"/>
                  </a:cubicBezTo>
                  <a:cubicBezTo>
                    <a:pt x="69" y="1023"/>
                    <a:pt x="212" y="750"/>
                    <a:pt x="464" y="480"/>
                  </a:cubicBezTo>
                  <a:cubicBezTo>
                    <a:pt x="722" y="201"/>
                    <a:pt x="989" y="34"/>
                    <a:pt x="971" y="4"/>
                  </a:cubicBezTo>
                  <a:cubicBezTo>
                    <a:pt x="970" y="1"/>
                    <a:pt x="966" y="0"/>
                    <a:pt x="9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6"/>
            <p:cNvSpPr/>
            <p:nvPr/>
          </p:nvSpPr>
          <p:spPr>
            <a:xfrm>
              <a:off x="-112961" y="2157836"/>
              <a:ext cx="55842" cy="155035"/>
            </a:xfrm>
            <a:custGeom>
              <a:avLst/>
              <a:gdLst/>
              <a:ahLst/>
              <a:cxnLst/>
              <a:rect l="l" t="t" r="r" b="b"/>
              <a:pathLst>
                <a:path w="1225" h="3401" extrusionOk="0">
                  <a:moveTo>
                    <a:pt x="14" y="1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0" y="5"/>
                    <a:pt x="27" y="205"/>
                    <a:pt x="101" y="525"/>
                  </a:cubicBezTo>
                  <a:cubicBezTo>
                    <a:pt x="176" y="844"/>
                    <a:pt x="293" y="1280"/>
                    <a:pt x="459" y="1752"/>
                  </a:cubicBezTo>
                  <a:cubicBezTo>
                    <a:pt x="625" y="2224"/>
                    <a:pt x="805" y="2644"/>
                    <a:pt x="949" y="2938"/>
                  </a:cubicBezTo>
                  <a:cubicBezTo>
                    <a:pt x="1090" y="3227"/>
                    <a:pt x="1193" y="3400"/>
                    <a:pt x="1210" y="3400"/>
                  </a:cubicBezTo>
                  <a:cubicBezTo>
                    <a:pt x="1210" y="3400"/>
                    <a:pt x="1210" y="3400"/>
                    <a:pt x="1211" y="3400"/>
                  </a:cubicBezTo>
                  <a:cubicBezTo>
                    <a:pt x="1224" y="3392"/>
                    <a:pt x="1150" y="3208"/>
                    <a:pt x="1023" y="2902"/>
                  </a:cubicBezTo>
                  <a:cubicBezTo>
                    <a:pt x="900" y="2601"/>
                    <a:pt x="735" y="2186"/>
                    <a:pt x="573" y="1714"/>
                  </a:cubicBezTo>
                  <a:cubicBezTo>
                    <a:pt x="406" y="1246"/>
                    <a:pt x="275" y="818"/>
                    <a:pt x="180" y="503"/>
                  </a:cubicBezTo>
                  <a:cubicBezTo>
                    <a:pt x="89" y="197"/>
                    <a:pt x="32" y="1"/>
                    <a:pt x="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6"/>
            <p:cNvSpPr/>
            <p:nvPr/>
          </p:nvSpPr>
          <p:spPr>
            <a:xfrm>
              <a:off x="-310982" y="2410787"/>
              <a:ext cx="145644" cy="67420"/>
            </a:xfrm>
            <a:custGeom>
              <a:avLst/>
              <a:gdLst/>
              <a:ahLst/>
              <a:cxnLst/>
              <a:rect l="l" t="t" r="r" b="b"/>
              <a:pathLst>
                <a:path w="3195" h="1479" extrusionOk="0">
                  <a:moveTo>
                    <a:pt x="3180" y="1"/>
                  </a:moveTo>
                  <a:cubicBezTo>
                    <a:pt x="3157" y="1"/>
                    <a:pt x="3048" y="176"/>
                    <a:pt x="2828" y="404"/>
                  </a:cubicBezTo>
                  <a:cubicBezTo>
                    <a:pt x="2600" y="640"/>
                    <a:pt x="2243" y="923"/>
                    <a:pt x="1779" y="1125"/>
                  </a:cubicBezTo>
                  <a:cubicBezTo>
                    <a:pt x="1321" y="1322"/>
                    <a:pt x="865" y="1391"/>
                    <a:pt x="538" y="1395"/>
                  </a:cubicBezTo>
                  <a:cubicBezTo>
                    <a:pt x="282" y="1395"/>
                    <a:pt x="101" y="1372"/>
                    <a:pt x="32" y="1372"/>
                  </a:cubicBezTo>
                  <a:cubicBezTo>
                    <a:pt x="12" y="1372"/>
                    <a:pt x="1" y="1373"/>
                    <a:pt x="0" y="1378"/>
                  </a:cubicBezTo>
                  <a:cubicBezTo>
                    <a:pt x="0" y="1387"/>
                    <a:pt x="197" y="1457"/>
                    <a:pt x="538" y="1474"/>
                  </a:cubicBezTo>
                  <a:cubicBezTo>
                    <a:pt x="583" y="1477"/>
                    <a:pt x="630" y="1478"/>
                    <a:pt x="679" y="1478"/>
                  </a:cubicBezTo>
                  <a:cubicBezTo>
                    <a:pt x="1001" y="1478"/>
                    <a:pt x="1414" y="1412"/>
                    <a:pt x="1827" y="1234"/>
                  </a:cubicBezTo>
                  <a:cubicBezTo>
                    <a:pt x="2303" y="1024"/>
                    <a:pt x="2670" y="719"/>
                    <a:pt x="2889" y="461"/>
                  </a:cubicBezTo>
                  <a:cubicBezTo>
                    <a:pt x="3108" y="198"/>
                    <a:pt x="3195" y="5"/>
                    <a:pt x="3182" y="1"/>
                  </a:cubicBezTo>
                  <a:cubicBezTo>
                    <a:pt x="3182" y="1"/>
                    <a:pt x="3181" y="1"/>
                    <a:pt x="31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6"/>
            <p:cNvSpPr/>
            <p:nvPr/>
          </p:nvSpPr>
          <p:spPr>
            <a:xfrm>
              <a:off x="-326526" y="2889930"/>
              <a:ext cx="89483" cy="35830"/>
            </a:xfrm>
            <a:custGeom>
              <a:avLst/>
              <a:gdLst/>
              <a:ahLst/>
              <a:cxnLst/>
              <a:rect l="l" t="t" r="r" b="b"/>
              <a:pathLst>
                <a:path w="1963" h="786" extrusionOk="0">
                  <a:moveTo>
                    <a:pt x="206" y="1"/>
                  </a:moveTo>
                  <a:cubicBezTo>
                    <a:pt x="206" y="1"/>
                    <a:pt x="31" y="114"/>
                    <a:pt x="44" y="276"/>
                  </a:cubicBezTo>
                  <a:cubicBezTo>
                    <a:pt x="52" y="374"/>
                    <a:pt x="219" y="394"/>
                    <a:pt x="349" y="394"/>
                  </a:cubicBezTo>
                  <a:cubicBezTo>
                    <a:pt x="434" y="394"/>
                    <a:pt x="503" y="386"/>
                    <a:pt x="503" y="386"/>
                  </a:cubicBezTo>
                  <a:lnTo>
                    <a:pt x="503" y="386"/>
                  </a:lnTo>
                  <a:cubicBezTo>
                    <a:pt x="503" y="386"/>
                    <a:pt x="0" y="569"/>
                    <a:pt x="206" y="739"/>
                  </a:cubicBezTo>
                  <a:cubicBezTo>
                    <a:pt x="247" y="772"/>
                    <a:pt x="340" y="785"/>
                    <a:pt x="465" y="785"/>
                  </a:cubicBezTo>
                  <a:cubicBezTo>
                    <a:pt x="966" y="785"/>
                    <a:pt x="1963" y="569"/>
                    <a:pt x="1963" y="569"/>
                  </a:cubicBezTo>
                  <a:lnTo>
                    <a:pt x="206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6"/>
            <p:cNvSpPr/>
            <p:nvPr/>
          </p:nvSpPr>
          <p:spPr>
            <a:xfrm>
              <a:off x="-376761" y="2778976"/>
              <a:ext cx="149109" cy="138897"/>
            </a:xfrm>
            <a:custGeom>
              <a:avLst/>
              <a:gdLst/>
              <a:ahLst/>
              <a:cxnLst/>
              <a:rect l="l" t="t" r="r" b="b"/>
              <a:pathLst>
                <a:path w="3271" h="3047" extrusionOk="0">
                  <a:moveTo>
                    <a:pt x="971" y="0"/>
                  </a:moveTo>
                  <a:lnTo>
                    <a:pt x="1" y="1761"/>
                  </a:lnTo>
                  <a:cubicBezTo>
                    <a:pt x="1" y="1761"/>
                    <a:pt x="2346" y="3047"/>
                    <a:pt x="2941" y="3047"/>
                  </a:cubicBezTo>
                  <a:cubicBezTo>
                    <a:pt x="3002" y="3047"/>
                    <a:pt x="3045" y="3033"/>
                    <a:pt x="3065" y="3003"/>
                  </a:cubicBezTo>
                  <a:cubicBezTo>
                    <a:pt x="3270" y="2684"/>
                    <a:pt x="3204" y="1132"/>
                    <a:pt x="3178" y="1053"/>
                  </a:cubicBezTo>
                  <a:cubicBezTo>
                    <a:pt x="3147" y="980"/>
                    <a:pt x="971" y="0"/>
                    <a:pt x="971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6"/>
            <p:cNvSpPr/>
            <p:nvPr/>
          </p:nvSpPr>
          <p:spPr>
            <a:xfrm>
              <a:off x="-377308" y="2857656"/>
              <a:ext cx="118384" cy="41893"/>
            </a:xfrm>
            <a:custGeom>
              <a:avLst/>
              <a:gdLst/>
              <a:ahLst/>
              <a:cxnLst/>
              <a:rect l="l" t="t" r="r" b="b"/>
              <a:pathLst>
                <a:path w="2597" h="919" extrusionOk="0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31" y="27"/>
                    <a:pt x="87" y="67"/>
                  </a:cubicBezTo>
                  <a:cubicBezTo>
                    <a:pt x="170" y="123"/>
                    <a:pt x="249" y="176"/>
                    <a:pt x="337" y="237"/>
                  </a:cubicBezTo>
                  <a:cubicBezTo>
                    <a:pt x="537" y="386"/>
                    <a:pt x="852" y="555"/>
                    <a:pt x="1223" y="665"/>
                  </a:cubicBezTo>
                  <a:cubicBezTo>
                    <a:pt x="1590" y="779"/>
                    <a:pt x="1941" y="835"/>
                    <a:pt x="2189" y="870"/>
                  </a:cubicBezTo>
                  <a:cubicBezTo>
                    <a:pt x="2290" y="884"/>
                    <a:pt x="2386" y="896"/>
                    <a:pt x="2482" y="910"/>
                  </a:cubicBezTo>
                  <a:cubicBezTo>
                    <a:pt x="2552" y="918"/>
                    <a:pt x="2592" y="918"/>
                    <a:pt x="2592" y="918"/>
                  </a:cubicBezTo>
                  <a:cubicBezTo>
                    <a:pt x="2596" y="914"/>
                    <a:pt x="2556" y="906"/>
                    <a:pt x="2487" y="892"/>
                  </a:cubicBezTo>
                  <a:cubicBezTo>
                    <a:pt x="2391" y="874"/>
                    <a:pt x="2294" y="858"/>
                    <a:pt x="2194" y="840"/>
                  </a:cubicBezTo>
                  <a:cubicBezTo>
                    <a:pt x="1945" y="791"/>
                    <a:pt x="1604" y="731"/>
                    <a:pt x="1237" y="622"/>
                  </a:cubicBezTo>
                  <a:cubicBezTo>
                    <a:pt x="870" y="512"/>
                    <a:pt x="559" y="350"/>
                    <a:pt x="354" y="206"/>
                  </a:cubicBezTo>
                  <a:cubicBezTo>
                    <a:pt x="267" y="154"/>
                    <a:pt x="180" y="101"/>
                    <a:pt x="101" y="53"/>
                  </a:cubicBezTo>
                  <a:cubicBezTo>
                    <a:pt x="45" y="18"/>
                    <a:pt x="11" y="0"/>
                    <a:pt x="2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-305785" y="2901007"/>
              <a:ext cx="46406" cy="7522"/>
            </a:xfrm>
            <a:custGeom>
              <a:avLst/>
              <a:gdLst/>
              <a:ahLst/>
              <a:cxnLst/>
              <a:rect l="l" t="t" r="r" b="b"/>
              <a:pathLst>
                <a:path w="1018" h="165" extrusionOk="0">
                  <a:moveTo>
                    <a:pt x="1006" y="0"/>
                  </a:moveTo>
                  <a:cubicBezTo>
                    <a:pt x="963" y="0"/>
                    <a:pt x="758" y="46"/>
                    <a:pt x="507" y="86"/>
                  </a:cubicBezTo>
                  <a:cubicBezTo>
                    <a:pt x="227" y="125"/>
                    <a:pt x="0" y="143"/>
                    <a:pt x="0" y="155"/>
                  </a:cubicBezTo>
                  <a:cubicBezTo>
                    <a:pt x="0" y="161"/>
                    <a:pt x="37" y="164"/>
                    <a:pt x="99" y="164"/>
                  </a:cubicBezTo>
                  <a:cubicBezTo>
                    <a:pt x="192" y="164"/>
                    <a:pt x="344" y="155"/>
                    <a:pt x="515" y="129"/>
                  </a:cubicBezTo>
                  <a:cubicBezTo>
                    <a:pt x="795" y="90"/>
                    <a:pt x="1018" y="16"/>
                    <a:pt x="1014" y="2"/>
                  </a:cubicBezTo>
                  <a:cubicBezTo>
                    <a:pt x="1013" y="1"/>
                    <a:pt x="1010" y="0"/>
                    <a:pt x="1006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6"/>
            <p:cNvSpPr/>
            <p:nvPr/>
          </p:nvSpPr>
          <p:spPr>
            <a:xfrm>
              <a:off x="-525322" y="2223980"/>
              <a:ext cx="443086" cy="75534"/>
            </a:xfrm>
            <a:custGeom>
              <a:avLst/>
              <a:gdLst/>
              <a:ahLst/>
              <a:cxnLst/>
              <a:rect l="l" t="t" r="r" b="b"/>
              <a:pathLst>
                <a:path w="9720" h="1657" extrusionOk="0">
                  <a:moveTo>
                    <a:pt x="309" y="0"/>
                  </a:moveTo>
                  <a:cubicBezTo>
                    <a:pt x="105" y="0"/>
                    <a:pt x="5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1" y="93"/>
                    <a:pt x="1" y="93"/>
                  </a:cubicBezTo>
                  <a:cubicBezTo>
                    <a:pt x="13" y="93"/>
                    <a:pt x="109" y="23"/>
                    <a:pt x="284" y="23"/>
                  </a:cubicBezTo>
                  <a:cubicBezTo>
                    <a:pt x="322" y="23"/>
                    <a:pt x="365" y="27"/>
                    <a:pt x="411" y="35"/>
                  </a:cubicBezTo>
                  <a:cubicBezTo>
                    <a:pt x="547" y="61"/>
                    <a:pt x="700" y="136"/>
                    <a:pt x="857" y="254"/>
                  </a:cubicBezTo>
                  <a:cubicBezTo>
                    <a:pt x="1009" y="367"/>
                    <a:pt x="1176" y="525"/>
                    <a:pt x="1368" y="678"/>
                  </a:cubicBezTo>
                  <a:cubicBezTo>
                    <a:pt x="1556" y="839"/>
                    <a:pt x="1739" y="1041"/>
                    <a:pt x="1971" y="1224"/>
                  </a:cubicBezTo>
                  <a:cubicBezTo>
                    <a:pt x="2203" y="1403"/>
                    <a:pt x="2495" y="1547"/>
                    <a:pt x="2824" y="1608"/>
                  </a:cubicBezTo>
                  <a:cubicBezTo>
                    <a:pt x="2989" y="1641"/>
                    <a:pt x="3159" y="1657"/>
                    <a:pt x="3333" y="1657"/>
                  </a:cubicBezTo>
                  <a:cubicBezTo>
                    <a:pt x="3850" y="1657"/>
                    <a:pt x="4398" y="1521"/>
                    <a:pt x="4921" y="1311"/>
                  </a:cubicBezTo>
                  <a:cubicBezTo>
                    <a:pt x="5624" y="1031"/>
                    <a:pt x="6267" y="695"/>
                    <a:pt x="6896" y="521"/>
                  </a:cubicBezTo>
                  <a:cubicBezTo>
                    <a:pt x="7193" y="437"/>
                    <a:pt x="7484" y="385"/>
                    <a:pt x="7761" y="385"/>
                  </a:cubicBezTo>
                  <a:cubicBezTo>
                    <a:pt x="7774" y="385"/>
                    <a:pt x="7787" y="385"/>
                    <a:pt x="7800" y="385"/>
                  </a:cubicBezTo>
                  <a:cubicBezTo>
                    <a:pt x="8089" y="389"/>
                    <a:pt x="8356" y="438"/>
                    <a:pt x="8587" y="516"/>
                  </a:cubicBezTo>
                  <a:cubicBezTo>
                    <a:pt x="9055" y="674"/>
                    <a:pt x="9369" y="944"/>
                    <a:pt x="9523" y="1176"/>
                  </a:cubicBezTo>
                  <a:cubicBezTo>
                    <a:pt x="9674" y="1400"/>
                    <a:pt x="9705" y="1552"/>
                    <a:pt x="9719" y="1552"/>
                  </a:cubicBezTo>
                  <a:cubicBezTo>
                    <a:pt x="9719" y="1552"/>
                    <a:pt x="9720" y="1552"/>
                    <a:pt x="9720" y="1552"/>
                  </a:cubicBezTo>
                  <a:cubicBezTo>
                    <a:pt x="9720" y="1552"/>
                    <a:pt x="9710" y="1517"/>
                    <a:pt x="9684" y="1447"/>
                  </a:cubicBezTo>
                  <a:cubicBezTo>
                    <a:pt x="9676" y="1412"/>
                    <a:pt x="9658" y="1368"/>
                    <a:pt x="9636" y="1320"/>
                  </a:cubicBezTo>
                  <a:cubicBezTo>
                    <a:pt x="9610" y="1272"/>
                    <a:pt x="9583" y="1215"/>
                    <a:pt x="9545" y="1158"/>
                  </a:cubicBezTo>
                  <a:cubicBezTo>
                    <a:pt x="9396" y="922"/>
                    <a:pt x="9081" y="634"/>
                    <a:pt x="8605" y="468"/>
                  </a:cubicBezTo>
                  <a:cubicBezTo>
                    <a:pt x="8369" y="385"/>
                    <a:pt x="8098" y="333"/>
                    <a:pt x="7806" y="328"/>
                  </a:cubicBezTo>
                  <a:cubicBezTo>
                    <a:pt x="7785" y="327"/>
                    <a:pt x="7764" y="327"/>
                    <a:pt x="7743" y="327"/>
                  </a:cubicBezTo>
                  <a:cubicBezTo>
                    <a:pt x="7464" y="327"/>
                    <a:pt x="7171" y="378"/>
                    <a:pt x="6878" y="459"/>
                  </a:cubicBezTo>
                  <a:cubicBezTo>
                    <a:pt x="6237" y="630"/>
                    <a:pt x="5594" y="971"/>
                    <a:pt x="4895" y="1245"/>
                  </a:cubicBezTo>
                  <a:cubicBezTo>
                    <a:pt x="4373" y="1456"/>
                    <a:pt x="3834" y="1590"/>
                    <a:pt x="3328" y="1590"/>
                  </a:cubicBezTo>
                  <a:cubicBezTo>
                    <a:pt x="3160" y="1590"/>
                    <a:pt x="2995" y="1575"/>
                    <a:pt x="2836" y="1543"/>
                  </a:cubicBezTo>
                  <a:cubicBezTo>
                    <a:pt x="2517" y="1487"/>
                    <a:pt x="2233" y="1350"/>
                    <a:pt x="2006" y="1176"/>
                  </a:cubicBezTo>
                  <a:cubicBezTo>
                    <a:pt x="1779" y="1001"/>
                    <a:pt x="1595" y="800"/>
                    <a:pt x="1403" y="638"/>
                  </a:cubicBezTo>
                  <a:cubicBezTo>
                    <a:pt x="1202" y="490"/>
                    <a:pt x="1041" y="337"/>
                    <a:pt x="878" y="223"/>
                  </a:cubicBezTo>
                  <a:cubicBezTo>
                    <a:pt x="717" y="105"/>
                    <a:pt x="559" y="31"/>
                    <a:pt x="420" y="9"/>
                  </a:cubicBezTo>
                  <a:cubicBezTo>
                    <a:pt x="380" y="3"/>
                    <a:pt x="343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26"/>
          <p:cNvGrpSpPr/>
          <p:nvPr/>
        </p:nvGrpSpPr>
        <p:grpSpPr>
          <a:xfrm>
            <a:off x="4389208" y="3195116"/>
            <a:ext cx="1579322" cy="671293"/>
            <a:chOff x="4161633" y="3060816"/>
            <a:chExt cx="1579322" cy="671293"/>
          </a:xfrm>
        </p:grpSpPr>
        <p:sp>
          <p:nvSpPr>
            <p:cNvPr id="404" name="Google Shape;404;p26"/>
            <p:cNvSpPr/>
            <p:nvPr/>
          </p:nvSpPr>
          <p:spPr>
            <a:xfrm>
              <a:off x="4161633" y="3060816"/>
              <a:ext cx="1579322" cy="671293"/>
            </a:xfrm>
            <a:custGeom>
              <a:avLst/>
              <a:gdLst/>
              <a:ahLst/>
              <a:cxnLst/>
              <a:rect l="l" t="t" r="r" b="b"/>
              <a:pathLst>
                <a:path w="35998" h="15301" extrusionOk="0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6"/>
            <p:cNvSpPr/>
            <p:nvPr/>
          </p:nvSpPr>
          <p:spPr>
            <a:xfrm>
              <a:off x="4276884" y="3249069"/>
              <a:ext cx="173735" cy="205016"/>
            </a:xfrm>
            <a:custGeom>
              <a:avLst/>
              <a:gdLst/>
              <a:ahLst/>
              <a:cxnLst/>
              <a:rect l="l" t="t" r="r" b="b"/>
              <a:pathLst>
                <a:path w="3960" h="4673" extrusionOk="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4295266" y="3434077"/>
              <a:ext cx="328517" cy="168383"/>
            </a:xfrm>
            <a:custGeom>
              <a:avLst/>
              <a:gdLst/>
              <a:ahLst/>
              <a:cxnLst/>
              <a:rect l="l" t="t" r="r" b="b"/>
              <a:pathLst>
                <a:path w="7488" h="3838" extrusionOk="0">
                  <a:moveTo>
                    <a:pt x="3742" y="1"/>
                  </a:moveTo>
                  <a:lnTo>
                    <a:pt x="1" y="844"/>
                  </a:lnTo>
                  <a:cubicBezTo>
                    <a:pt x="385" y="2558"/>
                    <a:pt x="1915" y="3838"/>
                    <a:pt x="3742" y="3838"/>
                  </a:cubicBezTo>
                  <a:cubicBezTo>
                    <a:pt x="5577" y="3838"/>
                    <a:pt x="7112" y="2544"/>
                    <a:pt x="7487" y="818"/>
                  </a:cubicBezTo>
                  <a:lnTo>
                    <a:pt x="37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4746970" y="3289739"/>
              <a:ext cx="833709" cy="37774"/>
            </a:xfrm>
            <a:custGeom>
              <a:avLst/>
              <a:gdLst/>
              <a:ahLst/>
              <a:cxnLst/>
              <a:rect l="l" t="t" r="r" b="b"/>
              <a:pathLst>
                <a:path w="19003" h="861" extrusionOk="0">
                  <a:moveTo>
                    <a:pt x="1" y="1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4746970" y="3389240"/>
              <a:ext cx="833709" cy="37818"/>
            </a:xfrm>
            <a:custGeom>
              <a:avLst/>
              <a:gdLst/>
              <a:ahLst/>
              <a:cxnLst/>
              <a:rect l="l" t="t" r="r" b="b"/>
              <a:pathLst>
                <a:path w="19003" h="862" extrusionOk="0">
                  <a:moveTo>
                    <a:pt x="1" y="0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6"/>
            <p:cNvSpPr/>
            <p:nvPr/>
          </p:nvSpPr>
          <p:spPr>
            <a:xfrm>
              <a:off x="4746970" y="3499489"/>
              <a:ext cx="450658" cy="37818"/>
            </a:xfrm>
            <a:custGeom>
              <a:avLst/>
              <a:gdLst/>
              <a:ahLst/>
              <a:cxnLst/>
              <a:rect l="l" t="t" r="r" b="b"/>
              <a:pathLst>
                <a:path w="10272" h="862" extrusionOk="0">
                  <a:moveTo>
                    <a:pt x="1" y="0"/>
                  </a:moveTo>
                  <a:lnTo>
                    <a:pt x="1" y="861"/>
                  </a:lnTo>
                  <a:lnTo>
                    <a:pt x="10271" y="861"/>
                  </a:lnTo>
                  <a:lnTo>
                    <a:pt x="102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6"/>
            <p:cNvSpPr/>
            <p:nvPr/>
          </p:nvSpPr>
          <p:spPr>
            <a:xfrm flipH="1">
              <a:off x="4468091" y="3249069"/>
              <a:ext cx="173735" cy="205016"/>
            </a:xfrm>
            <a:custGeom>
              <a:avLst/>
              <a:gdLst/>
              <a:ahLst/>
              <a:cxnLst/>
              <a:rect l="l" t="t" r="r" b="b"/>
              <a:pathLst>
                <a:path w="3960" h="4673" extrusionOk="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1" name="Google Shape;411;p26"/>
          <p:cNvSpPr/>
          <p:nvPr/>
        </p:nvSpPr>
        <p:spPr>
          <a:xfrm rot="-5400000">
            <a:off x="7251250" y="2108625"/>
            <a:ext cx="69000" cy="15900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6"/>
          <p:cNvSpPr/>
          <p:nvPr/>
        </p:nvSpPr>
        <p:spPr>
          <a:xfrm>
            <a:off x="5794118" y="2303902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6"/>
          <p:cNvSpPr/>
          <p:nvPr/>
        </p:nvSpPr>
        <p:spPr>
          <a:xfrm>
            <a:off x="7622393" y="1996627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6"/>
          <p:cNvSpPr/>
          <p:nvPr/>
        </p:nvSpPr>
        <p:spPr>
          <a:xfrm>
            <a:off x="4322798" y="3275550"/>
            <a:ext cx="1579326" cy="644066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6"/>
          <p:cNvSpPr/>
          <p:nvPr/>
        </p:nvSpPr>
        <p:spPr>
          <a:xfrm>
            <a:off x="3703893" y="2892765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6"/>
          <p:cNvSpPr/>
          <p:nvPr/>
        </p:nvSpPr>
        <p:spPr>
          <a:xfrm>
            <a:off x="5951893" y="1353648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33"/>
          <p:cNvSpPr txBox="1">
            <a:spLocks noGrp="1"/>
          </p:cNvSpPr>
          <p:nvPr>
            <p:ph type="ctrTitle" idx="8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V</a:t>
            </a:r>
            <a:r>
              <a:rPr lang="en" dirty="0"/>
              <a:t>ariable: olor</a:t>
            </a:r>
            <a:endParaRPr dirty="0"/>
          </a:p>
        </p:txBody>
      </p:sp>
      <p:grpSp>
        <p:nvGrpSpPr>
          <p:cNvPr id="820" name="Google Shape;820;p33"/>
          <p:cNvGrpSpPr/>
          <p:nvPr/>
        </p:nvGrpSpPr>
        <p:grpSpPr>
          <a:xfrm>
            <a:off x="163913" y="1253451"/>
            <a:ext cx="1850254" cy="745830"/>
            <a:chOff x="1575694" y="930575"/>
            <a:chExt cx="1989550" cy="713693"/>
          </a:xfrm>
        </p:grpSpPr>
        <p:sp>
          <p:nvSpPr>
            <p:cNvPr id="821" name="Google Shape;821;p33"/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3"/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3" name="Google Shape;823;p33"/>
          <p:cNvSpPr txBox="1">
            <a:spLocks noGrp="1"/>
          </p:cNvSpPr>
          <p:nvPr>
            <p:ph type="subTitle" idx="1"/>
          </p:nvPr>
        </p:nvSpPr>
        <p:spPr>
          <a:xfrm>
            <a:off x="2088586" y="1427393"/>
            <a:ext cx="7055414" cy="3496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Anaheim"/>
                <a:ea typeface="Anaheim"/>
                <a:cs typeface="Anaheim"/>
                <a:sym typeface="Anaheim"/>
              </a:rPr>
              <a:t>almendra (a), anís (l), creosota (c), pescado (y), asqueroso (f), mohoso (m), ninguno (n), acre(p) o picante (s)</a:t>
            </a:r>
            <a:endParaRPr dirty="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25" name="Google Shape;825;p33"/>
          <p:cNvSpPr txBox="1">
            <a:spLocks noGrp="1"/>
          </p:cNvSpPr>
          <p:nvPr>
            <p:ph type="ctrTitle"/>
          </p:nvPr>
        </p:nvSpPr>
        <p:spPr>
          <a:xfrm>
            <a:off x="262758" y="1564163"/>
            <a:ext cx="1751408" cy="2739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/>
              <a:t>I</a:t>
            </a:r>
            <a:r>
              <a:rPr lang="en" sz="1800" dirty="0"/>
              <a:t>nformación</a:t>
            </a:r>
            <a:endParaRPr sz="1800" dirty="0"/>
          </a:p>
        </p:txBody>
      </p:sp>
      <p:pic>
        <p:nvPicPr>
          <p:cNvPr id="21" name="Imagen 20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06102A08-535E-4707-AB14-BCECC030E38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669" y="2047554"/>
            <a:ext cx="4950413" cy="3053826"/>
          </a:xfrm>
          <a:prstGeom prst="rect">
            <a:avLst/>
          </a:prstGeom>
        </p:spPr>
      </p:pic>
      <p:pic>
        <p:nvPicPr>
          <p:cNvPr id="19" name="Imagen 18" descr="Tabla&#10;&#10;Descripción generada automáticamente con confianza media">
            <a:extLst>
              <a:ext uri="{FF2B5EF4-FFF2-40B4-BE49-F238E27FC236}">
                <a16:creationId xmlns:a16="http://schemas.microsoft.com/office/drawing/2014/main" id="{A8E019C1-ECA7-4E23-8C03-1FE4BF1A41B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2000" y="2068099"/>
            <a:ext cx="4572000" cy="602586"/>
          </a:xfrm>
          <a:prstGeom prst="rect">
            <a:avLst/>
          </a:prstGeom>
        </p:spPr>
      </p:pic>
      <p:sp>
        <p:nvSpPr>
          <p:cNvPr id="25" name="Rectángulo 24">
            <a:extLst>
              <a:ext uri="{FF2B5EF4-FFF2-40B4-BE49-F238E27FC236}">
                <a16:creationId xmlns:a16="http://schemas.microsoft.com/office/drawing/2014/main" id="{07218ED9-BCC8-401C-B0D7-5A95E9888234}"/>
              </a:ext>
            </a:extLst>
          </p:cNvPr>
          <p:cNvSpPr/>
          <p:nvPr/>
        </p:nvSpPr>
        <p:spPr>
          <a:xfrm>
            <a:off x="7152469" y="2068099"/>
            <a:ext cx="464949" cy="60258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FEDBA800-B47E-4F17-B173-6850B160C042}"/>
              </a:ext>
            </a:extLst>
          </p:cNvPr>
          <p:cNvSpPr txBox="1"/>
          <p:nvPr/>
        </p:nvSpPr>
        <p:spPr>
          <a:xfrm>
            <a:off x="6257384" y="3324386"/>
            <a:ext cx="22551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Anaheim" panose="020B0604020202020204" charset="0"/>
              </a:rPr>
              <a:t>97% de que sea comestible 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7DCD6704-2F6A-4361-8D79-CEE4E2375889}"/>
              </a:ext>
            </a:extLst>
          </p:cNvPr>
          <p:cNvCxnSpPr>
            <a:cxnSpLocks/>
          </p:cNvCxnSpPr>
          <p:nvPr/>
        </p:nvCxnSpPr>
        <p:spPr>
          <a:xfrm flipH="1">
            <a:off x="7384943" y="2686183"/>
            <a:ext cx="1" cy="6227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583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33"/>
          <p:cNvSpPr txBox="1">
            <a:spLocks noGrp="1"/>
          </p:cNvSpPr>
          <p:nvPr>
            <p:ph type="ctrTitle" idx="8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V</a:t>
            </a:r>
            <a:r>
              <a:rPr lang="en" dirty="0"/>
              <a:t>ariable: ESPACIO_L</a:t>
            </a:r>
            <a:endParaRPr dirty="0"/>
          </a:p>
        </p:txBody>
      </p:sp>
      <p:grpSp>
        <p:nvGrpSpPr>
          <p:cNvPr id="820" name="Google Shape;820;p33"/>
          <p:cNvGrpSpPr/>
          <p:nvPr/>
        </p:nvGrpSpPr>
        <p:grpSpPr>
          <a:xfrm>
            <a:off x="163913" y="1253451"/>
            <a:ext cx="1850254" cy="745830"/>
            <a:chOff x="1575694" y="930575"/>
            <a:chExt cx="1989550" cy="713693"/>
          </a:xfrm>
        </p:grpSpPr>
        <p:sp>
          <p:nvSpPr>
            <p:cNvPr id="821" name="Google Shape;821;p33"/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3"/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CuadroTexto 47">
            <a:extLst>
              <a:ext uri="{FF2B5EF4-FFF2-40B4-BE49-F238E27FC236}">
                <a16:creationId xmlns:a16="http://schemas.microsoft.com/office/drawing/2014/main" id="{FEDBA800-B47E-4F17-B173-6850B160C042}"/>
              </a:ext>
            </a:extLst>
          </p:cNvPr>
          <p:cNvSpPr txBox="1"/>
          <p:nvPr/>
        </p:nvSpPr>
        <p:spPr>
          <a:xfrm>
            <a:off x="1138463" y="2176453"/>
            <a:ext cx="25060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Anaheim" panose="020B0604020202020204" charset="0"/>
              </a:rPr>
              <a:t>91.4% de que sea comestible </a:t>
            </a:r>
          </a:p>
        </p:txBody>
      </p:sp>
      <p:pic>
        <p:nvPicPr>
          <p:cNvPr id="30" name="Imagen 29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7D2F348E-6F26-44F2-AE14-D58EADEDC10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18116" y="1650666"/>
            <a:ext cx="5562710" cy="3431542"/>
          </a:xfrm>
          <a:prstGeom prst="rect">
            <a:avLst/>
          </a:prstGeom>
        </p:spPr>
      </p:pic>
      <p:pic>
        <p:nvPicPr>
          <p:cNvPr id="32" name="Imagen 31" descr="Texto&#10;&#10;Descripción generada automáticamente">
            <a:extLst>
              <a:ext uri="{FF2B5EF4-FFF2-40B4-BE49-F238E27FC236}">
                <a16:creationId xmlns:a16="http://schemas.microsoft.com/office/drawing/2014/main" id="{48E2122C-1CA3-47FA-80F3-984E1D1B760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2225" y="3057941"/>
            <a:ext cx="1570757" cy="791467"/>
          </a:xfrm>
          <a:prstGeom prst="rect">
            <a:avLst/>
          </a:prstGeom>
        </p:spPr>
      </p:pic>
      <p:sp>
        <p:nvSpPr>
          <p:cNvPr id="823" name="Google Shape;823;p33"/>
          <p:cNvSpPr txBox="1">
            <a:spLocks noGrp="1"/>
          </p:cNvSpPr>
          <p:nvPr>
            <p:ph type="subTitle" idx="1"/>
          </p:nvPr>
        </p:nvSpPr>
        <p:spPr>
          <a:xfrm>
            <a:off x="2088586" y="1427393"/>
            <a:ext cx="7055414" cy="3496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Anaheim"/>
                <a:ea typeface="Anaheim"/>
                <a:cs typeface="Anaheim"/>
                <a:sym typeface="Anaheim"/>
              </a:rPr>
              <a:t>cerca (c), atestado (w) o distante (d)</a:t>
            </a:r>
            <a:endParaRPr dirty="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07218ED9-BCC8-401C-B0D7-5A95E9888234}"/>
              </a:ext>
            </a:extLst>
          </p:cNvPr>
          <p:cNvSpPr/>
          <p:nvPr/>
        </p:nvSpPr>
        <p:spPr>
          <a:xfrm>
            <a:off x="1664784" y="3143130"/>
            <a:ext cx="577034" cy="68149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66B88749-B91F-4716-9425-C952126C3F14}"/>
              </a:ext>
            </a:extLst>
          </p:cNvPr>
          <p:cNvSpPr/>
          <p:nvPr/>
        </p:nvSpPr>
        <p:spPr>
          <a:xfrm>
            <a:off x="1049296" y="3138335"/>
            <a:ext cx="577034" cy="68149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F4635529-6836-4FD3-91C2-62B291821940}"/>
              </a:ext>
            </a:extLst>
          </p:cNvPr>
          <p:cNvCxnSpPr>
            <a:cxnSpLocks/>
          </p:cNvCxnSpPr>
          <p:nvPr/>
        </p:nvCxnSpPr>
        <p:spPr>
          <a:xfrm flipH="1" flipV="1">
            <a:off x="1953300" y="2500579"/>
            <a:ext cx="1" cy="6227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adroTexto 56">
            <a:extLst>
              <a:ext uri="{FF2B5EF4-FFF2-40B4-BE49-F238E27FC236}">
                <a16:creationId xmlns:a16="http://schemas.microsoft.com/office/drawing/2014/main" id="{75D219A0-155D-4944-9A64-3776DB3076C0}"/>
              </a:ext>
            </a:extLst>
          </p:cNvPr>
          <p:cNvSpPr txBox="1"/>
          <p:nvPr/>
        </p:nvSpPr>
        <p:spPr>
          <a:xfrm>
            <a:off x="948885" y="4406770"/>
            <a:ext cx="25060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Anaheim" panose="020B0604020202020204" charset="0"/>
              </a:rPr>
              <a:t>44.15% de que sea comestible</a:t>
            </a:r>
          </a:p>
          <a:p>
            <a:r>
              <a:rPr lang="es-ES" dirty="0">
                <a:latin typeface="Anaheim" panose="020B0604020202020204" charset="0"/>
              </a:rPr>
              <a:t>55.85% de que sea venenosa 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7DCD6704-2F6A-4361-8D79-CEE4E2375889}"/>
              </a:ext>
            </a:extLst>
          </p:cNvPr>
          <p:cNvCxnSpPr>
            <a:cxnSpLocks/>
          </p:cNvCxnSpPr>
          <p:nvPr/>
        </p:nvCxnSpPr>
        <p:spPr>
          <a:xfrm flipH="1">
            <a:off x="1342772" y="3812636"/>
            <a:ext cx="1" cy="6227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Google Shape;825;p33">
            <a:extLst>
              <a:ext uri="{FF2B5EF4-FFF2-40B4-BE49-F238E27FC236}">
                <a16:creationId xmlns:a16="http://schemas.microsoft.com/office/drawing/2014/main" id="{6F4EE0CF-72D7-4D8E-BFCC-1C17DE8462CE}"/>
              </a:ext>
            </a:extLst>
          </p:cNvPr>
          <p:cNvSpPr txBox="1">
            <a:spLocks/>
          </p:cNvSpPr>
          <p:nvPr/>
        </p:nvSpPr>
        <p:spPr>
          <a:xfrm>
            <a:off x="262758" y="1564163"/>
            <a:ext cx="1751408" cy="273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Staatliches"/>
              <a:buNone/>
              <a:defRPr sz="16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nton"/>
              <a:buNone/>
              <a:defRPr sz="1600" b="0" i="0" u="none" strike="noStrike" cap="none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nton"/>
              <a:buNone/>
              <a:defRPr sz="1600" b="0" i="0" u="none" strike="noStrike" cap="none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nton"/>
              <a:buNone/>
              <a:defRPr sz="1600" b="0" i="0" u="none" strike="noStrike" cap="none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nton"/>
              <a:buNone/>
              <a:defRPr sz="1600" b="0" i="0" u="none" strike="noStrike" cap="none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nton"/>
              <a:buNone/>
              <a:defRPr sz="1600" b="0" i="0" u="none" strike="noStrike" cap="none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nton"/>
              <a:buNone/>
              <a:defRPr sz="1600" b="0" i="0" u="none" strike="noStrike" cap="none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nton"/>
              <a:buNone/>
              <a:defRPr sz="1600" b="0" i="0" u="none" strike="noStrike" cap="none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nton"/>
              <a:buNone/>
              <a:defRPr sz="1600" b="0" i="0" u="none" strike="noStrike" cap="none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s-ES" sz="1800"/>
              <a:t>Información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2370072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33"/>
          <p:cNvSpPr txBox="1">
            <a:spLocks noGrp="1"/>
          </p:cNvSpPr>
          <p:nvPr>
            <p:ph type="ctrTitle" idx="8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V</a:t>
            </a:r>
            <a:r>
              <a:rPr lang="en" dirty="0"/>
              <a:t>ariable: COLOR_ESPORAS</a:t>
            </a:r>
            <a:endParaRPr dirty="0"/>
          </a:p>
        </p:txBody>
      </p:sp>
      <p:grpSp>
        <p:nvGrpSpPr>
          <p:cNvPr id="820" name="Google Shape;820;p33"/>
          <p:cNvGrpSpPr/>
          <p:nvPr/>
        </p:nvGrpSpPr>
        <p:grpSpPr>
          <a:xfrm>
            <a:off x="163913" y="1253451"/>
            <a:ext cx="1850254" cy="745830"/>
            <a:chOff x="1575694" y="930575"/>
            <a:chExt cx="1989550" cy="713693"/>
          </a:xfrm>
        </p:grpSpPr>
        <p:sp>
          <p:nvSpPr>
            <p:cNvPr id="821" name="Google Shape;821;p33"/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3"/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3" name="Google Shape;823;p33"/>
          <p:cNvSpPr txBox="1">
            <a:spLocks noGrp="1"/>
          </p:cNvSpPr>
          <p:nvPr>
            <p:ph type="subTitle" idx="1"/>
          </p:nvPr>
        </p:nvSpPr>
        <p:spPr>
          <a:xfrm>
            <a:off x="2088586" y="1427393"/>
            <a:ext cx="7055414" cy="3496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Anaheim"/>
                <a:ea typeface="Anaheim"/>
                <a:cs typeface="Anaheim"/>
                <a:sym typeface="Anaheim"/>
              </a:rPr>
              <a:t>negro (k), </a:t>
            </a:r>
            <a:r>
              <a:rPr lang="pt-BR" dirty="0" err="1">
                <a:latin typeface="Anaheim"/>
                <a:ea typeface="Anaheim"/>
                <a:cs typeface="Anaheim"/>
                <a:sym typeface="Anaheim"/>
              </a:rPr>
              <a:t>marrón</a:t>
            </a:r>
            <a:r>
              <a:rPr lang="pt-BR" dirty="0">
                <a:latin typeface="Anaheim"/>
                <a:ea typeface="Anaheim"/>
                <a:cs typeface="Anaheim"/>
                <a:sym typeface="Anaheim"/>
              </a:rPr>
              <a:t> (n), ante (b), chocolate (h), verde (r), </a:t>
            </a:r>
            <a:r>
              <a:rPr lang="pt-BR" dirty="0" err="1">
                <a:latin typeface="Anaheim"/>
                <a:ea typeface="Anaheim"/>
                <a:cs typeface="Anaheim"/>
                <a:sym typeface="Anaheim"/>
              </a:rPr>
              <a:t>naranja</a:t>
            </a:r>
            <a:r>
              <a:rPr lang="pt-BR" dirty="0">
                <a:latin typeface="Anaheim"/>
                <a:ea typeface="Anaheim"/>
                <a:cs typeface="Anaheim"/>
                <a:sym typeface="Anaheim"/>
              </a:rPr>
              <a:t> (o), morado (u), </a:t>
            </a:r>
            <a:r>
              <a:rPr lang="pt-BR" dirty="0" err="1">
                <a:latin typeface="Anaheim"/>
                <a:ea typeface="Anaheim"/>
                <a:cs typeface="Anaheim"/>
                <a:sym typeface="Anaheim"/>
              </a:rPr>
              <a:t>blanco</a:t>
            </a:r>
            <a:r>
              <a:rPr lang="pt-BR" dirty="0">
                <a:latin typeface="Anaheim"/>
                <a:ea typeface="Anaheim"/>
                <a:cs typeface="Anaheim"/>
                <a:sym typeface="Anaheim"/>
              </a:rPr>
              <a:t> (w) o </a:t>
            </a:r>
            <a:r>
              <a:rPr lang="pt-BR" dirty="0" err="1">
                <a:latin typeface="Anaheim"/>
                <a:ea typeface="Anaheim"/>
                <a:cs typeface="Anaheim"/>
                <a:sym typeface="Anaheim"/>
              </a:rPr>
              <a:t>amarillo</a:t>
            </a:r>
            <a:r>
              <a:rPr lang="pt-BR" dirty="0">
                <a:latin typeface="Anaheim"/>
                <a:ea typeface="Anaheim"/>
                <a:cs typeface="Anaheim"/>
                <a:sym typeface="Anaheim"/>
              </a:rPr>
              <a:t> (y)</a:t>
            </a:r>
            <a:endParaRPr dirty="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75D219A0-155D-4944-9A64-3776DB3076C0}"/>
              </a:ext>
            </a:extLst>
          </p:cNvPr>
          <p:cNvSpPr txBox="1"/>
          <p:nvPr/>
        </p:nvSpPr>
        <p:spPr>
          <a:xfrm>
            <a:off x="6413908" y="3571390"/>
            <a:ext cx="25060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Anaheim" panose="020B0604020202020204" charset="0"/>
              </a:rPr>
              <a:t>Comestibles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7DCD6704-2F6A-4361-8D79-CEE4E2375889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5330049" y="2737530"/>
            <a:ext cx="1609780" cy="8338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9A9073FF-4CC8-4992-AD73-C5DABE426A1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615" y="1999281"/>
            <a:ext cx="5096945" cy="3144219"/>
          </a:xfrm>
          <a:prstGeom prst="rect">
            <a:avLst/>
          </a:prstGeom>
        </p:spPr>
      </p:pic>
      <p:pic>
        <p:nvPicPr>
          <p:cNvPr id="5" name="Imagen 4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DBEF70B8-D816-43F8-9A56-3619E49BCE1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88274" y="1999281"/>
            <a:ext cx="4303111" cy="697557"/>
          </a:xfrm>
          <a:prstGeom prst="rect">
            <a:avLst/>
          </a:prstGeom>
        </p:spPr>
      </p:pic>
      <p:sp>
        <p:nvSpPr>
          <p:cNvPr id="55" name="Rectángulo 54">
            <a:extLst>
              <a:ext uri="{FF2B5EF4-FFF2-40B4-BE49-F238E27FC236}">
                <a16:creationId xmlns:a16="http://schemas.microsoft.com/office/drawing/2014/main" id="{66B88749-B91F-4716-9425-C952126C3F14}"/>
              </a:ext>
            </a:extLst>
          </p:cNvPr>
          <p:cNvSpPr/>
          <p:nvPr/>
        </p:nvSpPr>
        <p:spPr>
          <a:xfrm>
            <a:off x="5165151" y="2056033"/>
            <a:ext cx="329795" cy="68149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BEB82260-A0D7-4BB0-82C5-86957B169371}"/>
              </a:ext>
            </a:extLst>
          </p:cNvPr>
          <p:cNvSpPr/>
          <p:nvPr/>
        </p:nvSpPr>
        <p:spPr>
          <a:xfrm>
            <a:off x="7804215" y="2056032"/>
            <a:ext cx="329795" cy="68149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25017D42-E80D-439D-860E-27731D69416A}"/>
              </a:ext>
            </a:extLst>
          </p:cNvPr>
          <p:cNvSpPr/>
          <p:nvPr/>
        </p:nvSpPr>
        <p:spPr>
          <a:xfrm>
            <a:off x="6939829" y="2056033"/>
            <a:ext cx="329795" cy="68149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D202581D-5E87-40E2-8A85-DA44EA759C7D}"/>
              </a:ext>
            </a:extLst>
          </p:cNvPr>
          <p:cNvSpPr/>
          <p:nvPr/>
        </p:nvSpPr>
        <p:spPr>
          <a:xfrm>
            <a:off x="8699009" y="2056032"/>
            <a:ext cx="329795" cy="68149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79E4A8A5-8FF3-4B5E-8903-67D42A59CB08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6939829" y="2737530"/>
            <a:ext cx="164898" cy="8338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FC4FEC15-105A-4C80-8824-95E50EA6DB95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6976197" y="2737529"/>
            <a:ext cx="992916" cy="8338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719F1D53-CCB7-4BD2-813C-A593251C75F9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7022278" y="2737529"/>
            <a:ext cx="1841629" cy="8745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Google Shape;825;p33">
            <a:extLst>
              <a:ext uri="{FF2B5EF4-FFF2-40B4-BE49-F238E27FC236}">
                <a16:creationId xmlns:a16="http://schemas.microsoft.com/office/drawing/2014/main" id="{312D5043-9D08-4C8B-8174-6C926EEAA46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62758" y="1564163"/>
            <a:ext cx="1751408" cy="2739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/>
              <a:t>I</a:t>
            </a:r>
            <a:r>
              <a:rPr lang="en" sz="1800" dirty="0"/>
              <a:t>nformación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4049267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468;p42">
            <a:extLst>
              <a:ext uri="{FF2B5EF4-FFF2-40B4-BE49-F238E27FC236}">
                <a16:creationId xmlns:a16="http://schemas.microsoft.com/office/drawing/2014/main" id="{62D4CD6E-C160-40D7-8C73-625091D7FEC0}"/>
              </a:ext>
            </a:extLst>
          </p:cNvPr>
          <p:cNvGrpSpPr/>
          <p:nvPr/>
        </p:nvGrpSpPr>
        <p:grpSpPr>
          <a:xfrm>
            <a:off x="0" y="364334"/>
            <a:ext cx="4844588" cy="630607"/>
            <a:chOff x="6974992" y="1394136"/>
            <a:chExt cx="596881" cy="630607"/>
          </a:xfrm>
        </p:grpSpPr>
        <p:sp>
          <p:nvSpPr>
            <p:cNvPr id="3" name="Google Shape;2469;p42">
              <a:extLst>
                <a:ext uri="{FF2B5EF4-FFF2-40B4-BE49-F238E27FC236}">
                  <a16:creationId xmlns:a16="http://schemas.microsoft.com/office/drawing/2014/main" id="{4F0FC455-0E7C-4CB0-A47C-192C0A10735B}"/>
                </a:ext>
              </a:extLst>
            </p:cNvPr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470;p42">
              <a:extLst>
                <a:ext uri="{FF2B5EF4-FFF2-40B4-BE49-F238E27FC236}">
                  <a16:creationId xmlns:a16="http://schemas.microsoft.com/office/drawing/2014/main" id="{DE4C9A5F-A406-41E5-AE1D-EC175555BF7D}"/>
                </a:ext>
              </a:extLst>
            </p:cNvPr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810;p33">
            <a:extLst>
              <a:ext uri="{FF2B5EF4-FFF2-40B4-BE49-F238E27FC236}">
                <a16:creationId xmlns:a16="http://schemas.microsoft.com/office/drawing/2014/main" id="{F4D96273-32A1-4641-9EC3-FC59EF1D208E}"/>
              </a:ext>
            </a:extLst>
          </p:cNvPr>
          <p:cNvSpPr txBox="1">
            <a:spLocks/>
          </p:cNvSpPr>
          <p:nvPr/>
        </p:nvSpPr>
        <p:spPr>
          <a:xfrm>
            <a:off x="523410" y="451872"/>
            <a:ext cx="384711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2D406A"/>
              </a:buClr>
              <a:buSzPts val="2400"/>
            </a:pPr>
            <a:r>
              <a:rPr lang="es-ES" sz="1800" dirty="0">
                <a:solidFill>
                  <a:schemeClr val="accent3"/>
                </a:solidFill>
                <a:latin typeface="Staatliches"/>
                <a:sym typeface="Staatliches"/>
              </a:rPr>
              <a:t>ANÁLISIS DE COMPONENTES PRINCIPALES</a:t>
            </a:r>
          </a:p>
        </p:txBody>
      </p:sp>
      <p:grpSp>
        <p:nvGrpSpPr>
          <p:cNvPr id="7" name="Google Shape;2482;p43">
            <a:extLst>
              <a:ext uri="{FF2B5EF4-FFF2-40B4-BE49-F238E27FC236}">
                <a16:creationId xmlns:a16="http://schemas.microsoft.com/office/drawing/2014/main" id="{751D4918-E783-4BA6-94A3-F30894ED0F64}"/>
              </a:ext>
            </a:extLst>
          </p:cNvPr>
          <p:cNvGrpSpPr/>
          <p:nvPr/>
        </p:nvGrpSpPr>
        <p:grpSpPr>
          <a:xfrm>
            <a:off x="521548" y="1214366"/>
            <a:ext cx="8358981" cy="645432"/>
            <a:chOff x="1211784" y="1483576"/>
            <a:chExt cx="6753864" cy="2714769"/>
          </a:xfrm>
        </p:grpSpPr>
        <p:sp>
          <p:nvSpPr>
            <p:cNvPr id="8" name="Google Shape;2483;p43">
              <a:extLst>
                <a:ext uri="{FF2B5EF4-FFF2-40B4-BE49-F238E27FC236}">
                  <a16:creationId xmlns:a16="http://schemas.microsoft.com/office/drawing/2014/main" id="{07921314-160E-4648-BA1F-63A2B5D9ED27}"/>
                </a:ext>
              </a:extLst>
            </p:cNvPr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name="adj" fmla="val 431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484;p43">
              <a:extLst>
                <a:ext uri="{FF2B5EF4-FFF2-40B4-BE49-F238E27FC236}">
                  <a16:creationId xmlns:a16="http://schemas.microsoft.com/office/drawing/2014/main" id="{481FEFA0-CF03-455F-B3C7-35B828AA46E8}"/>
                </a:ext>
              </a:extLst>
            </p:cNvPr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name="adj" fmla="val 4313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E13A7A0A-8D80-4738-8260-EC2CAFAE8280}"/>
              </a:ext>
            </a:extLst>
          </p:cNvPr>
          <p:cNvSpPr txBox="1"/>
          <p:nvPr/>
        </p:nvSpPr>
        <p:spPr>
          <a:xfrm>
            <a:off x="825284" y="1289643"/>
            <a:ext cx="7694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Anaheim" panose="020B0604020202020204" charset="0"/>
                <a:cs typeface="Aharoni" panose="02010803020104030203" pitchFamily="2" charset="-79"/>
              </a:rPr>
              <a:t>¿Distancia? </a:t>
            </a:r>
            <a:r>
              <a:rPr lang="es-ES" dirty="0">
                <a:latin typeface="Anaheim" panose="020B0604020202020204" charset="0"/>
                <a:cs typeface="Aharoni" panose="02010803020104030203" pitchFamily="2" charset="-79"/>
              </a:rPr>
              <a:t>Nuestros datos están codificado de forma binaria                          </a:t>
            </a:r>
            <a:r>
              <a:rPr lang="es-ES" sz="2400" b="1" dirty="0">
                <a:solidFill>
                  <a:srgbClr val="FF0000"/>
                </a:solidFill>
                <a:latin typeface="Anaheim" panose="020B0604020202020204" charset="0"/>
                <a:cs typeface="Aharoni" panose="02010803020104030203" pitchFamily="2" charset="-79"/>
              </a:rPr>
              <a:t>PROBLEMA</a:t>
            </a:r>
            <a:endParaRPr lang="es-ES" b="1" dirty="0">
              <a:solidFill>
                <a:srgbClr val="FF0000"/>
              </a:solidFill>
              <a:latin typeface="Anaheim" panose="020B0604020202020204" charset="0"/>
              <a:cs typeface="Aharoni" panose="02010803020104030203" pitchFamily="2" charset="-79"/>
            </a:endParaRPr>
          </a:p>
        </p:txBody>
      </p:sp>
      <p:sp>
        <p:nvSpPr>
          <p:cNvPr id="13" name="Google Shape;785;p32">
            <a:extLst>
              <a:ext uri="{FF2B5EF4-FFF2-40B4-BE49-F238E27FC236}">
                <a16:creationId xmlns:a16="http://schemas.microsoft.com/office/drawing/2014/main" id="{D6380DC8-46CB-4A73-9B69-CF8278C848D9}"/>
              </a:ext>
            </a:extLst>
          </p:cNvPr>
          <p:cNvSpPr/>
          <p:nvPr/>
        </p:nvSpPr>
        <p:spPr>
          <a:xfrm>
            <a:off x="318822" y="2236259"/>
            <a:ext cx="667500" cy="667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787;p32">
            <a:extLst>
              <a:ext uri="{FF2B5EF4-FFF2-40B4-BE49-F238E27FC236}">
                <a16:creationId xmlns:a16="http://schemas.microsoft.com/office/drawing/2014/main" id="{4B2B0898-F216-43F7-AFD5-3FE1575C1556}"/>
              </a:ext>
            </a:extLst>
          </p:cNvPr>
          <p:cNvSpPr/>
          <p:nvPr/>
        </p:nvSpPr>
        <p:spPr>
          <a:xfrm>
            <a:off x="268481" y="2190067"/>
            <a:ext cx="667500" cy="66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9434;p59">
            <a:extLst>
              <a:ext uri="{FF2B5EF4-FFF2-40B4-BE49-F238E27FC236}">
                <a16:creationId xmlns:a16="http://schemas.microsoft.com/office/drawing/2014/main" id="{3233D00E-491A-4393-9196-B4F28E70E8F9}"/>
              </a:ext>
            </a:extLst>
          </p:cNvPr>
          <p:cNvSpPr/>
          <p:nvPr/>
        </p:nvSpPr>
        <p:spPr>
          <a:xfrm>
            <a:off x="419012" y="2316905"/>
            <a:ext cx="467119" cy="413823"/>
          </a:xfrm>
          <a:custGeom>
            <a:avLst/>
            <a:gdLst/>
            <a:ahLst/>
            <a:cxnLst/>
            <a:rect l="l" t="t" r="r" b="b"/>
            <a:pathLst>
              <a:path w="11419" h="11443" extrusionOk="0">
                <a:moveTo>
                  <a:pt x="4644" y="3560"/>
                </a:moveTo>
                <a:lnTo>
                  <a:pt x="4727" y="3655"/>
                </a:lnTo>
                <a:lnTo>
                  <a:pt x="4132" y="4263"/>
                </a:lnTo>
                <a:cubicBezTo>
                  <a:pt x="3989" y="4084"/>
                  <a:pt x="3965" y="3834"/>
                  <a:pt x="4108" y="3655"/>
                </a:cubicBezTo>
                <a:lnTo>
                  <a:pt x="4120" y="3655"/>
                </a:lnTo>
                <a:cubicBezTo>
                  <a:pt x="4298" y="3655"/>
                  <a:pt x="4465" y="3620"/>
                  <a:pt x="4644" y="3560"/>
                </a:cubicBezTo>
                <a:close/>
                <a:moveTo>
                  <a:pt x="8751" y="5739"/>
                </a:moveTo>
                <a:lnTo>
                  <a:pt x="8918" y="5906"/>
                </a:lnTo>
                <a:cubicBezTo>
                  <a:pt x="8944" y="5932"/>
                  <a:pt x="8994" y="5951"/>
                  <a:pt x="9043" y="5951"/>
                </a:cubicBezTo>
                <a:cubicBezTo>
                  <a:pt x="9061" y="5951"/>
                  <a:pt x="9080" y="5948"/>
                  <a:pt x="9097" y="5941"/>
                </a:cubicBezTo>
                <a:cubicBezTo>
                  <a:pt x="9275" y="5894"/>
                  <a:pt x="9430" y="5858"/>
                  <a:pt x="9597" y="5846"/>
                </a:cubicBezTo>
                <a:lnTo>
                  <a:pt x="9704" y="5858"/>
                </a:lnTo>
                <a:cubicBezTo>
                  <a:pt x="10478" y="5918"/>
                  <a:pt x="11073" y="6561"/>
                  <a:pt x="11073" y="7335"/>
                </a:cubicBezTo>
                <a:cubicBezTo>
                  <a:pt x="11085" y="7454"/>
                  <a:pt x="11073" y="7585"/>
                  <a:pt x="11025" y="7716"/>
                </a:cubicBezTo>
                <a:lnTo>
                  <a:pt x="10121" y="6811"/>
                </a:lnTo>
                <a:cubicBezTo>
                  <a:pt x="10061" y="6739"/>
                  <a:pt x="9966" y="6692"/>
                  <a:pt x="9870" y="6644"/>
                </a:cubicBezTo>
                <a:cubicBezTo>
                  <a:pt x="9787" y="6620"/>
                  <a:pt x="9704" y="6608"/>
                  <a:pt x="9609" y="6608"/>
                </a:cubicBezTo>
                <a:cubicBezTo>
                  <a:pt x="9418" y="6608"/>
                  <a:pt x="9239" y="6680"/>
                  <a:pt x="9108" y="6811"/>
                </a:cubicBezTo>
                <a:cubicBezTo>
                  <a:pt x="8918" y="7001"/>
                  <a:pt x="8858" y="7299"/>
                  <a:pt x="8942" y="7573"/>
                </a:cubicBezTo>
                <a:cubicBezTo>
                  <a:pt x="8978" y="7680"/>
                  <a:pt x="9037" y="7763"/>
                  <a:pt x="9108" y="7823"/>
                </a:cubicBezTo>
                <a:lnTo>
                  <a:pt x="10013" y="8728"/>
                </a:lnTo>
                <a:cubicBezTo>
                  <a:pt x="9882" y="8775"/>
                  <a:pt x="9751" y="8787"/>
                  <a:pt x="9609" y="8787"/>
                </a:cubicBezTo>
                <a:cubicBezTo>
                  <a:pt x="8835" y="8787"/>
                  <a:pt x="8204" y="8180"/>
                  <a:pt x="8156" y="7418"/>
                </a:cubicBezTo>
                <a:lnTo>
                  <a:pt x="8144" y="7323"/>
                </a:lnTo>
                <a:cubicBezTo>
                  <a:pt x="8144" y="7156"/>
                  <a:pt x="8168" y="6977"/>
                  <a:pt x="8227" y="6811"/>
                </a:cubicBezTo>
                <a:cubicBezTo>
                  <a:pt x="8263" y="6751"/>
                  <a:pt x="8239" y="6680"/>
                  <a:pt x="8180" y="6632"/>
                </a:cubicBezTo>
                <a:lnTo>
                  <a:pt x="8025" y="6465"/>
                </a:lnTo>
                <a:lnTo>
                  <a:pt x="8751" y="5739"/>
                </a:lnTo>
                <a:close/>
                <a:moveTo>
                  <a:pt x="2393" y="6537"/>
                </a:moveTo>
                <a:lnTo>
                  <a:pt x="2751" y="6894"/>
                </a:lnTo>
                <a:lnTo>
                  <a:pt x="4632" y="8775"/>
                </a:lnTo>
                <a:lnTo>
                  <a:pt x="4894" y="9037"/>
                </a:lnTo>
                <a:lnTo>
                  <a:pt x="4358" y="9573"/>
                </a:lnTo>
                <a:lnTo>
                  <a:pt x="1858" y="7084"/>
                </a:lnTo>
                <a:lnTo>
                  <a:pt x="2393" y="6537"/>
                </a:lnTo>
                <a:close/>
                <a:moveTo>
                  <a:pt x="4155" y="0"/>
                </a:moveTo>
                <a:cubicBezTo>
                  <a:pt x="3882" y="0"/>
                  <a:pt x="3632" y="60"/>
                  <a:pt x="3382" y="179"/>
                </a:cubicBezTo>
                <a:cubicBezTo>
                  <a:pt x="3334" y="203"/>
                  <a:pt x="3286" y="250"/>
                  <a:pt x="3286" y="298"/>
                </a:cubicBezTo>
                <a:cubicBezTo>
                  <a:pt x="3274" y="357"/>
                  <a:pt x="3298" y="393"/>
                  <a:pt x="3334" y="441"/>
                </a:cubicBezTo>
                <a:lnTo>
                  <a:pt x="4417" y="1524"/>
                </a:lnTo>
                <a:cubicBezTo>
                  <a:pt x="4453" y="1560"/>
                  <a:pt x="4477" y="1608"/>
                  <a:pt x="4513" y="1667"/>
                </a:cubicBezTo>
                <a:cubicBezTo>
                  <a:pt x="4548" y="1810"/>
                  <a:pt x="4525" y="1965"/>
                  <a:pt x="4417" y="2060"/>
                </a:cubicBezTo>
                <a:cubicBezTo>
                  <a:pt x="4346" y="2143"/>
                  <a:pt x="4251" y="2167"/>
                  <a:pt x="4155" y="2167"/>
                </a:cubicBezTo>
                <a:cubicBezTo>
                  <a:pt x="4108" y="2167"/>
                  <a:pt x="4060" y="2155"/>
                  <a:pt x="4013" y="2143"/>
                </a:cubicBezTo>
                <a:cubicBezTo>
                  <a:pt x="3953" y="2108"/>
                  <a:pt x="3917" y="2096"/>
                  <a:pt x="3882" y="2048"/>
                </a:cubicBezTo>
                <a:lnTo>
                  <a:pt x="2798" y="965"/>
                </a:lnTo>
                <a:cubicBezTo>
                  <a:pt x="2762" y="928"/>
                  <a:pt x="2725" y="913"/>
                  <a:pt x="2684" y="913"/>
                </a:cubicBezTo>
                <a:cubicBezTo>
                  <a:pt x="2671" y="913"/>
                  <a:pt x="2657" y="914"/>
                  <a:pt x="2643" y="917"/>
                </a:cubicBezTo>
                <a:cubicBezTo>
                  <a:pt x="2584" y="929"/>
                  <a:pt x="2548" y="965"/>
                  <a:pt x="2524" y="1012"/>
                </a:cubicBezTo>
                <a:cubicBezTo>
                  <a:pt x="2405" y="1262"/>
                  <a:pt x="2346" y="1512"/>
                  <a:pt x="2346" y="1786"/>
                </a:cubicBezTo>
                <a:cubicBezTo>
                  <a:pt x="2346" y="2239"/>
                  <a:pt x="2524" y="2679"/>
                  <a:pt x="2846" y="3013"/>
                </a:cubicBezTo>
                <a:cubicBezTo>
                  <a:pt x="3096" y="3286"/>
                  <a:pt x="3417" y="3465"/>
                  <a:pt x="3798" y="3548"/>
                </a:cubicBezTo>
                <a:cubicBezTo>
                  <a:pt x="3655" y="3846"/>
                  <a:pt x="3715" y="4203"/>
                  <a:pt x="3941" y="4465"/>
                </a:cubicBezTo>
                <a:lnTo>
                  <a:pt x="3560" y="4846"/>
                </a:lnTo>
                <a:cubicBezTo>
                  <a:pt x="3405" y="5001"/>
                  <a:pt x="3334" y="5191"/>
                  <a:pt x="3334" y="5394"/>
                </a:cubicBezTo>
                <a:cubicBezTo>
                  <a:pt x="3334" y="5596"/>
                  <a:pt x="3405" y="5775"/>
                  <a:pt x="3524" y="5906"/>
                </a:cubicBezTo>
                <a:lnTo>
                  <a:pt x="2917" y="6513"/>
                </a:lnTo>
                <a:lnTo>
                  <a:pt x="2560" y="6156"/>
                </a:lnTo>
                <a:cubicBezTo>
                  <a:pt x="2530" y="6126"/>
                  <a:pt x="2486" y="6111"/>
                  <a:pt x="2441" y="6111"/>
                </a:cubicBezTo>
                <a:cubicBezTo>
                  <a:pt x="2396" y="6111"/>
                  <a:pt x="2352" y="6126"/>
                  <a:pt x="2322" y="6156"/>
                </a:cubicBezTo>
                <a:lnTo>
                  <a:pt x="1417" y="7061"/>
                </a:lnTo>
                <a:lnTo>
                  <a:pt x="60" y="8418"/>
                </a:lnTo>
                <a:cubicBezTo>
                  <a:pt x="0" y="8478"/>
                  <a:pt x="0" y="8597"/>
                  <a:pt x="60" y="8656"/>
                </a:cubicBezTo>
                <a:lnTo>
                  <a:pt x="1096" y="9704"/>
                </a:lnTo>
                <a:cubicBezTo>
                  <a:pt x="1125" y="9734"/>
                  <a:pt x="1170" y="9748"/>
                  <a:pt x="1215" y="9748"/>
                </a:cubicBezTo>
                <a:cubicBezTo>
                  <a:pt x="1259" y="9748"/>
                  <a:pt x="1304" y="9734"/>
                  <a:pt x="1334" y="9704"/>
                </a:cubicBezTo>
                <a:cubicBezTo>
                  <a:pt x="1393" y="9644"/>
                  <a:pt x="1393" y="9525"/>
                  <a:pt x="1334" y="9466"/>
                </a:cubicBezTo>
                <a:lnTo>
                  <a:pt x="417" y="8537"/>
                </a:lnTo>
                <a:lnTo>
                  <a:pt x="1667" y="7287"/>
                </a:lnTo>
                <a:lnTo>
                  <a:pt x="4167" y="9787"/>
                </a:lnTo>
                <a:lnTo>
                  <a:pt x="2917" y="11037"/>
                </a:lnTo>
                <a:lnTo>
                  <a:pt x="1810" y="9942"/>
                </a:lnTo>
                <a:cubicBezTo>
                  <a:pt x="1780" y="9912"/>
                  <a:pt x="1736" y="9897"/>
                  <a:pt x="1691" y="9897"/>
                </a:cubicBezTo>
                <a:cubicBezTo>
                  <a:pt x="1646" y="9897"/>
                  <a:pt x="1602" y="9912"/>
                  <a:pt x="1572" y="9942"/>
                </a:cubicBezTo>
                <a:cubicBezTo>
                  <a:pt x="1512" y="10002"/>
                  <a:pt x="1512" y="10121"/>
                  <a:pt x="1572" y="10180"/>
                </a:cubicBezTo>
                <a:lnTo>
                  <a:pt x="2798" y="11395"/>
                </a:lnTo>
                <a:cubicBezTo>
                  <a:pt x="2822" y="11430"/>
                  <a:pt x="2870" y="11442"/>
                  <a:pt x="2917" y="11442"/>
                </a:cubicBezTo>
                <a:cubicBezTo>
                  <a:pt x="2965" y="11442"/>
                  <a:pt x="3001" y="11430"/>
                  <a:pt x="3036" y="11395"/>
                </a:cubicBezTo>
                <a:lnTo>
                  <a:pt x="4394" y="10037"/>
                </a:lnTo>
                <a:lnTo>
                  <a:pt x="5298" y="9132"/>
                </a:lnTo>
                <a:cubicBezTo>
                  <a:pt x="5322" y="9109"/>
                  <a:pt x="5346" y="9061"/>
                  <a:pt x="5346" y="9013"/>
                </a:cubicBezTo>
                <a:cubicBezTo>
                  <a:pt x="5346" y="8966"/>
                  <a:pt x="5322" y="8930"/>
                  <a:pt x="5298" y="8894"/>
                </a:cubicBezTo>
                <a:lnTo>
                  <a:pt x="5025" y="8632"/>
                </a:lnTo>
                <a:lnTo>
                  <a:pt x="5644" y="8013"/>
                </a:lnTo>
                <a:cubicBezTo>
                  <a:pt x="5770" y="8094"/>
                  <a:pt x="5916" y="8135"/>
                  <a:pt x="6062" y="8135"/>
                </a:cubicBezTo>
                <a:cubicBezTo>
                  <a:pt x="6217" y="8135"/>
                  <a:pt x="6372" y="8088"/>
                  <a:pt x="6501" y="7989"/>
                </a:cubicBezTo>
                <a:cubicBezTo>
                  <a:pt x="6572" y="7930"/>
                  <a:pt x="6596" y="7823"/>
                  <a:pt x="6537" y="7751"/>
                </a:cubicBezTo>
                <a:cubicBezTo>
                  <a:pt x="6500" y="7708"/>
                  <a:pt x="6446" y="7682"/>
                  <a:pt x="6393" y="7682"/>
                </a:cubicBezTo>
                <a:cubicBezTo>
                  <a:pt x="6360" y="7682"/>
                  <a:pt x="6326" y="7692"/>
                  <a:pt x="6299" y="7716"/>
                </a:cubicBezTo>
                <a:cubicBezTo>
                  <a:pt x="6220" y="7778"/>
                  <a:pt x="6131" y="7806"/>
                  <a:pt x="6041" y="7806"/>
                </a:cubicBezTo>
                <a:cubicBezTo>
                  <a:pt x="5927" y="7806"/>
                  <a:pt x="5814" y="7760"/>
                  <a:pt x="5727" y="7680"/>
                </a:cubicBezTo>
                <a:cubicBezTo>
                  <a:pt x="5703" y="7644"/>
                  <a:pt x="5656" y="7632"/>
                  <a:pt x="5608" y="7632"/>
                </a:cubicBezTo>
                <a:cubicBezTo>
                  <a:pt x="5560" y="7632"/>
                  <a:pt x="5525" y="7644"/>
                  <a:pt x="5489" y="7680"/>
                </a:cubicBezTo>
                <a:lnTo>
                  <a:pt x="4763" y="8406"/>
                </a:lnTo>
                <a:lnTo>
                  <a:pt x="3108" y="6799"/>
                </a:lnTo>
                <a:lnTo>
                  <a:pt x="3834" y="6072"/>
                </a:lnTo>
                <a:cubicBezTo>
                  <a:pt x="3894" y="6013"/>
                  <a:pt x="3894" y="5894"/>
                  <a:pt x="3834" y="5834"/>
                </a:cubicBezTo>
                <a:lnTo>
                  <a:pt x="3751" y="5739"/>
                </a:lnTo>
                <a:cubicBezTo>
                  <a:pt x="3655" y="5644"/>
                  <a:pt x="3620" y="5549"/>
                  <a:pt x="3620" y="5430"/>
                </a:cubicBezTo>
                <a:cubicBezTo>
                  <a:pt x="3620" y="5310"/>
                  <a:pt x="3655" y="5203"/>
                  <a:pt x="3751" y="5108"/>
                </a:cubicBezTo>
                <a:lnTo>
                  <a:pt x="4251" y="4608"/>
                </a:lnTo>
                <a:lnTo>
                  <a:pt x="5096" y="3763"/>
                </a:lnTo>
                <a:lnTo>
                  <a:pt x="6013" y="2846"/>
                </a:lnTo>
                <a:cubicBezTo>
                  <a:pt x="6025" y="2834"/>
                  <a:pt x="6037" y="2822"/>
                  <a:pt x="6049" y="2822"/>
                </a:cubicBezTo>
                <a:cubicBezTo>
                  <a:pt x="6106" y="2780"/>
                  <a:pt x="6170" y="2761"/>
                  <a:pt x="6233" y="2761"/>
                </a:cubicBezTo>
                <a:cubicBezTo>
                  <a:pt x="6314" y="2761"/>
                  <a:pt x="6393" y="2792"/>
                  <a:pt x="6453" y="2846"/>
                </a:cubicBezTo>
                <a:lnTo>
                  <a:pt x="6477" y="2870"/>
                </a:lnTo>
                <a:cubicBezTo>
                  <a:pt x="6572" y="2965"/>
                  <a:pt x="6596" y="3132"/>
                  <a:pt x="6501" y="3263"/>
                </a:cubicBezTo>
                <a:cubicBezTo>
                  <a:pt x="6489" y="3286"/>
                  <a:pt x="6477" y="3298"/>
                  <a:pt x="6477" y="3310"/>
                </a:cubicBezTo>
                <a:lnTo>
                  <a:pt x="5477" y="4310"/>
                </a:lnTo>
                <a:cubicBezTo>
                  <a:pt x="5418" y="4370"/>
                  <a:pt x="5418" y="4489"/>
                  <a:pt x="5477" y="4548"/>
                </a:cubicBezTo>
                <a:cubicBezTo>
                  <a:pt x="5501" y="4584"/>
                  <a:pt x="5549" y="4596"/>
                  <a:pt x="5596" y="4596"/>
                </a:cubicBezTo>
                <a:cubicBezTo>
                  <a:pt x="5644" y="4596"/>
                  <a:pt x="5679" y="4572"/>
                  <a:pt x="5715" y="4548"/>
                </a:cubicBezTo>
                <a:lnTo>
                  <a:pt x="6715" y="3548"/>
                </a:lnTo>
                <a:cubicBezTo>
                  <a:pt x="6727" y="3536"/>
                  <a:pt x="6739" y="3525"/>
                  <a:pt x="6751" y="3525"/>
                </a:cubicBezTo>
                <a:cubicBezTo>
                  <a:pt x="6805" y="3481"/>
                  <a:pt x="6872" y="3460"/>
                  <a:pt x="6939" y="3460"/>
                </a:cubicBezTo>
                <a:cubicBezTo>
                  <a:pt x="7018" y="3460"/>
                  <a:pt x="7098" y="3490"/>
                  <a:pt x="7156" y="3548"/>
                </a:cubicBezTo>
                <a:lnTo>
                  <a:pt x="7168" y="3560"/>
                </a:lnTo>
                <a:cubicBezTo>
                  <a:pt x="7275" y="3667"/>
                  <a:pt x="7287" y="3834"/>
                  <a:pt x="7203" y="3965"/>
                </a:cubicBezTo>
                <a:cubicBezTo>
                  <a:pt x="7192" y="3989"/>
                  <a:pt x="7192" y="4001"/>
                  <a:pt x="7168" y="4013"/>
                </a:cubicBezTo>
                <a:lnTo>
                  <a:pt x="6180" y="5013"/>
                </a:lnTo>
                <a:cubicBezTo>
                  <a:pt x="6120" y="5072"/>
                  <a:pt x="6120" y="5191"/>
                  <a:pt x="6180" y="5251"/>
                </a:cubicBezTo>
                <a:cubicBezTo>
                  <a:pt x="6203" y="5275"/>
                  <a:pt x="6251" y="5299"/>
                  <a:pt x="6299" y="5299"/>
                </a:cubicBezTo>
                <a:cubicBezTo>
                  <a:pt x="6334" y="5299"/>
                  <a:pt x="6382" y="5275"/>
                  <a:pt x="6418" y="5251"/>
                </a:cubicBezTo>
                <a:lnTo>
                  <a:pt x="7406" y="4251"/>
                </a:lnTo>
                <a:cubicBezTo>
                  <a:pt x="7430" y="4239"/>
                  <a:pt x="7442" y="4215"/>
                  <a:pt x="7454" y="4215"/>
                </a:cubicBezTo>
                <a:cubicBezTo>
                  <a:pt x="7506" y="4179"/>
                  <a:pt x="7569" y="4160"/>
                  <a:pt x="7633" y="4160"/>
                </a:cubicBezTo>
                <a:cubicBezTo>
                  <a:pt x="7715" y="4160"/>
                  <a:pt x="7798" y="4191"/>
                  <a:pt x="7858" y="4251"/>
                </a:cubicBezTo>
                <a:lnTo>
                  <a:pt x="7870" y="4263"/>
                </a:lnTo>
                <a:cubicBezTo>
                  <a:pt x="7977" y="4370"/>
                  <a:pt x="7989" y="4537"/>
                  <a:pt x="7906" y="4668"/>
                </a:cubicBezTo>
                <a:cubicBezTo>
                  <a:pt x="7882" y="4679"/>
                  <a:pt x="7882" y="4703"/>
                  <a:pt x="7870" y="4715"/>
                </a:cubicBezTo>
                <a:lnTo>
                  <a:pt x="6870" y="5715"/>
                </a:lnTo>
                <a:cubicBezTo>
                  <a:pt x="6811" y="5775"/>
                  <a:pt x="6811" y="5894"/>
                  <a:pt x="6870" y="5953"/>
                </a:cubicBezTo>
                <a:cubicBezTo>
                  <a:pt x="6906" y="5977"/>
                  <a:pt x="6953" y="5989"/>
                  <a:pt x="6989" y="5989"/>
                </a:cubicBezTo>
                <a:cubicBezTo>
                  <a:pt x="7037" y="5989"/>
                  <a:pt x="7084" y="5977"/>
                  <a:pt x="7108" y="5953"/>
                </a:cubicBezTo>
                <a:lnTo>
                  <a:pt x="8108" y="4953"/>
                </a:lnTo>
                <a:cubicBezTo>
                  <a:pt x="8120" y="4941"/>
                  <a:pt x="8144" y="4918"/>
                  <a:pt x="8156" y="4918"/>
                </a:cubicBezTo>
                <a:cubicBezTo>
                  <a:pt x="8208" y="4881"/>
                  <a:pt x="8272" y="4863"/>
                  <a:pt x="8335" y="4863"/>
                </a:cubicBezTo>
                <a:cubicBezTo>
                  <a:pt x="8418" y="4863"/>
                  <a:pt x="8501" y="4893"/>
                  <a:pt x="8561" y="4953"/>
                </a:cubicBezTo>
                <a:lnTo>
                  <a:pt x="8573" y="4965"/>
                </a:lnTo>
                <a:cubicBezTo>
                  <a:pt x="8680" y="5072"/>
                  <a:pt x="8692" y="5239"/>
                  <a:pt x="8597" y="5370"/>
                </a:cubicBezTo>
                <a:cubicBezTo>
                  <a:pt x="8585" y="5382"/>
                  <a:pt x="8573" y="5394"/>
                  <a:pt x="8573" y="5418"/>
                </a:cubicBezTo>
                <a:lnTo>
                  <a:pt x="6715" y="7275"/>
                </a:lnTo>
                <a:cubicBezTo>
                  <a:pt x="6656" y="7335"/>
                  <a:pt x="6656" y="7454"/>
                  <a:pt x="6715" y="7513"/>
                </a:cubicBezTo>
                <a:cubicBezTo>
                  <a:pt x="6739" y="7537"/>
                  <a:pt x="6787" y="7561"/>
                  <a:pt x="6834" y="7561"/>
                </a:cubicBezTo>
                <a:cubicBezTo>
                  <a:pt x="6870" y="7561"/>
                  <a:pt x="6918" y="7537"/>
                  <a:pt x="6953" y="7513"/>
                </a:cubicBezTo>
                <a:lnTo>
                  <a:pt x="7787" y="6680"/>
                </a:lnTo>
                <a:lnTo>
                  <a:pt x="7870" y="6763"/>
                </a:lnTo>
                <a:cubicBezTo>
                  <a:pt x="7811" y="6942"/>
                  <a:pt x="7787" y="7120"/>
                  <a:pt x="7787" y="7287"/>
                </a:cubicBezTo>
                <a:lnTo>
                  <a:pt x="7787" y="7299"/>
                </a:lnTo>
                <a:lnTo>
                  <a:pt x="7799" y="7406"/>
                </a:lnTo>
                <a:cubicBezTo>
                  <a:pt x="7823" y="7870"/>
                  <a:pt x="8037" y="8287"/>
                  <a:pt x="8358" y="8597"/>
                </a:cubicBezTo>
                <a:cubicBezTo>
                  <a:pt x="8692" y="8906"/>
                  <a:pt x="9132" y="9085"/>
                  <a:pt x="9597" y="9085"/>
                </a:cubicBezTo>
                <a:cubicBezTo>
                  <a:pt x="9870" y="9085"/>
                  <a:pt x="10121" y="9025"/>
                  <a:pt x="10371" y="8906"/>
                </a:cubicBezTo>
                <a:cubicBezTo>
                  <a:pt x="10418" y="8882"/>
                  <a:pt x="10466" y="8835"/>
                  <a:pt x="10466" y="8787"/>
                </a:cubicBezTo>
                <a:cubicBezTo>
                  <a:pt x="10478" y="8728"/>
                  <a:pt x="10442" y="8692"/>
                  <a:pt x="10418" y="8644"/>
                </a:cubicBezTo>
                <a:lnTo>
                  <a:pt x="9335" y="7537"/>
                </a:lnTo>
                <a:cubicBezTo>
                  <a:pt x="9287" y="7501"/>
                  <a:pt x="9251" y="7454"/>
                  <a:pt x="9251" y="7406"/>
                </a:cubicBezTo>
                <a:cubicBezTo>
                  <a:pt x="9192" y="7263"/>
                  <a:pt x="9239" y="7108"/>
                  <a:pt x="9347" y="7001"/>
                </a:cubicBezTo>
                <a:cubicBezTo>
                  <a:pt x="9418" y="6930"/>
                  <a:pt x="9513" y="6882"/>
                  <a:pt x="9609" y="6882"/>
                </a:cubicBezTo>
                <a:cubicBezTo>
                  <a:pt x="9656" y="6882"/>
                  <a:pt x="9704" y="6906"/>
                  <a:pt x="9751" y="6918"/>
                </a:cubicBezTo>
                <a:cubicBezTo>
                  <a:pt x="9811" y="6942"/>
                  <a:pt x="9847" y="6965"/>
                  <a:pt x="9882" y="7001"/>
                </a:cubicBezTo>
                <a:lnTo>
                  <a:pt x="10966" y="8097"/>
                </a:lnTo>
                <a:cubicBezTo>
                  <a:pt x="11000" y="8122"/>
                  <a:pt x="11034" y="8142"/>
                  <a:pt x="11073" y="8142"/>
                </a:cubicBezTo>
                <a:cubicBezTo>
                  <a:pt x="11088" y="8142"/>
                  <a:pt x="11104" y="8139"/>
                  <a:pt x="11121" y="8132"/>
                </a:cubicBezTo>
                <a:cubicBezTo>
                  <a:pt x="11180" y="8120"/>
                  <a:pt x="11216" y="8097"/>
                  <a:pt x="11240" y="8049"/>
                </a:cubicBezTo>
                <a:cubicBezTo>
                  <a:pt x="11359" y="7799"/>
                  <a:pt x="11418" y="7537"/>
                  <a:pt x="11418" y="7275"/>
                </a:cubicBezTo>
                <a:cubicBezTo>
                  <a:pt x="11418" y="6858"/>
                  <a:pt x="11252" y="6430"/>
                  <a:pt x="10918" y="6084"/>
                </a:cubicBezTo>
                <a:cubicBezTo>
                  <a:pt x="10609" y="5751"/>
                  <a:pt x="10180" y="5549"/>
                  <a:pt x="9728" y="5513"/>
                </a:cubicBezTo>
                <a:lnTo>
                  <a:pt x="9632" y="5501"/>
                </a:lnTo>
                <a:lnTo>
                  <a:pt x="9609" y="5501"/>
                </a:lnTo>
                <a:cubicBezTo>
                  <a:pt x="9454" y="5501"/>
                  <a:pt x="9275" y="5537"/>
                  <a:pt x="9097" y="5596"/>
                </a:cubicBezTo>
                <a:lnTo>
                  <a:pt x="8954" y="5453"/>
                </a:lnTo>
                <a:cubicBezTo>
                  <a:pt x="9049" y="5215"/>
                  <a:pt x="9001" y="4953"/>
                  <a:pt x="8811" y="4763"/>
                </a:cubicBezTo>
                <a:lnTo>
                  <a:pt x="8799" y="4739"/>
                </a:lnTo>
                <a:cubicBezTo>
                  <a:pt x="8656" y="4608"/>
                  <a:pt x="8477" y="4548"/>
                  <a:pt x="8299" y="4548"/>
                </a:cubicBezTo>
                <a:cubicBezTo>
                  <a:pt x="8323" y="4370"/>
                  <a:pt x="8239" y="4191"/>
                  <a:pt x="8108" y="4060"/>
                </a:cubicBezTo>
                <a:lnTo>
                  <a:pt x="8096" y="4048"/>
                </a:lnTo>
                <a:cubicBezTo>
                  <a:pt x="7965" y="3906"/>
                  <a:pt x="7775" y="3846"/>
                  <a:pt x="7596" y="3846"/>
                </a:cubicBezTo>
                <a:cubicBezTo>
                  <a:pt x="7620" y="3667"/>
                  <a:pt x="7537" y="3489"/>
                  <a:pt x="7406" y="3358"/>
                </a:cubicBezTo>
                <a:lnTo>
                  <a:pt x="7394" y="3346"/>
                </a:lnTo>
                <a:cubicBezTo>
                  <a:pt x="7263" y="3215"/>
                  <a:pt x="7084" y="3155"/>
                  <a:pt x="6906" y="3155"/>
                </a:cubicBezTo>
                <a:cubicBezTo>
                  <a:pt x="6918" y="2977"/>
                  <a:pt x="6846" y="2798"/>
                  <a:pt x="6703" y="2655"/>
                </a:cubicBezTo>
                <a:lnTo>
                  <a:pt x="6692" y="2643"/>
                </a:lnTo>
                <a:cubicBezTo>
                  <a:pt x="6565" y="2516"/>
                  <a:pt x="6400" y="2453"/>
                  <a:pt x="6235" y="2453"/>
                </a:cubicBezTo>
                <a:cubicBezTo>
                  <a:pt x="6152" y="2453"/>
                  <a:pt x="6068" y="2469"/>
                  <a:pt x="5989" y="2501"/>
                </a:cubicBezTo>
                <a:lnTo>
                  <a:pt x="5858" y="2358"/>
                </a:lnTo>
                <a:cubicBezTo>
                  <a:pt x="5918" y="2179"/>
                  <a:pt x="5953" y="2001"/>
                  <a:pt x="5953" y="1846"/>
                </a:cubicBezTo>
                <a:lnTo>
                  <a:pt x="5953" y="1822"/>
                </a:lnTo>
                <a:lnTo>
                  <a:pt x="5930" y="1727"/>
                </a:lnTo>
                <a:cubicBezTo>
                  <a:pt x="5918" y="1465"/>
                  <a:pt x="5846" y="1215"/>
                  <a:pt x="5727" y="988"/>
                </a:cubicBezTo>
                <a:cubicBezTo>
                  <a:pt x="5693" y="937"/>
                  <a:pt x="5628" y="898"/>
                  <a:pt x="5567" y="898"/>
                </a:cubicBezTo>
                <a:cubicBezTo>
                  <a:pt x="5544" y="898"/>
                  <a:pt x="5521" y="904"/>
                  <a:pt x="5501" y="917"/>
                </a:cubicBezTo>
                <a:cubicBezTo>
                  <a:pt x="5429" y="965"/>
                  <a:pt x="5382" y="1072"/>
                  <a:pt x="5429" y="1143"/>
                </a:cubicBezTo>
                <a:cubicBezTo>
                  <a:pt x="5537" y="1334"/>
                  <a:pt x="5596" y="1524"/>
                  <a:pt x="5608" y="1739"/>
                </a:cubicBezTo>
                <a:lnTo>
                  <a:pt x="5620" y="1846"/>
                </a:lnTo>
                <a:cubicBezTo>
                  <a:pt x="5620" y="2001"/>
                  <a:pt x="5596" y="2167"/>
                  <a:pt x="5513" y="2346"/>
                </a:cubicBezTo>
                <a:cubicBezTo>
                  <a:pt x="5489" y="2405"/>
                  <a:pt x="5513" y="2477"/>
                  <a:pt x="5560" y="2524"/>
                </a:cubicBezTo>
                <a:lnTo>
                  <a:pt x="5727" y="2691"/>
                </a:lnTo>
                <a:lnTo>
                  <a:pt x="5001" y="3417"/>
                </a:lnTo>
                <a:lnTo>
                  <a:pt x="4834" y="3251"/>
                </a:lnTo>
                <a:cubicBezTo>
                  <a:pt x="4800" y="3225"/>
                  <a:pt x="4753" y="3205"/>
                  <a:pt x="4707" y="3205"/>
                </a:cubicBezTo>
                <a:cubicBezTo>
                  <a:pt x="4690" y="3205"/>
                  <a:pt x="4672" y="3208"/>
                  <a:pt x="4656" y="3215"/>
                </a:cubicBezTo>
                <a:cubicBezTo>
                  <a:pt x="4477" y="3274"/>
                  <a:pt x="4310" y="3298"/>
                  <a:pt x="4155" y="3298"/>
                </a:cubicBezTo>
                <a:lnTo>
                  <a:pt x="4048" y="3286"/>
                </a:lnTo>
                <a:cubicBezTo>
                  <a:pt x="3274" y="3227"/>
                  <a:pt x="2679" y="2584"/>
                  <a:pt x="2679" y="1822"/>
                </a:cubicBezTo>
                <a:cubicBezTo>
                  <a:pt x="2679" y="1691"/>
                  <a:pt x="2691" y="1560"/>
                  <a:pt x="2739" y="1429"/>
                </a:cubicBezTo>
                <a:lnTo>
                  <a:pt x="3644" y="2334"/>
                </a:lnTo>
                <a:cubicBezTo>
                  <a:pt x="3703" y="2405"/>
                  <a:pt x="3798" y="2453"/>
                  <a:pt x="3894" y="2501"/>
                </a:cubicBezTo>
                <a:cubicBezTo>
                  <a:pt x="3989" y="2524"/>
                  <a:pt x="4060" y="2536"/>
                  <a:pt x="4155" y="2536"/>
                </a:cubicBezTo>
                <a:cubicBezTo>
                  <a:pt x="4346" y="2536"/>
                  <a:pt x="4525" y="2465"/>
                  <a:pt x="4656" y="2334"/>
                </a:cubicBezTo>
                <a:cubicBezTo>
                  <a:pt x="4846" y="2143"/>
                  <a:pt x="4929" y="1846"/>
                  <a:pt x="4822" y="1572"/>
                </a:cubicBezTo>
                <a:lnTo>
                  <a:pt x="4822" y="1560"/>
                </a:lnTo>
                <a:cubicBezTo>
                  <a:pt x="4787" y="1489"/>
                  <a:pt x="4751" y="1393"/>
                  <a:pt x="4656" y="1310"/>
                </a:cubicBezTo>
                <a:lnTo>
                  <a:pt x="3751" y="393"/>
                </a:lnTo>
                <a:cubicBezTo>
                  <a:pt x="3882" y="357"/>
                  <a:pt x="4013" y="334"/>
                  <a:pt x="4144" y="334"/>
                </a:cubicBezTo>
                <a:cubicBezTo>
                  <a:pt x="4489" y="334"/>
                  <a:pt x="4798" y="441"/>
                  <a:pt x="5060" y="655"/>
                </a:cubicBezTo>
                <a:cubicBezTo>
                  <a:pt x="5088" y="678"/>
                  <a:pt x="5121" y="689"/>
                  <a:pt x="5155" y="689"/>
                </a:cubicBezTo>
                <a:cubicBezTo>
                  <a:pt x="5208" y="689"/>
                  <a:pt x="5262" y="663"/>
                  <a:pt x="5298" y="619"/>
                </a:cubicBezTo>
                <a:cubicBezTo>
                  <a:pt x="5358" y="548"/>
                  <a:pt x="5346" y="441"/>
                  <a:pt x="5263" y="381"/>
                </a:cubicBezTo>
                <a:cubicBezTo>
                  <a:pt x="4941" y="131"/>
                  <a:pt x="4548" y="0"/>
                  <a:pt x="4155" y="0"/>
                </a:cubicBezTo>
                <a:close/>
              </a:path>
            </a:pathLst>
          </a:custGeom>
          <a:solidFill>
            <a:srgbClr val="657E93"/>
          </a:solidFill>
          <a:ln>
            <a:solidFill>
              <a:schemeClr val="accent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85AA6B2-A8C6-4BCC-884C-CBE7A17609F0}"/>
              </a:ext>
            </a:extLst>
          </p:cNvPr>
          <p:cNvSpPr txBox="1"/>
          <p:nvPr/>
        </p:nvSpPr>
        <p:spPr>
          <a:xfrm>
            <a:off x="1054596" y="2293566"/>
            <a:ext cx="7694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  <a:latin typeface="Anaheim" panose="020B0604020202020204" charset="0"/>
                <a:cs typeface="Aharoni" panose="02010803020104030203" pitchFamily="2" charset="-79"/>
              </a:rPr>
              <a:t> </a:t>
            </a:r>
            <a:r>
              <a:rPr lang="es-ES" sz="2400" b="1" dirty="0">
                <a:solidFill>
                  <a:schemeClr val="accent2"/>
                </a:solidFill>
                <a:latin typeface="Anaheim" panose="020B0604020202020204" charset="0"/>
                <a:cs typeface="Aharoni" panose="02010803020104030203" pitchFamily="2" charset="-79"/>
              </a:rPr>
              <a:t>SOLUCIÓN</a:t>
            </a:r>
            <a:r>
              <a:rPr lang="es-ES" b="1" dirty="0">
                <a:solidFill>
                  <a:srgbClr val="FF0000"/>
                </a:solidFill>
                <a:latin typeface="Anaheim" panose="020B0604020202020204" charset="0"/>
                <a:cs typeface="Aharoni" panose="02010803020104030203" pitchFamily="2" charset="-79"/>
              </a:rPr>
              <a:t>    </a:t>
            </a:r>
            <a:r>
              <a:rPr lang="es-ES" dirty="0">
                <a:solidFill>
                  <a:schemeClr val="accent3"/>
                </a:solidFill>
                <a:latin typeface="Anaheim" panose="020B0604020202020204" charset="0"/>
                <a:cs typeface="Aharoni" panose="02010803020104030203" pitchFamily="2" charset="-79"/>
              </a:rPr>
              <a:t>calculamos </a:t>
            </a:r>
            <a:r>
              <a:rPr lang="es-ES" b="1" dirty="0">
                <a:solidFill>
                  <a:schemeClr val="accent3"/>
                </a:solidFill>
                <a:latin typeface="Anaheim" panose="020B0604020202020204" charset="0"/>
                <a:cs typeface="Aharoni" panose="02010803020104030203" pitchFamily="2" charset="-79"/>
              </a:rPr>
              <a:t>medida de similitud</a:t>
            </a:r>
            <a:endParaRPr lang="es-ES" b="1" dirty="0">
              <a:solidFill>
                <a:srgbClr val="FF0000"/>
              </a:solidFill>
              <a:latin typeface="Anaheim" panose="020B0604020202020204" charset="0"/>
              <a:cs typeface="Aharoni" panose="02010803020104030203" pitchFamily="2" charset="-79"/>
            </a:endParaRPr>
          </a:p>
        </p:txBody>
      </p:sp>
      <p:grpSp>
        <p:nvGrpSpPr>
          <p:cNvPr id="21" name="Google Shape;817;p33">
            <a:extLst>
              <a:ext uri="{FF2B5EF4-FFF2-40B4-BE49-F238E27FC236}">
                <a16:creationId xmlns:a16="http://schemas.microsoft.com/office/drawing/2014/main" id="{9BB6EAB0-DE60-4061-BC49-088FC5BD83C9}"/>
              </a:ext>
            </a:extLst>
          </p:cNvPr>
          <p:cNvGrpSpPr/>
          <p:nvPr/>
        </p:nvGrpSpPr>
        <p:grpSpPr>
          <a:xfrm>
            <a:off x="3535267" y="3193670"/>
            <a:ext cx="1989550" cy="713693"/>
            <a:chOff x="1575694" y="930575"/>
            <a:chExt cx="1989550" cy="713693"/>
          </a:xfrm>
        </p:grpSpPr>
        <p:sp>
          <p:nvSpPr>
            <p:cNvPr id="22" name="Google Shape;818;p33">
              <a:extLst>
                <a:ext uri="{FF2B5EF4-FFF2-40B4-BE49-F238E27FC236}">
                  <a16:creationId xmlns:a16="http://schemas.microsoft.com/office/drawing/2014/main" id="{1FBB4419-E201-4828-B73D-A996D15C2C1E}"/>
                </a:ext>
              </a:extLst>
            </p:cNvPr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19;p33">
              <a:extLst>
                <a:ext uri="{FF2B5EF4-FFF2-40B4-BE49-F238E27FC236}">
                  <a16:creationId xmlns:a16="http://schemas.microsoft.com/office/drawing/2014/main" id="{DD305899-256D-4C9F-98A5-23E3E6E11A48}"/>
                </a:ext>
              </a:extLst>
            </p:cNvPr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820;p33">
            <a:extLst>
              <a:ext uri="{FF2B5EF4-FFF2-40B4-BE49-F238E27FC236}">
                <a16:creationId xmlns:a16="http://schemas.microsoft.com/office/drawing/2014/main" id="{6BF6CCAC-94B8-4F01-8C87-7D51694CCA45}"/>
              </a:ext>
            </a:extLst>
          </p:cNvPr>
          <p:cNvGrpSpPr/>
          <p:nvPr/>
        </p:nvGrpSpPr>
        <p:grpSpPr>
          <a:xfrm>
            <a:off x="375531" y="3208540"/>
            <a:ext cx="1989550" cy="713693"/>
            <a:chOff x="1575694" y="930575"/>
            <a:chExt cx="1989550" cy="713693"/>
          </a:xfrm>
        </p:grpSpPr>
        <p:sp>
          <p:nvSpPr>
            <p:cNvPr id="25" name="Google Shape;821;p33">
              <a:extLst>
                <a:ext uri="{FF2B5EF4-FFF2-40B4-BE49-F238E27FC236}">
                  <a16:creationId xmlns:a16="http://schemas.microsoft.com/office/drawing/2014/main" id="{63A6A6B8-A83A-4237-A7BC-7F049B42FEF6}"/>
                </a:ext>
              </a:extLst>
            </p:cNvPr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22;p33">
              <a:extLst>
                <a:ext uri="{FF2B5EF4-FFF2-40B4-BE49-F238E27FC236}">
                  <a16:creationId xmlns:a16="http://schemas.microsoft.com/office/drawing/2014/main" id="{314F4062-05C3-4BD7-ADB8-18D9D1F7A8F7}"/>
                </a:ext>
              </a:extLst>
            </p:cNvPr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823;p33">
            <a:extLst>
              <a:ext uri="{FF2B5EF4-FFF2-40B4-BE49-F238E27FC236}">
                <a16:creationId xmlns:a16="http://schemas.microsoft.com/office/drawing/2014/main" id="{21170ECE-8E02-4AC1-9C2B-E6193750BB2E}"/>
              </a:ext>
            </a:extLst>
          </p:cNvPr>
          <p:cNvSpPr txBox="1">
            <a:spLocks/>
          </p:cNvSpPr>
          <p:nvPr/>
        </p:nvSpPr>
        <p:spPr>
          <a:xfrm>
            <a:off x="276913" y="3883885"/>
            <a:ext cx="2347828" cy="980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>
                <a:latin typeface="Anaheim"/>
                <a:ea typeface="Anaheim"/>
                <a:cs typeface="Anaheim"/>
                <a:sym typeface="Anaheim"/>
              </a:rPr>
              <a:t>Proceso muy largo debido a la dimensión de la matriz de los datos.</a:t>
            </a:r>
            <a:endParaRPr lang="en-US" dirty="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8" name="Google Shape;825;p33">
            <a:extLst>
              <a:ext uri="{FF2B5EF4-FFF2-40B4-BE49-F238E27FC236}">
                <a16:creationId xmlns:a16="http://schemas.microsoft.com/office/drawing/2014/main" id="{A055CC54-C43B-42B3-AE02-9F7FBF081F41}"/>
              </a:ext>
            </a:extLst>
          </p:cNvPr>
          <p:cNvSpPr txBox="1">
            <a:spLocks/>
          </p:cNvSpPr>
          <p:nvPr/>
        </p:nvSpPr>
        <p:spPr>
          <a:xfrm>
            <a:off x="451741" y="3307585"/>
            <a:ext cx="1324443" cy="5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>
                <a:latin typeface="Staatliches" panose="020B0604020202020204" charset="0"/>
              </a:rPr>
              <a:t>Nuestra propia  medida</a:t>
            </a:r>
          </a:p>
        </p:txBody>
      </p:sp>
      <p:sp>
        <p:nvSpPr>
          <p:cNvPr id="29" name="Google Shape;829;p33">
            <a:extLst>
              <a:ext uri="{FF2B5EF4-FFF2-40B4-BE49-F238E27FC236}">
                <a16:creationId xmlns:a16="http://schemas.microsoft.com/office/drawing/2014/main" id="{D33B3100-6C58-46C7-9C3E-2B7C6E2C172B}"/>
              </a:ext>
            </a:extLst>
          </p:cNvPr>
          <p:cNvSpPr txBox="1">
            <a:spLocks/>
          </p:cNvSpPr>
          <p:nvPr/>
        </p:nvSpPr>
        <p:spPr>
          <a:xfrm>
            <a:off x="3600417" y="3292715"/>
            <a:ext cx="1523359" cy="5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s-ES" dirty="0">
                <a:latin typeface="Staatliches" panose="020B0604020202020204" charset="0"/>
              </a:rPr>
              <a:t>Función </a:t>
            </a:r>
          </a:p>
          <a:p>
            <a:pPr>
              <a:buClr>
                <a:schemeClr val="dk1"/>
              </a:buClr>
              <a:buSzPts val="1100"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designdist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grpSp>
        <p:nvGrpSpPr>
          <p:cNvPr id="31" name="Google Shape;817;p33">
            <a:extLst>
              <a:ext uri="{FF2B5EF4-FFF2-40B4-BE49-F238E27FC236}">
                <a16:creationId xmlns:a16="http://schemas.microsoft.com/office/drawing/2014/main" id="{4CD90E75-CA2A-4021-B02B-A89D11C0CFB5}"/>
              </a:ext>
            </a:extLst>
          </p:cNvPr>
          <p:cNvGrpSpPr/>
          <p:nvPr/>
        </p:nvGrpSpPr>
        <p:grpSpPr>
          <a:xfrm>
            <a:off x="6695004" y="3201105"/>
            <a:ext cx="1989550" cy="713693"/>
            <a:chOff x="1575694" y="930575"/>
            <a:chExt cx="1989550" cy="713693"/>
          </a:xfrm>
        </p:grpSpPr>
        <p:sp>
          <p:nvSpPr>
            <p:cNvPr id="32" name="Google Shape;818;p33">
              <a:extLst>
                <a:ext uri="{FF2B5EF4-FFF2-40B4-BE49-F238E27FC236}">
                  <a16:creationId xmlns:a16="http://schemas.microsoft.com/office/drawing/2014/main" id="{8D761F01-6F9C-4289-AF01-29D3FBDFB286}"/>
                </a:ext>
              </a:extLst>
            </p:cNvPr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19;p33">
              <a:extLst>
                <a:ext uri="{FF2B5EF4-FFF2-40B4-BE49-F238E27FC236}">
                  <a16:creationId xmlns:a16="http://schemas.microsoft.com/office/drawing/2014/main" id="{05A32CE9-1F34-48F2-B195-F63591A7F5B7}"/>
                </a:ext>
              </a:extLst>
            </p:cNvPr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829;p33">
            <a:extLst>
              <a:ext uri="{FF2B5EF4-FFF2-40B4-BE49-F238E27FC236}">
                <a16:creationId xmlns:a16="http://schemas.microsoft.com/office/drawing/2014/main" id="{857965C5-146F-4D2E-B5D9-7E43498FC1CE}"/>
              </a:ext>
            </a:extLst>
          </p:cNvPr>
          <p:cNvSpPr txBox="1">
            <a:spLocks/>
          </p:cNvSpPr>
          <p:nvPr/>
        </p:nvSpPr>
        <p:spPr>
          <a:xfrm>
            <a:off x="6760154" y="3300150"/>
            <a:ext cx="1586817" cy="5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s-ES" dirty="0">
                <a:latin typeface="Staatliches" panose="020B0604020202020204" charset="0"/>
              </a:rPr>
              <a:t>FUNCIÓN</a:t>
            </a:r>
            <a:r>
              <a:rPr lang="es-ES" dirty="0"/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distance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6" name="Google Shape;823;p33">
            <a:extLst>
              <a:ext uri="{FF2B5EF4-FFF2-40B4-BE49-F238E27FC236}">
                <a16:creationId xmlns:a16="http://schemas.microsoft.com/office/drawing/2014/main" id="{60E5AFBD-FAB7-41BF-9D37-49A9E511D4CA}"/>
              </a:ext>
            </a:extLst>
          </p:cNvPr>
          <p:cNvSpPr txBox="1">
            <a:spLocks/>
          </p:cNvSpPr>
          <p:nvPr/>
        </p:nvSpPr>
        <p:spPr>
          <a:xfrm>
            <a:off x="3430596" y="3891634"/>
            <a:ext cx="2347828" cy="980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>
                <a:latin typeface="Anaheim"/>
                <a:ea typeface="Anaheim"/>
                <a:cs typeface="Anaheim"/>
                <a:sym typeface="Anaheim"/>
              </a:rPr>
              <a:t>Cálculo incorrecto de la medida.</a:t>
            </a:r>
            <a:endParaRPr lang="en-US" dirty="0"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38" name="Google Shape;7677;p56">
            <a:extLst>
              <a:ext uri="{FF2B5EF4-FFF2-40B4-BE49-F238E27FC236}">
                <a16:creationId xmlns:a16="http://schemas.microsoft.com/office/drawing/2014/main" id="{99E2EF86-A8E7-40D0-AD5D-3DD5C9351B15}"/>
              </a:ext>
            </a:extLst>
          </p:cNvPr>
          <p:cNvGrpSpPr/>
          <p:nvPr/>
        </p:nvGrpSpPr>
        <p:grpSpPr>
          <a:xfrm>
            <a:off x="6460880" y="1343967"/>
            <a:ext cx="358069" cy="317995"/>
            <a:chOff x="3584280" y="3699191"/>
            <a:chExt cx="358069" cy="317995"/>
          </a:xfrm>
        </p:grpSpPr>
        <p:sp>
          <p:nvSpPr>
            <p:cNvPr id="39" name="Google Shape;7678;p56">
              <a:extLst>
                <a:ext uri="{FF2B5EF4-FFF2-40B4-BE49-F238E27FC236}">
                  <a16:creationId xmlns:a16="http://schemas.microsoft.com/office/drawing/2014/main" id="{B6AC5000-1314-4641-9222-7D6F86290E93}"/>
                </a:ext>
              </a:extLst>
            </p:cNvPr>
            <p:cNvSpPr/>
            <p:nvPr/>
          </p:nvSpPr>
          <p:spPr>
            <a:xfrm>
              <a:off x="3584280" y="3699191"/>
              <a:ext cx="358069" cy="317995"/>
            </a:xfrm>
            <a:custGeom>
              <a:avLst/>
              <a:gdLst/>
              <a:ahLst/>
              <a:cxnLst/>
              <a:rect l="l" t="t" r="r" b="b"/>
              <a:pathLst>
                <a:path w="11276" h="10014" extrusionOk="0">
                  <a:moveTo>
                    <a:pt x="5644" y="1"/>
                  </a:moveTo>
                  <a:cubicBezTo>
                    <a:pt x="5203" y="1"/>
                    <a:pt x="4810" y="227"/>
                    <a:pt x="4596" y="620"/>
                  </a:cubicBezTo>
                  <a:lnTo>
                    <a:pt x="822" y="7168"/>
                  </a:lnTo>
                  <a:cubicBezTo>
                    <a:pt x="774" y="7240"/>
                    <a:pt x="798" y="7347"/>
                    <a:pt x="881" y="7395"/>
                  </a:cubicBezTo>
                  <a:cubicBezTo>
                    <a:pt x="903" y="7406"/>
                    <a:pt x="929" y="7411"/>
                    <a:pt x="955" y="7411"/>
                  </a:cubicBezTo>
                  <a:cubicBezTo>
                    <a:pt x="1012" y="7411"/>
                    <a:pt x="1071" y="7384"/>
                    <a:pt x="1096" y="7335"/>
                  </a:cubicBezTo>
                  <a:lnTo>
                    <a:pt x="4882" y="787"/>
                  </a:lnTo>
                  <a:cubicBezTo>
                    <a:pt x="5049" y="513"/>
                    <a:pt x="5322" y="346"/>
                    <a:pt x="5644" y="346"/>
                  </a:cubicBezTo>
                  <a:cubicBezTo>
                    <a:pt x="5953" y="346"/>
                    <a:pt x="6239" y="513"/>
                    <a:pt x="6394" y="787"/>
                  </a:cubicBezTo>
                  <a:lnTo>
                    <a:pt x="10775" y="8359"/>
                  </a:lnTo>
                  <a:cubicBezTo>
                    <a:pt x="10942" y="8621"/>
                    <a:pt x="10942" y="8954"/>
                    <a:pt x="10775" y="9240"/>
                  </a:cubicBezTo>
                  <a:cubicBezTo>
                    <a:pt x="10609" y="9502"/>
                    <a:pt x="10323" y="9669"/>
                    <a:pt x="10013" y="9669"/>
                  </a:cubicBezTo>
                  <a:lnTo>
                    <a:pt x="1262" y="9669"/>
                  </a:lnTo>
                  <a:cubicBezTo>
                    <a:pt x="953" y="9669"/>
                    <a:pt x="667" y="9502"/>
                    <a:pt x="500" y="9240"/>
                  </a:cubicBezTo>
                  <a:cubicBezTo>
                    <a:pt x="346" y="8966"/>
                    <a:pt x="346" y="8645"/>
                    <a:pt x="500" y="8359"/>
                  </a:cubicBezTo>
                  <a:lnTo>
                    <a:pt x="774" y="7895"/>
                  </a:lnTo>
                  <a:cubicBezTo>
                    <a:pt x="822" y="7823"/>
                    <a:pt x="786" y="7716"/>
                    <a:pt x="715" y="7668"/>
                  </a:cubicBezTo>
                  <a:cubicBezTo>
                    <a:pt x="693" y="7657"/>
                    <a:pt x="667" y="7652"/>
                    <a:pt x="641" y="7652"/>
                  </a:cubicBezTo>
                  <a:cubicBezTo>
                    <a:pt x="583" y="7652"/>
                    <a:pt x="521" y="7679"/>
                    <a:pt x="488" y="7728"/>
                  </a:cubicBezTo>
                  <a:lnTo>
                    <a:pt x="227" y="8192"/>
                  </a:lnTo>
                  <a:cubicBezTo>
                    <a:pt x="0" y="8561"/>
                    <a:pt x="0" y="9026"/>
                    <a:pt x="227" y="9395"/>
                  </a:cubicBezTo>
                  <a:cubicBezTo>
                    <a:pt x="441" y="9776"/>
                    <a:pt x="834" y="10014"/>
                    <a:pt x="1262" y="10014"/>
                  </a:cubicBezTo>
                  <a:lnTo>
                    <a:pt x="10013" y="10014"/>
                  </a:lnTo>
                  <a:cubicBezTo>
                    <a:pt x="10442" y="10014"/>
                    <a:pt x="10847" y="9788"/>
                    <a:pt x="11061" y="9395"/>
                  </a:cubicBezTo>
                  <a:cubicBezTo>
                    <a:pt x="11276" y="9026"/>
                    <a:pt x="11276" y="8585"/>
                    <a:pt x="11061" y="8192"/>
                  </a:cubicBezTo>
                  <a:lnTo>
                    <a:pt x="6680" y="620"/>
                  </a:lnTo>
                  <a:cubicBezTo>
                    <a:pt x="6453" y="251"/>
                    <a:pt x="6072" y="1"/>
                    <a:pt x="56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679;p56">
              <a:extLst>
                <a:ext uri="{FF2B5EF4-FFF2-40B4-BE49-F238E27FC236}">
                  <a16:creationId xmlns:a16="http://schemas.microsoft.com/office/drawing/2014/main" id="{990D3681-BE70-47D0-A3CE-2433E1829DD0}"/>
                </a:ext>
              </a:extLst>
            </p:cNvPr>
            <p:cNvSpPr/>
            <p:nvPr/>
          </p:nvSpPr>
          <p:spPr>
            <a:xfrm>
              <a:off x="3613400" y="3727167"/>
              <a:ext cx="299831" cy="261661"/>
            </a:xfrm>
            <a:custGeom>
              <a:avLst/>
              <a:gdLst/>
              <a:ahLst/>
              <a:cxnLst/>
              <a:rect l="l" t="t" r="r" b="b"/>
              <a:pathLst>
                <a:path w="9442" h="8240" extrusionOk="0">
                  <a:moveTo>
                    <a:pt x="4727" y="358"/>
                  </a:moveTo>
                  <a:lnTo>
                    <a:pt x="9085" y="7907"/>
                  </a:lnTo>
                  <a:lnTo>
                    <a:pt x="381" y="7907"/>
                  </a:lnTo>
                  <a:lnTo>
                    <a:pt x="4727" y="358"/>
                  </a:lnTo>
                  <a:close/>
                  <a:moveTo>
                    <a:pt x="4727" y="1"/>
                  </a:moveTo>
                  <a:cubicBezTo>
                    <a:pt x="4608" y="1"/>
                    <a:pt x="4501" y="60"/>
                    <a:pt x="4441" y="168"/>
                  </a:cubicBezTo>
                  <a:lnTo>
                    <a:pt x="60" y="7740"/>
                  </a:lnTo>
                  <a:cubicBezTo>
                    <a:pt x="0" y="7847"/>
                    <a:pt x="0" y="7966"/>
                    <a:pt x="60" y="8073"/>
                  </a:cubicBezTo>
                  <a:cubicBezTo>
                    <a:pt x="119" y="8192"/>
                    <a:pt x="226" y="8240"/>
                    <a:pt x="345" y="8240"/>
                  </a:cubicBezTo>
                  <a:lnTo>
                    <a:pt x="9096" y="8240"/>
                  </a:lnTo>
                  <a:cubicBezTo>
                    <a:pt x="9216" y="8240"/>
                    <a:pt x="9323" y="8180"/>
                    <a:pt x="9382" y="8073"/>
                  </a:cubicBezTo>
                  <a:cubicBezTo>
                    <a:pt x="9442" y="7966"/>
                    <a:pt x="9442" y="7847"/>
                    <a:pt x="9382" y="7740"/>
                  </a:cubicBezTo>
                  <a:lnTo>
                    <a:pt x="5001" y="168"/>
                  </a:lnTo>
                  <a:cubicBezTo>
                    <a:pt x="4941" y="60"/>
                    <a:pt x="4846" y="1"/>
                    <a:pt x="472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680;p56">
              <a:extLst>
                <a:ext uri="{FF2B5EF4-FFF2-40B4-BE49-F238E27FC236}">
                  <a16:creationId xmlns:a16="http://schemas.microsoft.com/office/drawing/2014/main" id="{FF15A5B2-5DB2-409D-A4A7-CA70CA40DA1B}"/>
                </a:ext>
              </a:extLst>
            </p:cNvPr>
            <p:cNvSpPr/>
            <p:nvPr/>
          </p:nvSpPr>
          <p:spPr>
            <a:xfrm>
              <a:off x="3735879" y="3910171"/>
              <a:ext cx="54873" cy="54841"/>
            </a:xfrm>
            <a:custGeom>
              <a:avLst/>
              <a:gdLst/>
              <a:ahLst/>
              <a:cxnLst/>
              <a:rect l="l" t="t" r="r" b="b"/>
              <a:pathLst>
                <a:path w="1728" h="1727" extrusionOk="0">
                  <a:moveTo>
                    <a:pt x="870" y="322"/>
                  </a:moveTo>
                  <a:cubicBezTo>
                    <a:pt x="1168" y="322"/>
                    <a:pt x="1406" y="572"/>
                    <a:pt x="1406" y="870"/>
                  </a:cubicBezTo>
                  <a:cubicBezTo>
                    <a:pt x="1406" y="1167"/>
                    <a:pt x="1168" y="1405"/>
                    <a:pt x="870" y="1405"/>
                  </a:cubicBezTo>
                  <a:cubicBezTo>
                    <a:pt x="572" y="1405"/>
                    <a:pt x="334" y="1167"/>
                    <a:pt x="334" y="870"/>
                  </a:cubicBezTo>
                  <a:cubicBezTo>
                    <a:pt x="334" y="572"/>
                    <a:pt x="572" y="322"/>
                    <a:pt x="870" y="322"/>
                  </a:cubicBezTo>
                  <a:close/>
                  <a:moveTo>
                    <a:pt x="870" y="0"/>
                  </a:moveTo>
                  <a:cubicBezTo>
                    <a:pt x="394" y="0"/>
                    <a:pt x="1" y="393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3"/>
                    <a:pt x="1346" y="0"/>
                    <a:pt x="8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681;p56">
              <a:extLst>
                <a:ext uri="{FF2B5EF4-FFF2-40B4-BE49-F238E27FC236}">
                  <a16:creationId xmlns:a16="http://schemas.microsoft.com/office/drawing/2014/main" id="{86CEEEA7-DF9C-4B59-9143-7A870DE3F99C}"/>
                </a:ext>
              </a:extLst>
            </p:cNvPr>
            <p:cNvSpPr/>
            <p:nvPr/>
          </p:nvSpPr>
          <p:spPr>
            <a:xfrm>
              <a:off x="3738896" y="3788422"/>
              <a:ext cx="49188" cy="114604"/>
            </a:xfrm>
            <a:custGeom>
              <a:avLst/>
              <a:gdLst/>
              <a:ahLst/>
              <a:cxnLst/>
              <a:rect l="l" t="t" r="r" b="b"/>
              <a:pathLst>
                <a:path w="1549" h="3609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lnTo>
                    <a:pt x="1" y="3037"/>
                  </a:lnTo>
                  <a:cubicBezTo>
                    <a:pt x="1" y="3346"/>
                    <a:pt x="263" y="3608"/>
                    <a:pt x="572" y="3608"/>
                  </a:cubicBezTo>
                  <a:lnTo>
                    <a:pt x="965" y="3608"/>
                  </a:lnTo>
                  <a:cubicBezTo>
                    <a:pt x="1275" y="3608"/>
                    <a:pt x="1549" y="3358"/>
                    <a:pt x="1549" y="3037"/>
                  </a:cubicBezTo>
                  <a:lnTo>
                    <a:pt x="1549" y="1560"/>
                  </a:lnTo>
                  <a:cubicBezTo>
                    <a:pt x="1549" y="1465"/>
                    <a:pt x="1465" y="1394"/>
                    <a:pt x="1382" y="1394"/>
                  </a:cubicBezTo>
                  <a:cubicBezTo>
                    <a:pt x="1287" y="1394"/>
                    <a:pt x="1215" y="1465"/>
                    <a:pt x="1215" y="1560"/>
                  </a:cubicBezTo>
                  <a:lnTo>
                    <a:pt x="1215" y="3037"/>
                  </a:lnTo>
                  <a:cubicBezTo>
                    <a:pt x="1215" y="3168"/>
                    <a:pt x="1108" y="3275"/>
                    <a:pt x="977" y="3275"/>
                  </a:cubicBezTo>
                  <a:lnTo>
                    <a:pt x="584" y="3275"/>
                  </a:lnTo>
                  <a:cubicBezTo>
                    <a:pt x="453" y="3275"/>
                    <a:pt x="346" y="3168"/>
                    <a:pt x="346" y="3037"/>
                  </a:cubicBezTo>
                  <a:lnTo>
                    <a:pt x="346" y="572"/>
                  </a:lnTo>
                  <a:cubicBezTo>
                    <a:pt x="346" y="441"/>
                    <a:pt x="453" y="334"/>
                    <a:pt x="584" y="334"/>
                  </a:cubicBezTo>
                  <a:lnTo>
                    <a:pt x="977" y="334"/>
                  </a:lnTo>
                  <a:cubicBezTo>
                    <a:pt x="1108" y="334"/>
                    <a:pt x="1215" y="441"/>
                    <a:pt x="1215" y="572"/>
                  </a:cubicBezTo>
                  <a:lnTo>
                    <a:pt x="1215" y="906"/>
                  </a:lnTo>
                  <a:cubicBezTo>
                    <a:pt x="1215" y="989"/>
                    <a:pt x="1287" y="1072"/>
                    <a:pt x="1382" y="1072"/>
                  </a:cubicBezTo>
                  <a:cubicBezTo>
                    <a:pt x="1465" y="1072"/>
                    <a:pt x="1549" y="989"/>
                    <a:pt x="1549" y="906"/>
                  </a:cubicBezTo>
                  <a:lnTo>
                    <a:pt x="1549" y="572"/>
                  </a:lnTo>
                  <a:cubicBezTo>
                    <a:pt x="1549" y="263"/>
                    <a:pt x="1287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7445;p56">
            <a:extLst>
              <a:ext uri="{FF2B5EF4-FFF2-40B4-BE49-F238E27FC236}">
                <a16:creationId xmlns:a16="http://schemas.microsoft.com/office/drawing/2014/main" id="{6A87B8F3-101D-4202-9E8C-2A1ECA2AE874}"/>
              </a:ext>
            </a:extLst>
          </p:cNvPr>
          <p:cNvGrpSpPr/>
          <p:nvPr/>
        </p:nvGrpSpPr>
        <p:grpSpPr>
          <a:xfrm>
            <a:off x="7328347" y="4019788"/>
            <a:ext cx="817146" cy="732744"/>
            <a:chOff x="6870193" y="2295620"/>
            <a:chExt cx="360356" cy="343462"/>
          </a:xfrm>
        </p:grpSpPr>
        <p:sp>
          <p:nvSpPr>
            <p:cNvPr id="44" name="Google Shape;7446;p56">
              <a:extLst>
                <a:ext uri="{FF2B5EF4-FFF2-40B4-BE49-F238E27FC236}">
                  <a16:creationId xmlns:a16="http://schemas.microsoft.com/office/drawing/2014/main" id="{07393C8E-2FDA-4EC0-8DFF-94F20C5CCD73}"/>
                </a:ext>
              </a:extLst>
            </p:cNvPr>
            <p:cNvSpPr/>
            <p:nvPr/>
          </p:nvSpPr>
          <p:spPr>
            <a:xfrm>
              <a:off x="6870193" y="2295620"/>
              <a:ext cx="360356" cy="343462"/>
            </a:xfrm>
            <a:custGeom>
              <a:avLst/>
              <a:gdLst/>
              <a:ahLst/>
              <a:cxnLst/>
              <a:rect l="l" t="t" r="r" b="b"/>
              <a:pathLst>
                <a:path w="11348" h="10816" extrusionOk="0">
                  <a:moveTo>
                    <a:pt x="6027" y="0"/>
                  </a:moveTo>
                  <a:cubicBezTo>
                    <a:pt x="5700" y="0"/>
                    <a:pt x="5448" y="70"/>
                    <a:pt x="5430" y="76"/>
                  </a:cubicBezTo>
                  <a:cubicBezTo>
                    <a:pt x="5358" y="112"/>
                    <a:pt x="5299" y="172"/>
                    <a:pt x="5299" y="255"/>
                  </a:cubicBezTo>
                  <a:lnTo>
                    <a:pt x="5299" y="2731"/>
                  </a:lnTo>
                  <a:lnTo>
                    <a:pt x="3501" y="5017"/>
                  </a:lnTo>
                  <a:cubicBezTo>
                    <a:pt x="3441" y="4767"/>
                    <a:pt x="3215" y="4577"/>
                    <a:pt x="2929" y="4577"/>
                  </a:cubicBezTo>
                  <a:lnTo>
                    <a:pt x="584" y="4577"/>
                  </a:lnTo>
                  <a:cubicBezTo>
                    <a:pt x="274" y="4577"/>
                    <a:pt x="1" y="4827"/>
                    <a:pt x="1" y="5160"/>
                  </a:cubicBezTo>
                  <a:lnTo>
                    <a:pt x="1" y="5732"/>
                  </a:lnTo>
                  <a:cubicBezTo>
                    <a:pt x="1" y="5839"/>
                    <a:pt x="96" y="5910"/>
                    <a:pt x="179" y="5910"/>
                  </a:cubicBezTo>
                  <a:cubicBezTo>
                    <a:pt x="274" y="5910"/>
                    <a:pt x="358" y="5827"/>
                    <a:pt x="358" y="5732"/>
                  </a:cubicBezTo>
                  <a:lnTo>
                    <a:pt x="358" y="5160"/>
                  </a:lnTo>
                  <a:cubicBezTo>
                    <a:pt x="358" y="5041"/>
                    <a:pt x="453" y="4946"/>
                    <a:pt x="572" y="4946"/>
                  </a:cubicBezTo>
                  <a:lnTo>
                    <a:pt x="2918" y="4946"/>
                  </a:lnTo>
                  <a:cubicBezTo>
                    <a:pt x="3037" y="4946"/>
                    <a:pt x="3132" y="5041"/>
                    <a:pt x="3132" y="5160"/>
                  </a:cubicBezTo>
                  <a:lnTo>
                    <a:pt x="3132" y="10232"/>
                  </a:lnTo>
                  <a:cubicBezTo>
                    <a:pt x="3132" y="10351"/>
                    <a:pt x="3037" y="10435"/>
                    <a:pt x="2918" y="10435"/>
                  </a:cubicBezTo>
                  <a:lnTo>
                    <a:pt x="572" y="10435"/>
                  </a:lnTo>
                  <a:cubicBezTo>
                    <a:pt x="453" y="10435"/>
                    <a:pt x="358" y="10351"/>
                    <a:pt x="358" y="10232"/>
                  </a:cubicBezTo>
                  <a:lnTo>
                    <a:pt x="358" y="6506"/>
                  </a:lnTo>
                  <a:cubicBezTo>
                    <a:pt x="358" y="6410"/>
                    <a:pt x="274" y="6327"/>
                    <a:pt x="179" y="6327"/>
                  </a:cubicBezTo>
                  <a:cubicBezTo>
                    <a:pt x="72" y="6327"/>
                    <a:pt x="1" y="6422"/>
                    <a:pt x="1" y="6506"/>
                  </a:cubicBezTo>
                  <a:lnTo>
                    <a:pt x="1" y="10232"/>
                  </a:lnTo>
                  <a:cubicBezTo>
                    <a:pt x="1" y="10542"/>
                    <a:pt x="251" y="10816"/>
                    <a:pt x="584" y="10816"/>
                  </a:cubicBezTo>
                  <a:lnTo>
                    <a:pt x="2929" y="10816"/>
                  </a:lnTo>
                  <a:cubicBezTo>
                    <a:pt x="3251" y="10816"/>
                    <a:pt x="3513" y="10554"/>
                    <a:pt x="3513" y="10232"/>
                  </a:cubicBezTo>
                  <a:lnTo>
                    <a:pt x="3513" y="9744"/>
                  </a:lnTo>
                  <a:lnTo>
                    <a:pt x="4418" y="10185"/>
                  </a:lnTo>
                  <a:cubicBezTo>
                    <a:pt x="4453" y="10197"/>
                    <a:pt x="4477" y="10197"/>
                    <a:pt x="4513" y="10197"/>
                  </a:cubicBezTo>
                  <a:lnTo>
                    <a:pt x="8025" y="10197"/>
                  </a:lnTo>
                  <a:cubicBezTo>
                    <a:pt x="8132" y="10197"/>
                    <a:pt x="8204" y="10113"/>
                    <a:pt x="8204" y="10018"/>
                  </a:cubicBezTo>
                  <a:cubicBezTo>
                    <a:pt x="8204" y="9923"/>
                    <a:pt x="8109" y="9839"/>
                    <a:pt x="8025" y="9839"/>
                  </a:cubicBezTo>
                  <a:lnTo>
                    <a:pt x="4561" y="9839"/>
                  </a:lnTo>
                  <a:lnTo>
                    <a:pt x="3525" y="9327"/>
                  </a:lnTo>
                  <a:lnTo>
                    <a:pt x="3525" y="5589"/>
                  </a:lnTo>
                  <a:lnTo>
                    <a:pt x="5644" y="2910"/>
                  </a:lnTo>
                  <a:cubicBezTo>
                    <a:pt x="5668" y="2874"/>
                    <a:pt x="5692" y="2839"/>
                    <a:pt x="5692" y="2791"/>
                  </a:cubicBezTo>
                  <a:lnTo>
                    <a:pt x="5692" y="398"/>
                  </a:lnTo>
                  <a:cubicBezTo>
                    <a:pt x="5787" y="379"/>
                    <a:pt x="5924" y="358"/>
                    <a:pt x="6080" y="358"/>
                  </a:cubicBezTo>
                  <a:cubicBezTo>
                    <a:pt x="6313" y="358"/>
                    <a:pt x="6587" y="405"/>
                    <a:pt x="6823" y="576"/>
                  </a:cubicBezTo>
                  <a:cubicBezTo>
                    <a:pt x="7132" y="791"/>
                    <a:pt x="7275" y="1207"/>
                    <a:pt x="7275" y="1803"/>
                  </a:cubicBezTo>
                  <a:lnTo>
                    <a:pt x="7275" y="3755"/>
                  </a:lnTo>
                  <a:cubicBezTo>
                    <a:pt x="7275" y="3862"/>
                    <a:pt x="7370" y="3934"/>
                    <a:pt x="7454" y="3934"/>
                  </a:cubicBezTo>
                  <a:lnTo>
                    <a:pt x="10395" y="3934"/>
                  </a:lnTo>
                  <a:cubicBezTo>
                    <a:pt x="10716" y="3934"/>
                    <a:pt x="10990" y="4208"/>
                    <a:pt x="10990" y="4529"/>
                  </a:cubicBezTo>
                  <a:cubicBezTo>
                    <a:pt x="10990" y="4863"/>
                    <a:pt x="10716" y="5125"/>
                    <a:pt x="10395" y="5125"/>
                  </a:cubicBezTo>
                  <a:lnTo>
                    <a:pt x="8823" y="5125"/>
                  </a:lnTo>
                  <a:cubicBezTo>
                    <a:pt x="8728" y="5125"/>
                    <a:pt x="8644" y="5220"/>
                    <a:pt x="8644" y="5303"/>
                  </a:cubicBezTo>
                  <a:cubicBezTo>
                    <a:pt x="8644" y="5410"/>
                    <a:pt x="8740" y="5482"/>
                    <a:pt x="8823" y="5482"/>
                  </a:cubicBezTo>
                  <a:lnTo>
                    <a:pt x="10228" y="5482"/>
                  </a:lnTo>
                  <a:cubicBezTo>
                    <a:pt x="10538" y="5494"/>
                    <a:pt x="10788" y="5767"/>
                    <a:pt x="10788" y="6077"/>
                  </a:cubicBezTo>
                  <a:cubicBezTo>
                    <a:pt x="10788" y="6399"/>
                    <a:pt x="10526" y="6672"/>
                    <a:pt x="10192" y="6672"/>
                  </a:cubicBezTo>
                  <a:lnTo>
                    <a:pt x="8823" y="6672"/>
                  </a:lnTo>
                  <a:cubicBezTo>
                    <a:pt x="8728" y="6672"/>
                    <a:pt x="8644" y="6768"/>
                    <a:pt x="8644" y="6851"/>
                  </a:cubicBezTo>
                  <a:cubicBezTo>
                    <a:pt x="8644" y="6958"/>
                    <a:pt x="8740" y="7030"/>
                    <a:pt x="8823" y="7030"/>
                  </a:cubicBezTo>
                  <a:lnTo>
                    <a:pt x="10073" y="7030"/>
                  </a:lnTo>
                  <a:cubicBezTo>
                    <a:pt x="10371" y="7053"/>
                    <a:pt x="10597" y="7327"/>
                    <a:pt x="10597" y="7625"/>
                  </a:cubicBezTo>
                  <a:cubicBezTo>
                    <a:pt x="10597" y="7946"/>
                    <a:pt x="10335" y="8220"/>
                    <a:pt x="10002" y="8220"/>
                  </a:cubicBezTo>
                  <a:lnTo>
                    <a:pt x="8823" y="8220"/>
                  </a:lnTo>
                  <a:cubicBezTo>
                    <a:pt x="8728" y="8220"/>
                    <a:pt x="8644" y="8315"/>
                    <a:pt x="8644" y="8399"/>
                  </a:cubicBezTo>
                  <a:cubicBezTo>
                    <a:pt x="8644" y="8506"/>
                    <a:pt x="8740" y="8577"/>
                    <a:pt x="8823" y="8577"/>
                  </a:cubicBezTo>
                  <a:lnTo>
                    <a:pt x="9883" y="8577"/>
                  </a:lnTo>
                  <a:cubicBezTo>
                    <a:pt x="9895" y="8577"/>
                    <a:pt x="9918" y="8589"/>
                    <a:pt x="9918" y="8589"/>
                  </a:cubicBezTo>
                  <a:cubicBezTo>
                    <a:pt x="10192" y="8649"/>
                    <a:pt x="10407" y="8887"/>
                    <a:pt x="10407" y="9185"/>
                  </a:cubicBezTo>
                  <a:cubicBezTo>
                    <a:pt x="10407" y="9518"/>
                    <a:pt x="10133" y="9780"/>
                    <a:pt x="9811" y="9780"/>
                  </a:cubicBezTo>
                  <a:lnTo>
                    <a:pt x="8823" y="9780"/>
                  </a:lnTo>
                  <a:cubicBezTo>
                    <a:pt x="8728" y="9780"/>
                    <a:pt x="8644" y="9875"/>
                    <a:pt x="8644" y="9958"/>
                  </a:cubicBezTo>
                  <a:cubicBezTo>
                    <a:pt x="8644" y="10066"/>
                    <a:pt x="8740" y="10137"/>
                    <a:pt x="8823" y="10137"/>
                  </a:cubicBezTo>
                  <a:lnTo>
                    <a:pt x="9811" y="10137"/>
                  </a:lnTo>
                  <a:cubicBezTo>
                    <a:pt x="10347" y="10137"/>
                    <a:pt x="10776" y="9708"/>
                    <a:pt x="10776" y="9173"/>
                  </a:cubicBezTo>
                  <a:cubicBezTo>
                    <a:pt x="10776" y="8887"/>
                    <a:pt x="10657" y="8637"/>
                    <a:pt x="10466" y="8458"/>
                  </a:cubicBezTo>
                  <a:cubicBezTo>
                    <a:pt x="10764" y="8292"/>
                    <a:pt x="10966" y="7982"/>
                    <a:pt x="10966" y="7613"/>
                  </a:cubicBezTo>
                  <a:cubicBezTo>
                    <a:pt x="10966" y="7327"/>
                    <a:pt x="10847" y="7077"/>
                    <a:pt x="10657" y="6899"/>
                  </a:cubicBezTo>
                  <a:cubicBezTo>
                    <a:pt x="10954" y="6803"/>
                    <a:pt x="11145" y="6482"/>
                    <a:pt x="11145" y="6113"/>
                  </a:cubicBezTo>
                  <a:cubicBezTo>
                    <a:pt x="11145" y="5827"/>
                    <a:pt x="11026" y="5577"/>
                    <a:pt x="10835" y="5398"/>
                  </a:cubicBezTo>
                  <a:cubicBezTo>
                    <a:pt x="11133" y="5232"/>
                    <a:pt x="11347" y="4922"/>
                    <a:pt x="11347" y="4541"/>
                  </a:cubicBezTo>
                  <a:cubicBezTo>
                    <a:pt x="11347" y="4005"/>
                    <a:pt x="10907" y="3577"/>
                    <a:pt x="10371" y="3577"/>
                  </a:cubicBezTo>
                  <a:lnTo>
                    <a:pt x="7621" y="3577"/>
                  </a:lnTo>
                  <a:lnTo>
                    <a:pt x="7621" y="1827"/>
                  </a:lnTo>
                  <a:cubicBezTo>
                    <a:pt x="7621" y="1112"/>
                    <a:pt x="7418" y="588"/>
                    <a:pt x="7013" y="291"/>
                  </a:cubicBezTo>
                  <a:cubicBezTo>
                    <a:pt x="6703" y="61"/>
                    <a:pt x="6332" y="0"/>
                    <a:pt x="602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447;p56">
              <a:extLst>
                <a:ext uri="{FF2B5EF4-FFF2-40B4-BE49-F238E27FC236}">
                  <a16:creationId xmlns:a16="http://schemas.microsoft.com/office/drawing/2014/main" id="{357008BA-5B9A-4808-AD35-ABC7073390AD}"/>
                </a:ext>
              </a:extLst>
            </p:cNvPr>
            <p:cNvSpPr/>
            <p:nvPr/>
          </p:nvSpPr>
          <p:spPr>
            <a:xfrm>
              <a:off x="6920842" y="2577064"/>
              <a:ext cx="36709" cy="36677"/>
            </a:xfrm>
            <a:custGeom>
              <a:avLst/>
              <a:gdLst/>
              <a:ahLst/>
              <a:cxnLst/>
              <a:rect l="l" t="t" r="r" b="b"/>
              <a:pathLst>
                <a:path w="1156" h="1155" extrusionOk="0">
                  <a:moveTo>
                    <a:pt x="584" y="369"/>
                  </a:moveTo>
                  <a:cubicBezTo>
                    <a:pt x="703" y="369"/>
                    <a:pt x="787" y="464"/>
                    <a:pt x="787" y="584"/>
                  </a:cubicBezTo>
                  <a:cubicBezTo>
                    <a:pt x="787" y="703"/>
                    <a:pt x="703" y="786"/>
                    <a:pt x="584" y="786"/>
                  </a:cubicBezTo>
                  <a:cubicBezTo>
                    <a:pt x="465" y="786"/>
                    <a:pt x="370" y="703"/>
                    <a:pt x="370" y="584"/>
                  </a:cubicBezTo>
                  <a:cubicBezTo>
                    <a:pt x="370" y="464"/>
                    <a:pt x="453" y="369"/>
                    <a:pt x="584" y="369"/>
                  </a:cubicBezTo>
                  <a:close/>
                  <a:moveTo>
                    <a:pt x="584" y="0"/>
                  </a:moveTo>
                  <a:cubicBezTo>
                    <a:pt x="263" y="0"/>
                    <a:pt x="1" y="250"/>
                    <a:pt x="1" y="584"/>
                  </a:cubicBezTo>
                  <a:cubicBezTo>
                    <a:pt x="1" y="905"/>
                    <a:pt x="251" y="1155"/>
                    <a:pt x="584" y="1155"/>
                  </a:cubicBezTo>
                  <a:cubicBezTo>
                    <a:pt x="906" y="1155"/>
                    <a:pt x="1156" y="905"/>
                    <a:pt x="1156" y="584"/>
                  </a:cubicBezTo>
                  <a:cubicBezTo>
                    <a:pt x="1156" y="250"/>
                    <a:pt x="894" y="0"/>
                    <a:pt x="5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823;p33">
            <a:extLst>
              <a:ext uri="{FF2B5EF4-FFF2-40B4-BE49-F238E27FC236}">
                <a16:creationId xmlns:a16="http://schemas.microsoft.com/office/drawing/2014/main" id="{85F63FBA-F792-4C04-97BA-FBB71E2EE313}"/>
              </a:ext>
            </a:extLst>
          </p:cNvPr>
          <p:cNvSpPr txBox="1">
            <a:spLocks/>
          </p:cNvSpPr>
          <p:nvPr/>
        </p:nvSpPr>
        <p:spPr>
          <a:xfrm>
            <a:off x="5017308" y="420556"/>
            <a:ext cx="3603282" cy="4896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400" b="1" dirty="0">
                <a:latin typeface="Anaheim"/>
                <a:ea typeface="Anaheim"/>
                <a:cs typeface="Anaheim"/>
                <a:sym typeface="Anaheim"/>
              </a:rPr>
              <a:t>PROCESO PREVIO</a:t>
            </a:r>
            <a:endParaRPr lang="en-US" sz="2400" b="1" dirty="0"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45858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14" grpId="0" animBg="1"/>
      <p:bldP spid="19" grpId="0" animBg="1"/>
      <p:bldP spid="20" grpId="0"/>
      <p:bldP spid="27" grpId="0"/>
      <p:bldP spid="28" grpId="0"/>
      <p:bldP spid="29" grpId="0"/>
      <p:bldP spid="34" grpId="0"/>
      <p:bldP spid="36" grpId="0"/>
      <p:bldP spid="4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468;p42">
            <a:extLst>
              <a:ext uri="{FF2B5EF4-FFF2-40B4-BE49-F238E27FC236}">
                <a16:creationId xmlns:a16="http://schemas.microsoft.com/office/drawing/2014/main" id="{62D4CD6E-C160-40D7-8C73-625091D7FEC0}"/>
              </a:ext>
            </a:extLst>
          </p:cNvPr>
          <p:cNvGrpSpPr/>
          <p:nvPr/>
        </p:nvGrpSpPr>
        <p:grpSpPr>
          <a:xfrm>
            <a:off x="0" y="364334"/>
            <a:ext cx="4844588" cy="630607"/>
            <a:chOff x="6974992" y="1394136"/>
            <a:chExt cx="596881" cy="630607"/>
          </a:xfrm>
        </p:grpSpPr>
        <p:sp>
          <p:nvSpPr>
            <p:cNvPr id="3" name="Google Shape;2469;p42">
              <a:extLst>
                <a:ext uri="{FF2B5EF4-FFF2-40B4-BE49-F238E27FC236}">
                  <a16:creationId xmlns:a16="http://schemas.microsoft.com/office/drawing/2014/main" id="{4F0FC455-0E7C-4CB0-A47C-192C0A10735B}"/>
                </a:ext>
              </a:extLst>
            </p:cNvPr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470;p42">
              <a:extLst>
                <a:ext uri="{FF2B5EF4-FFF2-40B4-BE49-F238E27FC236}">
                  <a16:creationId xmlns:a16="http://schemas.microsoft.com/office/drawing/2014/main" id="{DE4C9A5F-A406-41E5-AE1D-EC175555BF7D}"/>
                </a:ext>
              </a:extLst>
            </p:cNvPr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810;p33">
            <a:extLst>
              <a:ext uri="{FF2B5EF4-FFF2-40B4-BE49-F238E27FC236}">
                <a16:creationId xmlns:a16="http://schemas.microsoft.com/office/drawing/2014/main" id="{F4D96273-32A1-4641-9EC3-FC59EF1D208E}"/>
              </a:ext>
            </a:extLst>
          </p:cNvPr>
          <p:cNvSpPr txBox="1">
            <a:spLocks/>
          </p:cNvSpPr>
          <p:nvPr/>
        </p:nvSpPr>
        <p:spPr>
          <a:xfrm>
            <a:off x="523410" y="451872"/>
            <a:ext cx="384711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2D406A"/>
              </a:buClr>
              <a:buSzPts val="2400"/>
            </a:pPr>
            <a:r>
              <a:rPr lang="es-ES" sz="1800" dirty="0">
                <a:solidFill>
                  <a:schemeClr val="accent3"/>
                </a:solidFill>
                <a:latin typeface="Staatliches"/>
                <a:sym typeface="Staatliches"/>
              </a:rPr>
              <a:t>ANÁLISIS DE COMPONENTES PRINCIPALES</a:t>
            </a:r>
          </a:p>
        </p:txBody>
      </p:sp>
      <p:sp>
        <p:nvSpPr>
          <p:cNvPr id="37" name="Google Shape;823;p33">
            <a:extLst>
              <a:ext uri="{FF2B5EF4-FFF2-40B4-BE49-F238E27FC236}">
                <a16:creationId xmlns:a16="http://schemas.microsoft.com/office/drawing/2014/main" id="{C8D457DF-B672-4068-B74F-C88FB42EF140}"/>
              </a:ext>
            </a:extLst>
          </p:cNvPr>
          <p:cNvSpPr txBox="1">
            <a:spLocks/>
          </p:cNvSpPr>
          <p:nvPr/>
        </p:nvSpPr>
        <p:spPr>
          <a:xfrm>
            <a:off x="5017308" y="420556"/>
            <a:ext cx="3603282" cy="4896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400" b="1" dirty="0">
                <a:latin typeface="Anaheim"/>
                <a:ea typeface="Anaheim"/>
                <a:cs typeface="Anaheim"/>
                <a:sym typeface="Anaheim"/>
              </a:rPr>
              <a:t>PROCESO PREVIO</a:t>
            </a:r>
            <a:endParaRPr lang="en-US" sz="2400" b="1" dirty="0"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46" name="Google Shape;2482;p43">
            <a:extLst>
              <a:ext uri="{FF2B5EF4-FFF2-40B4-BE49-F238E27FC236}">
                <a16:creationId xmlns:a16="http://schemas.microsoft.com/office/drawing/2014/main" id="{9EA62654-EB67-4AD7-9164-8D0015A3F03F}"/>
              </a:ext>
            </a:extLst>
          </p:cNvPr>
          <p:cNvGrpSpPr/>
          <p:nvPr/>
        </p:nvGrpSpPr>
        <p:grpSpPr>
          <a:xfrm>
            <a:off x="521548" y="1214366"/>
            <a:ext cx="8358981" cy="645432"/>
            <a:chOff x="1211784" y="1483576"/>
            <a:chExt cx="6753864" cy="2714769"/>
          </a:xfrm>
        </p:grpSpPr>
        <p:sp>
          <p:nvSpPr>
            <p:cNvPr id="47" name="Google Shape;2483;p43">
              <a:extLst>
                <a:ext uri="{FF2B5EF4-FFF2-40B4-BE49-F238E27FC236}">
                  <a16:creationId xmlns:a16="http://schemas.microsoft.com/office/drawing/2014/main" id="{B850B4D2-7D3A-4AD3-91DB-D9D1ED96C906}"/>
                </a:ext>
              </a:extLst>
            </p:cNvPr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name="adj" fmla="val 431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484;p43">
              <a:extLst>
                <a:ext uri="{FF2B5EF4-FFF2-40B4-BE49-F238E27FC236}">
                  <a16:creationId xmlns:a16="http://schemas.microsoft.com/office/drawing/2014/main" id="{5765B921-FDA2-4929-A578-389BAB500300}"/>
                </a:ext>
              </a:extLst>
            </p:cNvPr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name="adj" fmla="val 4313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CuadroTexto 48">
            <a:extLst>
              <a:ext uri="{FF2B5EF4-FFF2-40B4-BE49-F238E27FC236}">
                <a16:creationId xmlns:a16="http://schemas.microsoft.com/office/drawing/2014/main" id="{FBA0661F-6E33-4B7F-B4F8-0277656899A4}"/>
              </a:ext>
            </a:extLst>
          </p:cNvPr>
          <p:cNvSpPr txBox="1"/>
          <p:nvPr/>
        </p:nvSpPr>
        <p:spPr>
          <a:xfrm>
            <a:off x="825284" y="1289643"/>
            <a:ext cx="7694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Anaheim" panose="020B0604020202020204" charset="0"/>
                <a:cs typeface="Aharoni" panose="02010803020104030203" pitchFamily="2" charset="-79"/>
              </a:rPr>
              <a:t>¿Datos? </a:t>
            </a:r>
            <a:r>
              <a:rPr lang="es-ES" dirty="0">
                <a:latin typeface="Anaheim" panose="020B0604020202020204" charset="0"/>
                <a:cs typeface="Aharoni" panose="02010803020104030203" pitchFamily="2" charset="-79"/>
              </a:rPr>
              <a:t>Nuestros nuevos datos, distancias entre todas las observaciones</a:t>
            </a:r>
            <a:r>
              <a:rPr lang="es-ES" b="1" dirty="0">
                <a:latin typeface="Anaheim" panose="020B0604020202020204" charset="0"/>
                <a:cs typeface="Aharoni" panose="02010803020104030203" pitchFamily="2" charset="-79"/>
              </a:rPr>
              <a:t>               </a:t>
            </a:r>
            <a:r>
              <a:rPr lang="es-ES" sz="2400" b="1" dirty="0">
                <a:solidFill>
                  <a:srgbClr val="FF0000"/>
                </a:solidFill>
                <a:latin typeface="Anaheim" panose="020B0604020202020204" charset="0"/>
                <a:cs typeface="Aharoni" panose="02010803020104030203" pitchFamily="2" charset="-79"/>
              </a:rPr>
              <a:t>PROBLEMA</a:t>
            </a:r>
            <a:endParaRPr lang="es-ES" b="1" dirty="0">
              <a:solidFill>
                <a:srgbClr val="FF0000"/>
              </a:solidFill>
              <a:latin typeface="Anaheim" panose="020B0604020202020204" charset="0"/>
              <a:cs typeface="Aharoni" panose="02010803020104030203" pitchFamily="2" charset="-79"/>
            </a:endParaRPr>
          </a:p>
        </p:txBody>
      </p:sp>
      <p:grpSp>
        <p:nvGrpSpPr>
          <p:cNvPr id="50" name="Google Shape;7677;p56">
            <a:extLst>
              <a:ext uri="{FF2B5EF4-FFF2-40B4-BE49-F238E27FC236}">
                <a16:creationId xmlns:a16="http://schemas.microsoft.com/office/drawing/2014/main" id="{4B31B49D-988E-4919-9781-C2E232EF4CFC}"/>
              </a:ext>
            </a:extLst>
          </p:cNvPr>
          <p:cNvGrpSpPr/>
          <p:nvPr/>
        </p:nvGrpSpPr>
        <p:grpSpPr>
          <a:xfrm>
            <a:off x="6639914" y="1361477"/>
            <a:ext cx="358069" cy="317995"/>
            <a:chOff x="3584280" y="3699191"/>
            <a:chExt cx="358069" cy="317995"/>
          </a:xfrm>
        </p:grpSpPr>
        <p:sp>
          <p:nvSpPr>
            <p:cNvPr id="51" name="Google Shape;7678;p56">
              <a:extLst>
                <a:ext uri="{FF2B5EF4-FFF2-40B4-BE49-F238E27FC236}">
                  <a16:creationId xmlns:a16="http://schemas.microsoft.com/office/drawing/2014/main" id="{631ED8DB-ADBD-46FE-B0C0-94A9002D7FF0}"/>
                </a:ext>
              </a:extLst>
            </p:cNvPr>
            <p:cNvSpPr/>
            <p:nvPr/>
          </p:nvSpPr>
          <p:spPr>
            <a:xfrm>
              <a:off x="3584280" y="3699191"/>
              <a:ext cx="358069" cy="317995"/>
            </a:xfrm>
            <a:custGeom>
              <a:avLst/>
              <a:gdLst/>
              <a:ahLst/>
              <a:cxnLst/>
              <a:rect l="l" t="t" r="r" b="b"/>
              <a:pathLst>
                <a:path w="11276" h="10014" extrusionOk="0">
                  <a:moveTo>
                    <a:pt x="5644" y="1"/>
                  </a:moveTo>
                  <a:cubicBezTo>
                    <a:pt x="5203" y="1"/>
                    <a:pt x="4810" y="227"/>
                    <a:pt x="4596" y="620"/>
                  </a:cubicBezTo>
                  <a:lnTo>
                    <a:pt x="822" y="7168"/>
                  </a:lnTo>
                  <a:cubicBezTo>
                    <a:pt x="774" y="7240"/>
                    <a:pt x="798" y="7347"/>
                    <a:pt x="881" y="7395"/>
                  </a:cubicBezTo>
                  <a:cubicBezTo>
                    <a:pt x="903" y="7406"/>
                    <a:pt x="929" y="7411"/>
                    <a:pt x="955" y="7411"/>
                  </a:cubicBezTo>
                  <a:cubicBezTo>
                    <a:pt x="1012" y="7411"/>
                    <a:pt x="1071" y="7384"/>
                    <a:pt x="1096" y="7335"/>
                  </a:cubicBezTo>
                  <a:lnTo>
                    <a:pt x="4882" y="787"/>
                  </a:lnTo>
                  <a:cubicBezTo>
                    <a:pt x="5049" y="513"/>
                    <a:pt x="5322" y="346"/>
                    <a:pt x="5644" y="346"/>
                  </a:cubicBezTo>
                  <a:cubicBezTo>
                    <a:pt x="5953" y="346"/>
                    <a:pt x="6239" y="513"/>
                    <a:pt x="6394" y="787"/>
                  </a:cubicBezTo>
                  <a:lnTo>
                    <a:pt x="10775" y="8359"/>
                  </a:lnTo>
                  <a:cubicBezTo>
                    <a:pt x="10942" y="8621"/>
                    <a:pt x="10942" y="8954"/>
                    <a:pt x="10775" y="9240"/>
                  </a:cubicBezTo>
                  <a:cubicBezTo>
                    <a:pt x="10609" y="9502"/>
                    <a:pt x="10323" y="9669"/>
                    <a:pt x="10013" y="9669"/>
                  </a:cubicBezTo>
                  <a:lnTo>
                    <a:pt x="1262" y="9669"/>
                  </a:lnTo>
                  <a:cubicBezTo>
                    <a:pt x="953" y="9669"/>
                    <a:pt x="667" y="9502"/>
                    <a:pt x="500" y="9240"/>
                  </a:cubicBezTo>
                  <a:cubicBezTo>
                    <a:pt x="346" y="8966"/>
                    <a:pt x="346" y="8645"/>
                    <a:pt x="500" y="8359"/>
                  </a:cubicBezTo>
                  <a:lnTo>
                    <a:pt x="774" y="7895"/>
                  </a:lnTo>
                  <a:cubicBezTo>
                    <a:pt x="822" y="7823"/>
                    <a:pt x="786" y="7716"/>
                    <a:pt x="715" y="7668"/>
                  </a:cubicBezTo>
                  <a:cubicBezTo>
                    <a:pt x="693" y="7657"/>
                    <a:pt x="667" y="7652"/>
                    <a:pt x="641" y="7652"/>
                  </a:cubicBezTo>
                  <a:cubicBezTo>
                    <a:pt x="583" y="7652"/>
                    <a:pt x="521" y="7679"/>
                    <a:pt x="488" y="7728"/>
                  </a:cubicBezTo>
                  <a:lnTo>
                    <a:pt x="227" y="8192"/>
                  </a:lnTo>
                  <a:cubicBezTo>
                    <a:pt x="0" y="8561"/>
                    <a:pt x="0" y="9026"/>
                    <a:pt x="227" y="9395"/>
                  </a:cubicBezTo>
                  <a:cubicBezTo>
                    <a:pt x="441" y="9776"/>
                    <a:pt x="834" y="10014"/>
                    <a:pt x="1262" y="10014"/>
                  </a:cubicBezTo>
                  <a:lnTo>
                    <a:pt x="10013" y="10014"/>
                  </a:lnTo>
                  <a:cubicBezTo>
                    <a:pt x="10442" y="10014"/>
                    <a:pt x="10847" y="9788"/>
                    <a:pt x="11061" y="9395"/>
                  </a:cubicBezTo>
                  <a:cubicBezTo>
                    <a:pt x="11276" y="9026"/>
                    <a:pt x="11276" y="8585"/>
                    <a:pt x="11061" y="8192"/>
                  </a:cubicBezTo>
                  <a:lnTo>
                    <a:pt x="6680" y="620"/>
                  </a:lnTo>
                  <a:cubicBezTo>
                    <a:pt x="6453" y="251"/>
                    <a:pt x="6072" y="1"/>
                    <a:pt x="56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679;p56">
              <a:extLst>
                <a:ext uri="{FF2B5EF4-FFF2-40B4-BE49-F238E27FC236}">
                  <a16:creationId xmlns:a16="http://schemas.microsoft.com/office/drawing/2014/main" id="{49C4DDAF-569C-4E5E-A5E2-F703F26197B9}"/>
                </a:ext>
              </a:extLst>
            </p:cNvPr>
            <p:cNvSpPr/>
            <p:nvPr/>
          </p:nvSpPr>
          <p:spPr>
            <a:xfrm>
              <a:off x="3613400" y="3727167"/>
              <a:ext cx="299831" cy="261661"/>
            </a:xfrm>
            <a:custGeom>
              <a:avLst/>
              <a:gdLst/>
              <a:ahLst/>
              <a:cxnLst/>
              <a:rect l="l" t="t" r="r" b="b"/>
              <a:pathLst>
                <a:path w="9442" h="8240" extrusionOk="0">
                  <a:moveTo>
                    <a:pt x="4727" y="358"/>
                  </a:moveTo>
                  <a:lnTo>
                    <a:pt x="9085" y="7907"/>
                  </a:lnTo>
                  <a:lnTo>
                    <a:pt x="381" y="7907"/>
                  </a:lnTo>
                  <a:lnTo>
                    <a:pt x="4727" y="358"/>
                  </a:lnTo>
                  <a:close/>
                  <a:moveTo>
                    <a:pt x="4727" y="1"/>
                  </a:moveTo>
                  <a:cubicBezTo>
                    <a:pt x="4608" y="1"/>
                    <a:pt x="4501" y="60"/>
                    <a:pt x="4441" y="168"/>
                  </a:cubicBezTo>
                  <a:lnTo>
                    <a:pt x="60" y="7740"/>
                  </a:lnTo>
                  <a:cubicBezTo>
                    <a:pt x="0" y="7847"/>
                    <a:pt x="0" y="7966"/>
                    <a:pt x="60" y="8073"/>
                  </a:cubicBezTo>
                  <a:cubicBezTo>
                    <a:pt x="119" y="8192"/>
                    <a:pt x="226" y="8240"/>
                    <a:pt x="345" y="8240"/>
                  </a:cubicBezTo>
                  <a:lnTo>
                    <a:pt x="9096" y="8240"/>
                  </a:lnTo>
                  <a:cubicBezTo>
                    <a:pt x="9216" y="8240"/>
                    <a:pt x="9323" y="8180"/>
                    <a:pt x="9382" y="8073"/>
                  </a:cubicBezTo>
                  <a:cubicBezTo>
                    <a:pt x="9442" y="7966"/>
                    <a:pt x="9442" y="7847"/>
                    <a:pt x="9382" y="7740"/>
                  </a:cubicBezTo>
                  <a:lnTo>
                    <a:pt x="5001" y="168"/>
                  </a:lnTo>
                  <a:cubicBezTo>
                    <a:pt x="4941" y="60"/>
                    <a:pt x="4846" y="1"/>
                    <a:pt x="472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680;p56">
              <a:extLst>
                <a:ext uri="{FF2B5EF4-FFF2-40B4-BE49-F238E27FC236}">
                  <a16:creationId xmlns:a16="http://schemas.microsoft.com/office/drawing/2014/main" id="{CA14AB75-3CF1-46FD-BCD8-F320FCBC0C1C}"/>
                </a:ext>
              </a:extLst>
            </p:cNvPr>
            <p:cNvSpPr/>
            <p:nvPr/>
          </p:nvSpPr>
          <p:spPr>
            <a:xfrm>
              <a:off x="3735879" y="3910171"/>
              <a:ext cx="54873" cy="54841"/>
            </a:xfrm>
            <a:custGeom>
              <a:avLst/>
              <a:gdLst/>
              <a:ahLst/>
              <a:cxnLst/>
              <a:rect l="l" t="t" r="r" b="b"/>
              <a:pathLst>
                <a:path w="1728" h="1727" extrusionOk="0">
                  <a:moveTo>
                    <a:pt x="870" y="322"/>
                  </a:moveTo>
                  <a:cubicBezTo>
                    <a:pt x="1168" y="322"/>
                    <a:pt x="1406" y="572"/>
                    <a:pt x="1406" y="870"/>
                  </a:cubicBezTo>
                  <a:cubicBezTo>
                    <a:pt x="1406" y="1167"/>
                    <a:pt x="1168" y="1405"/>
                    <a:pt x="870" y="1405"/>
                  </a:cubicBezTo>
                  <a:cubicBezTo>
                    <a:pt x="572" y="1405"/>
                    <a:pt x="334" y="1167"/>
                    <a:pt x="334" y="870"/>
                  </a:cubicBezTo>
                  <a:cubicBezTo>
                    <a:pt x="334" y="572"/>
                    <a:pt x="572" y="322"/>
                    <a:pt x="870" y="322"/>
                  </a:cubicBezTo>
                  <a:close/>
                  <a:moveTo>
                    <a:pt x="870" y="0"/>
                  </a:moveTo>
                  <a:cubicBezTo>
                    <a:pt x="394" y="0"/>
                    <a:pt x="1" y="393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3"/>
                    <a:pt x="1346" y="0"/>
                    <a:pt x="8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681;p56">
              <a:extLst>
                <a:ext uri="{FF2B5EF4-FFF2-40B4-BE49-F238E27FC236}">
                  <a16:creationId xmlns:a16="http://schemas.microsoft.com/office/drawing/2014/main" id="{B808898D-BE78-453E-907C-47C4576C15B0}"/>
                </a:ext>
              </a:extLst>
            </p:cNvPr>
            <p:cNvSpPr/>
            <p:nvPr/>
          </p:nvSpPr>
          <p:spPr>
            <a:xfrm>
              <a:off x="3738896" y="3788422"/>
              <a:ext cx="49188" cy="114604"/>
            </a:xfrm>
            <a:custGeom>
              <a:avLst/>
              <a:gdLst/>
              <a:ahLst/>
              <a:cxnLst/>
              <a:rect l="l" t="t" r="r" b="b"/>
              <a:pathLst>
                <a:path w="1549" h="3609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lnTo>
                    <a:pt x="1" y="3037"/>
                  </a:lnTo>
                  <a:cubicBezTo>
                    <a:pt x="1" y="3346"/>
                    <a:pt x="263" y="3608"/>
                    <a:pt x="572" y="3608"/>
                  </a:cubicBezTo>
                  <a:lnTo>
                    <a:pt x="965" y="3608"/>
                  </a:lnTo>
                  <a:cubicBezTo>
                    <a:pt x="1275" y="3608"/>
                    <a:pt x="1549" y="3358"/>
                    <a:pt x="1549" y="3037"/>
                  </a:cubicBezTo>
                  <a:lnTo>
                    <a:pt x="1549" y="1560"/>
                  </a:lnTo>
                  <a:cubicBezTo>
                    <a:pt x="1549" y="1465"/>
                    <a:pt x="1465" y="1394"/>
                    <a:pt x="1382" y="1394"/>
                  </a:cubicBezTo>
                  <a:cubicBezTo>
                    <a:pt x="1287" y="1394"/>
                    <a:pt x="1215" y="1465"/>
                    <a:pt x="1215" y="1560"/>
                  </a:cubicBezTo>
                  <a:lnTo>
                    <a:pt x="1215" y="3037"/>
                  </a:lnTo>
                  <a:cubicBezTo>
                    <a:pt x="1215" y="3168"/>
                    <a:pt x="1108" y="3275"/>
                    <a:pt x="977" y="3275"/>
                  </a:cubicBezTo>
                  <a:lnTo>
                    <a:pt x="584" y="3275"/>
                  </a:lnTo>
                  <a:cubicBezTo>
                    <a:pt x="453" y="3275"/>
                    <a:pt x="346" y="3168"/>
                    <a:pt x="346" y="3037"/>
                  </a:cubicBezTo>
                  <a:lnTo>
                    <a:pt x="346" y="572"/>
                  </a:lnTo>
                  <a:cubicBezTo>
                    <a:pt x="346" y="441"/>
                    <a:pt x="453" y="334"/>
                    <a:pt x="584" y="334"/>
                  </a:cubicBezTo>
                  <a:lnTo>
                    <a:pt x="977" y="334"/>
                  </a:lnTo>
                  <a:cubicBezTo>
                    <a:pt x="1108" y="334"/>
                    <a:pt x="1215" y="441"/>
                    <a:pt x="1215" y="572"/>
                  </a:cubicBezTo>
                  <a:lnTo>
                    <a:pt x="1215" y="906"/>
                  </a:lnTo>
                  <a:cubicBezTo>
                    <a:pt x="1215" y="989"/>
                    <a:pt x="1287" y="1072"/>
                    <a:pt x="1382" y="1072"/>
                  </a:cubicBezTo>
                  <a:cubicBezTo>
                    <a:pt x="1465" y="1072"/>
                    <a:pt x="1549" y="989"/>
                    <a:pt x="1549" y="906"/>
                  </a:cubicBezTo>
                  <a:lnTo>
                    <a:pt x="1549" y="572"/>
                  </a:lnTo>
                  <a:cubicBezTo>
                    <a:pt x="1549" y="263"/>
                    <a:pt x="1287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785;p32">
            <a:extLst>
              <a:ext uri="{FF2B5EF4-FFF2-40B4-BE49-F238E27FC236}">
                <a16:creationId xmlns:a16="http://schemas.microsoft.com/office/drawing/2014/main" id="{4CC83BEE-3DE8-4AAE-85EF-2CC631843BD0}"/>
              </a:ext>
            </a:extLst>
          </p:cNvPr>
          <p:cNvSpPr/>
          <p:nvPr/>
        </p:nvSpPr>
        <p:spPr>
          <a:xfrm>
            <a:off x="318822" y="2236259"/>
            <a:ext cx="667500" cy="667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Google Shape;787;p32">
            <a:extLst>
              <a:ext uri="{FF2B5EF4-FFF2-40B4-BE49-F238E27FC236}">
                <a16:creationId xmlns:a16="http://schemas.microsoft.com/office/drawing/2014/main" id="{B98AA069-C1A1-411B-80C5-20D6F0E59FC8}"/>
              </a:ext>
            </a:extLst>
          </p:cNvPr>
          <p:cNvSpPr/>
          <p:nvPr/>
        </p:nvSpPr>
        <p:spPr>
          <a:xfrm>
            <a:off x="268481" y="2190067"/>
            <a:ext cx="667500" cy="66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9434;p59">
            <a:extLst>
              <a:ext uri="{FF2B5EF4-FFF2-40B4-BE49-F238E27FC236}">
                <a16:creationId xmlns:a16="http://schemas.microsoft.com/office/drawing/2014/main" id="{8AB6A949-607A-4951-B2DE-88224EF7653C}"/>
              </a:ext>
            </a:extLst>
          </p:cNvPr>
          <p:cNvSpPr/>
          <p:nvPr/>
        </p:nvSpPr>
        <p:spPr>
          <a:xfrm>
            <a:off x="419012" y="2316905"/>
            <a:ext cx="467119" cy="413823"/>
          </a:xfrm>
          <a:custGeom>
            <a:avLst/>
            <a:gdLst/>
            <a:ahLst/>
            <a:cxnLst/>
            <a:rect l="l" t="t" r="r" b="b"/>
            <a:pathLst>
              <a:path w="11419" h="11443" extrusionOk="0">
                <a:moveTo>
                  <a:pt x="4644" y="3560"/>
                </a:moveTo>
                <a:lnTo>
                  <a:pt x="4727" y="3655"/>
                </a:lnTo>
                <a:lnTo>
                  <a:pt x="4132" y="4263"/>
                </a:lnTo>
                <a:cubicBezTo>
                  <a:pt x="3989" y="4084"/>
                  <a:pt x="3965" y="3834"/>
                  <a:pt x="4108" y="3655"/>
                </a:cubicBezTo>
                <a:lnTo>
                  <a:pt x="4120" y="3655"/>
                </a:lnTo>
                <a:cubicBezTo>
                  <a:pt x="4298" y="3655"/>
                  <a:pt x="4465" y="3620"/>
                  <a:pt x="4644" y="3560"/>
                </a:cubicBezTo>
                <a:close/>
                <a:moveTo>
                  <a:pt x="8751" y="5739"/>
                </a:moveTo>
                <a:lnTo>
                  <a:pt x="8918" y="5906"/>
                </a:lnTo>
                <a:cubicBezTo>
                  <a:pt x="8944" y="5932"/>
                  <a:pt x="8994" y="5951"/>
                  <a:pt x="9043" y="5951"/>
                </a:cubicBezTo>
                <a:cubicBezTo>
                  <a:pt x="9061" y="5951"/>
                  <a:pt x="9080" y="5948"/>
                  <a:pt x="9097" y="5941"/>
                </a:cubicBezTo>
                <a:cubicBezTo>
                  <a:pt x="9275" y="5894"/>
                  <a:pt x="9430" y="5858"/>
                  <a:pt x="9597" y="5846"/>
                </a:cubicBezTo>
                <a:lnTo>
                  <a:pt x="9704" y="5858"/>
                </a:lnTo>
                <a:cubicBezTo>
                  <a:pt x="10478" y="5918"/>
                  <a:pt x="11073" y="6561"/>
                  <a:pt x="11073" y="7335"/>
                </a:cubicBezTo>
                <a:cubicBezTo>
                  <a:pt x="11085" y="7454"/>
                  <a:pt x="11073" y="7585"/>
                  <a:pt x="11025" y="7716"/>
                </a:cubicBezTo>
                <a:lnTo>
                  <a:pt x="10121" y="6811"/>
                </a:lnTo>
                <a:cubicBezTo>
                  <a:pt x="10061" y="6739"/>
                  <a:pt x="9966" y="6692"/>
                  <a:pt x="9870" y="6644"/>
                </a:cubicBezTo>
                <a:cubicBezTo>
                  <a:pt x="9787" y="6620"/>
                  <a:pt x="9704" y="6608"/>
                  <a:pt x="9609" y="6608"/>
                </a:cubicBezTo>
                <a:cubicBezTo>
                  <a:pt x="9418" y="6608"/>
                  <a:pt x="9239" y="6680"/>
                  <a:pt x="9108" y="6811"/>
                </a:cubicBezTo>
                <a:cubicBezTo>
                  <a:pt x="8918" y="7001"/>
                  <a:pt x="8858" y="7299"/>
                  <a:pt x="8942" y="7573"/>
                </a:cubicBezTo>
                <a:cubicBezTo>
                  <a:pt x="8978" y="7680"/>
                  <a:pt x="9037" y="7763"/>
                  <a:pt x="9108" y="7823"/>
                </a:cubicBezTo>
                <a:lnTo>
                  <a:pt x="10013" y="8728"/>
                </a:lnTo>
                <a:cubicBezTo>
                  <a:pt x="9882" y="8775"/>
                  <a:pt x="9751" y="8787"/>
                  <a:pt x="9609" y="8787"/>
                </a:cubicBezTo>
                <a:cubicBezTo>
                  <a:pt x="8835" y="8787"/>
                  <a:pt x="8204" y="8180"/>
                  <a:pt x="8156" y="7418"/>
                </a:cubicBezTo>
                <a:lnTo>
                  <a:pt x="8144" y="7323"/>
                </a:lnTo>
                <a:cubicBezTo>
                  <a:pt x="8144" y="7156"/>
                  <a:pt x="8168" y="6977"/>
                  <a:pt x="8227" y="6811"/>
                </a:cubicBezTo>
                <a:cubicBezTo>
                  <a:pt x="8263" y="6751"/>
                  <a:pt x="8239" y="6680"/>
                  <a:pt x="8180" y="6632"/>
                </a:cubicBezTo>
                <a:lnTo>
                  <a:pt x="8025" y="6465"/>
                </a:lnTo>
                <a:lnTo>
                  <a:pt x="8751" y="5739"/>
                </a:lnTo>
                <a:close/>
                <a:moveTo>
                  <a:pt x="2393" y="6537"/>
                </a:moveTo>
                <a:lnTo>
                  <a:pt x="2751" y="6894"/>
                </a:lnTo>
                <a:lnTo>
                  <a:pt x="4632" y="8775"/>
                </a:lnTo>
                <a:lnTo>
                  <a:pt x="4894" y="9037"/>
                </a:lnTo>
                <a:lnTo>
                  <a:pt x="4358" y="9573"/>
                </a:lnTo>
                <a:lnTo>
                  <a:pt x="1858" y="7084"/>
                </a:lnTo>
                <a:lnTo>
                  <a:pt x="2393" y="6537"/>
                </a:lnTo>
                <a:close/>
                <a:moveTo>
                  <a:pt x="4155" y="0"/>
                </a:moveTo>
                <a:cubicBezTo>
                  <a:pt x="3882" y="0"/>
                  <a:pt x="3632" y="60"/>
                  <a:pt x="3382" y="179"/>
                </a:cubicBezTo>
                <a:cubicBezTo>
                  <a:pt x="3334" y="203"/>
                  <a:pt x="3286" y="250"/>
                  <a:pt x="3286" y="298"/>
                </a:cubicBezTo>
                <a:cubicBezTo>
                  <a:pt x="3274" y="357"/>
                  <a:pt x="3298" y="393"/>
                  <a:pt x="3334" y="441"/>
                </a:cubicBezTo>
                <a:lnTo>
                  <a:pt x="4417" y="1524"/>
                </a:lnTo>
                <a:cubicBezTo>
                  <a:pt x="4453" y="1560"/>
                  <a:pt x="4477" y="1608"/>
                  <a:pt x="4513" y="1667"/>
                </a:cubicBezTo>
                <a:cubicBezTo>
                  <a:pt x="4548" y="1810"/>
                  <a:pt x="4525" y="1965"/>
                  <a:pt x="4417" y="2060"/>
                </a:cubicBezTo>
                <a:cubicBezTo>
                  <a:pt x="4346" y="2143"/>
                  <a:pt x="4251" y="2167"/>
                  <a:pt x="4155" y="2167"/>
                </a:cubicBezTo>
                <a:cubicBezTo>
                  <a:pt x="4108" y="2167"/>
                  <a:pt x="4060" y="2155"/>
                  <a:pt x="4013" y="2143"/>
                </a:cubicBezTo>
                <a:cubicBezTo>
                  <a:pt x="3953" y="2108"/>
                  <a:pt x="3917" y="2096"/>
                  <a:pt x="3882" y="2048"/>
                </a:cubicBezTo>
                <a:lnTo>
                  <a:pt x="2798" y="965"/>
                </a:lnTo>
                <a:cubicBezTo>
                  <a:pt x="2762" y="928"/>
                  <a:pt x="2725" y="913"/>
                  <a:pt x="2684" y="913"/>
                </a:cubicBezTo>
                <a:cubicBezTo>
                  <a:pt x="2671" y="913"/>
                  <a:pt x="2657" y="914"/>
                  <a:pt x="2643" y="917"/>
                </a:cubicBezTo>
                <a:cubicBezTo>
                  <a:pt x="2584" y="929"/>
                  <a:pt x="2548" y="965"/>
                  <a:pt x="2524" y="1012"/>
                </a:cubicBezTo>
                <a:cubicBezTo>
                  <a:pt x="2405" y="1262"/>
                  <a:pt x="2346" y="1512"/>
                  <a:pt x="2346" y="1786"/>
                </a:cubicBezTo>
                <a:cubicBezTo>
                  <a:pt x="2346" y="2239"/>
                  <a:pt x="2524" y="2679"/>
                  <a:pt x="2846" y="3013"/>
                </a:cubicBezTo>
                <a:cubicBezTo>
                  <a:pt x="3096" y="3286"/>
                  <a:pt x="3417" y="3465"/>
                  <a:pt x="3798" y="3548"/>
                </a:cubicBezTo>
                <a:cubicBezTo>
                  <a:pt x="3655" y="3846"/>
                  <a:pt x="3715" y="4203"/>
                  <a:pt x="3941" y="4465"/>
                </a:cubicBezTo>
                <a:lnTo>
                  <a:pt x="3560" y="4846"/>
                </a:lnTo>
                <a:cubicBezTo>
                  <a:pt x="3405" y="5001"/>
                  <a:pt x="3334" y="5191"/>
                  <a:pt x="3334" y="5394"/>
                </a:cubicBezTo>
                <a:cubicBezTo>
                  <a:pt x="3334" y="5596"/>
                  <a:pt x="3405" y="5775"/>
                  <a:pt x="3524" y="5906"/>
                </a:cubicBezTo>
                <a:lnTo>
                  <a:pt x="2917" y="6513"/>
                </a:lnTo>
                <a:lnTo>
                  <a:pt x="2560" y="6156"/>
                </a:lnTo>
                <a:cubicBezTo>
                  <a:pt x="2530" y="6126"/>
                  <a:pt x="2486" y="6111"/>
                  <a:pt x="2441" y="6111"/>
                </a:cubicBezTo>
                <a:cubicBezTo>
                  <a:pt x="2396" y="6111"/>
                  <a:pt x="2352" y="6126"/>
                  <a:pt x="2322" y="6156"/>
                </a:cubicBezTo>
                <a:lnTo>
                  <a:pt x="1417" y="7061"/>
                </a:lnTo>
                <a:lnTo>
                  <a:pt x="60" y="8418"/>
                </a:lnTo>
                <a:cubicBezTo>
                  <a:pt x="0" y="8478"/>
                  <a:pt x="0" y="8597"/>
                  <a:pt x="60" y="8656"/>
                </a:cubicBezTo>
                <a:lnTo>
                  <a:pt x="1096" y="9704"/>
                </a:lnTo>
                <a:cubicBezTo>
                  <a:pt x="1125" y="9734"/>
                  <a:pt x="1170" y="9748"/>
                  <a:pt x="1215" y="9748"/>
                </a:cubicBezTo>
                <a:cubicBezTo>
                  <a:pt x="1259" y="9748"/>
                  <a:pt x="1304" y="9734"/>
                  <a:pt x="1334" y="9704"/>
                </a:cubicBezTo>
                <a:cubicBezTo>
                  <a:pt x="1393" y="9644"/>
                  <a:pt x="1393" y="9525"/>
                  <a:pt x="1334" y="9466"/>
                </a:cubicBezTo>
                <a:lnTo>
                  <a:pt x="417" y="8537"/>
                </a:lnTo>
                <a:lnTo>
                  <a:pt x="1667" y="7287"/>
                </a:lnTo>
                <a:lnTo>
                  <a:pt x="4167" y="9787"/>
                </a:lnTo>
                <a:lnTo>
                  <a:pt x="2917" y="11037"/>
                </a:lnTo>
                <a:lnTo>
                  <a:pt x="1810" y="9942"/>
                </a:lnTo>
                <a:cubicBezTo>
                  <a:pt x="1780" y="9912"/>
                  <a:pt x="1736" y="9897"/>
                  <a:pt x="1691" y="9897"/>
                </a:cubicBezTo>
                <a:cubicBezTo>
                  <a:pt x="1646" y="9897"/>
                  <a:pt x="1602" y="9912"/>
                  <a:pt x="1572" y="9942"/>
                </a:cubicBezTo>
                <a:cubicBezTo>
                  <a:pt x="1512" y="10002"/>
                  <a:pt x="1512" y="10121"/>
                  <a:pt x="1572" y="10180"/>
                </a:cubicBezTo>
                <a:lnTo>
                  <a:pt x="2798" y="11395"/>
                </a:lnTo>
                <a:cubicBezTo>
                  <a:pt x="2822" y="11430"/>
                  <a:pt x="2870" y="11442"/>
                  <a:pt x="2917" y="11442"/>
                </a:cubicBezTo>
                <a:cubicBezTo>
                  <a:pt x="2965" y="11442"/>
                  <a:pt x="3001" y="11430"/>
                  <a:pt x="3036" y="11395"/>
                </a:cubicBezTo>
                <a:lnTo>
                  <a:pt x="4394" y="10037"/>
                </a:lnTo>
                <a:lnTo>
                  <a:pt x="5298" y="9132"/>
                </a:lnTo>
                <a:cubicBezTo>
                  <a:pt x="5322" y="9109"/>
                  <a:pt x="5346" y="9061"/>
                  <a:pt x="5346" y="9013"/>
                </a:cubicBezTo>
                <a:cubicBezTo>
                  <a:pt x="5346" y="8966"/>
                  <a:pt x="5322" y="8930"/>
                  <a:pt x="5298" y="8894"/>
                </a:cubicBezTo>
                <a:lnTo>
                  <a:pt x="5025" y="8632"/>
                </a:lnTo>
                <a:lnTo>
                  <a:pt x="5644" y="8013"/>
                </a:lnTo>
                <a:cubicBezTo>
                  <a:pt x="5770" y="8094"/>
                  <a:pt x="5916" y="8135"/>
                  <a:pt x="6062" y="8135"/>
                </a:cubicBezTo>
                <a:cubicBezTo>
                  <a:pt x="6217" y="8135"/>
                  <a:pt x="6372" y="8088"/>
                  <a:pt x="6501" y="7989"/>
                </a:cubicBezTo>
                <a:cubicBezTo>
                  <a:pt x="6572" y="7930"/>
                  <a:pt x="6596" y="7823"/>
                  <a:pt x="6537" y="7751"/>
                </a:cubicBezTo>
                <a:cubicBezTo>
                  <a:pt x="6500" y="7708"/>
                  <a:pt x="6446" y="7682"/>
                  <a:pt x="6393" y="7682"/>
                </a:cubicBezTo>
                <a:cubicBezTo>
                  <a:pt x="6360" y="7682"/>
                  <a:pt x="6326" y="7692"/>
                  <a:pt x="6299" y="7716"/>
                </a:cubicBezTo>
                <a:cubicBezTo>
                  <a:pt x="6220" y="7778"/>
                  <a:pt x="6131" y="7806"/>
                  <a:pt x="6041" y="7806"/>
                </a:cubicBezTo>
                <a:cubicBezTo>
                  <a:pt x="5927" y="7806"/>
                  <a:pt x="5814" y="7760"/>
                  <a:pt x="5727" y="7680"/>
                </a:cubicBezTo>
                <a:cubicBezTo>
                  <a:pt x="5703" y="7644"/>
                  <a:pt x="5656" y="7632"/>
                  <a:pt x="5608" y="7632"/>
                </a:cubicBezTo>
                <a:cubicBezTo>
                  <a:pt x="5560" y="7632"/>
                  <a:pt x="5525" y="7644"/>
                  <a:pt x="5489" y="7680"/>
                </a:cubicBezTo>
                <a:lnTo>
                  <a:pt x="4763" y="8406"/>
                </a:lnTo>
                <a:lnTo>
                  <a:pt x="3108" y="6799"/>
                </a:lnTo>
                <a:lnTo>
                  <a:pt x="3834" y="6072"/>
                </a:lnTo>
                <a:cubicBezTo>
                  <a:pt x="3894" y="6013"/>
                  <a:pt x="3894" y="5894"/>
                  <a:pt x="3834" y="5834"/>
                </a:cubicBezTo>
                <a:lnTo>
                  <a:pt x="3751" y="5739"/>
                </a:lnTo>
                <a:cubicBezTo>
                  <a:pt x="3655" y="5644"/>
                  <a:pt x="3620" y="5549"/>
                  <a:pt x="3620" y="5430"/>
                </a:cubicBezTo>
                <a:cubicBezTo>
                  <a:pt x="3620" y="5310"/>
                  <a:pt x="3655" y="5203"/>
                  <a:pt x="3751" y="5108"/>
                </a:cubicBezTo>
                <a:lnTo>
                  <a:pt x="4251" y="4608"/>
                </a:lnTo>
                <a:lnTo>
                  <a:pt x="5096" y="3763"/>
                </a:lnTo>
                <a:lnTo>
                  <a:pt x="6013" y="2846"/>
                </a:lnTo>
                <a:cubicBezTo>
                  <a:pt x="6025" y="2834"/>
                  <a:pt x="6037" y="2822"/>
                  <a:pt x="6049" y="2822"/>
                </a:cubicBezTo>
                <a:cubicBezTo>
                  <a:pt x="6106" y="2780"/>
                  <a:pt x="6170" y="2761"/>
                  <a:pt x="6233" y="2761"/>
                </a:cubicBezTo>
                <a:cubicBezTo>
                  <a:pt x="6314" y="2761"/>
                  <a:pt x="6393" y="2792"/>
                  <a:pt x="6453" y="2846"/>
                </a:cubicBezTo>
                <a:lnTo>
                  <a:pt x="6477" y="2870"/>
                </a:lnTo>
                <a:cubicBezTo>
                  <a:pt x="6572" y="2965"/>
                  <a:pt x="6596" y="3132"/>
                  <a:pt x="6501" y="3263"/>
                </a:cubicBezTo>
                <a:cubicBezTo>
                  <a:pt x="6489" y="3286"/>
                  <a:pt x="6477" y="3298"/>
                  <a:pt x="6477" y="3310"/>
                </a:cubicBezTo>
                <a:lnTo>
                  <a:pt x="5477" y="4310"/>
                </a:lnTo>
                <a:cubicBezTo>
                  <a:pt x="5418" y="4370"/>
                  <a:pt x="5418" y="4489"/>
                  <a:pt x="5477" y="4548"/>
                </a:cubicBezTo>
                <a:cubicBezTo>
                  <a:pt x="5501" y="4584"/>
                  <a:pt x="5549" y="4596"/>
                  <a:pt x="5596" y="4596"/>
                </a:cubicBezTo>
                <a:cubicBezTo>
                  <a:pt x="5644" y="4596"/>
                  <a:pt x="5679" y="4572"/>
                  <a:pt x="5715" y="4548"/>
                </a:cubicBezTo>
                <a:lnTo>
                  <a:pt x="6715" y="3548"/>
                </a:lnTo>
                <a:cubicBezTo>
                  <a:pt x="6727" y="3536"/>
                  <a:pt x="6739" y="3525"/>
                  <a:pt x="6751" y="3525"/>
                </a:cubicBezTo>
                <a:cubicBezTo>
                  <a:pt x="6805" y="3481"/>
                  <a:pt x="6872" y="3460"/>
                  <a:pt x="6939" y="3460"/>
                </a:cubicBezTo>
                <a:cubicBezTo>
                  <a:pt x="7018" y="3460"/>
                  <a:pt x="7098" y="3490"/>
                  <a:pt x="7156" y="3548"/>
                </a:cubicBezTo>
                <a:lnTo>
                  <a:pt x="7168" y="3560"/>
                </a:lnTo>
                <a:cubicBezTo>
                  <a:pt x="7275" y="3667"/>
                  <a:pt x="7287" y="3834"/>
                  <a:pt x="7203" y="3965"/>
                </a:cubicBezTo>
                <a:cubicBezTo>
                  <a:pt x="7192" y="3989"/>
                  <a:pt x="7192" y="4001"/>
                  <a:pt x="7168" y="4013"/>
                </a:cubicBezTo>
                <a:lnTo>
                  <a:pt x="6180" y="5013"/>
                </a:lnTo>
                <a:cubicBezTo>
                  <a:pt x="6120" y="5072"/>
                  <a:pt x="6120" y="5191"/>
                  <a:pt x="6180" y="5251"/>
                </a:cubicBezTo>
                <a:cubicBezTo>
                  <a:pt x="6203" y="5275"/>
                  <a:pt x="6251" y="5299"/>
                  <a:pt x="6299" y="5299"/>
                </a:cubicBezTo>
                <a:cubicBezTo>
                  <a:pt x="6334" y="5299"/>
                  <a:pt x="6382" y="5275"/>
                  <a:pt x="6418" y="5251"/>
                </a:cubicBezTo>
                <a:lnTo>
                  <a:pt x="7406" y="4251"/>
                </a:lnTo>
                <a:cubicBezTo>
                  <a:pt x="7430" y="4239"/>
                  <a:pt x="7442" y="4215"/>
                  <a:pt x="7454" y="4215"/>
                </a:cubicBezTo>
                <a:cubicBezTo>
                  <a:pt x="7506" y="4179"/>
                  <a:pt x="7569" y="4160"/>
                  <a:pt x="7633" y="4160"/>
                </a:cubicBezTo>
                <a:cubicBezTo>
                  <a:pt x="7715" y="4160"/>
                  <a:pt x="7798" y="4191"/>
                  <a:pt x="7858" y="4251"/>
                </a:cubicBezTo>
                <a:lnTo>
                  <a:pt x="7870" y="4263"/>
                </a:lnTo>
                <a:cubicBezTo>
                  <a:pt x="7977" y="4370"/>
                  <a:pt x="7989" y="4537"/>
                  <a:pt x="7906" y="4668"/>
                </a:cubicBezTo>
                <a:cubicBezTo>
                  <a:pt x="7882" y="4679"/>
                  <a:pt x="7882" y="4703"/>
                  <a:pt x="7870" y="4715"/>
                </a:cubicBezTo>
                <a:lnTo>
                  <a:pt x="6870" y="5715"/>
                </a:lnTo>
                <a:cubicBezTo>
                  <a:pt x="6811" y="5775"/>
                  <a:pt x="6811" y="5894"/>
                  <a:pt x="6870" y="5953"/>
                </a:cubicBezTo>
                <a:cubicBezTo>
                  <a:pt x="6906" y="5977"/>
                  <a:pt x="6953" y="5989"/>
                  <a:pt x="6989" y="5989"/>
                </a:cubicBezTo>
                <a:cubicBezTo>
                  <a:pt x="7037" y="5989"/>
                  <a:pt x="7084" y="5977"/>
                  <a:pt x="7108" y="5953"/>
                </a:cubicBezTo>
                <a:lnTo>
                  <a:pt x="8108" y="4953"/>
                </a:lnTo>
                <a:cubicBezTo>
                  <a:pt x="8120" y="4941"/>
                  <a:pt x="8144" y="4918"/>
                  <a:pt x="8156" y="4918"/>
                </a:cubicBezTo>
                <a:cubicBezTo>
                  <a:pt x="8208" y="4881"/>
                  <a:pt x="8272" y="4863"/>
                  <a:pt x="8335" y="4863"/>
                </a:cubicBezTo>
                <a:cubicBezTo>
                  <a:pt x="8418" y="4863"/>
                  <a:pt x="8501" y="4893"/>
                  <a:pt x="8561" y="4953"/>
                </a:cubicBezTo>
                <a:lnTo>
                  <a:pt x="8573" y="4965"/>
                </a:lnTo>
                <a:cubicBezTo>
                  <a:pt x="8680" y="5072"/>
                  <a:pt x="8692" y="5239"/>
                  <a:pt x="8597" y="5370"/>
                </a:cubicBezTo>
                <a:cubicBezTo>
                  <a:pt x="8585" y="5382"/>
                  <a:pt x="8573" y="5394"/>
                  <a:pt x="8573" y="5418"/>
                </a:cubicBezTo>
                <a:lnTo>
                  <a:pt x="6715" y="7275"/>
                </a:lnTo>
                <a:cubicBezTo>
                  <a:pt x="6656" y="7335"/>
                  <a:pt x="6656" y="7454"/>
                  <a:pt x="6715" y="7513"/>
                </a:cubicBezTo>
                <a:cubicBezTo>
                  <a:pt x="6739" y="7537"/>
                  <a:pt x="6787" y="7561"/>
                  <a:pt x="6834" y="7561"/>
                </a:cubicBezTo>
                <a:cubicBezTo>
                  <a:pt x="6870" y="7561"/>
                  <a:pt x="6918" y="7537"/>
                  <a:pt x="6953" y="7513"/>
                </a:cubicBezTo>
                <a:lnTo>
                  <a:pt x="7787" y="6680"/>
                </a:lnTo>
                <a:lnTo>
                  <a:pt x="7870" y="6763"/>
                </a:lnTo>
                <a:cubicBezTo>
                  <a:pt x="7811" y="6942"/>
                  <a:pt x="7787" y="7120"/>
                  <a:pt x="7787" y="7287"/>
                </a:cubicBezTo>
                <a:lnTo>
                  <a:pt x="7787" y="7299"/>
                </a:lnTo>
                <a:lnTo>
                  <a:pt x="7799" y="7406"/>
                </a:lnTo>
                <a:cubicBezTo>
                  <a:pt x="7823" y="7870"/>
                  <a:pt x="8037" y="8287"/>
                  <a:pt x="8358" y="8597"/>
                </a:cubicBezTo>
                <a:cubicBezTo>
                  <a:pt x="8692" y="8906"/>
                  <a:pt x="9132" y="9085"/>
                  <a:pt x="9597" y="9085"/>
                </a:cubicBezTo>
                <a:cubicBezTo>
                  <a:pt x="9870" y="9085"/>
                  <a:pt x="10121" y="9025"/>
                  <a:pt x="10371" y="8906"/>
                </a:cubicBezTo>
                <a:cubicBezTo>
                  <a:pt x="10418" y="8882"/>
                  <a:pt x="10466" y="8835"/>
                  <a:pt x="10466" y="8787"/>
                </a:cubicBezTo>
                <a:cubicBezTo>
                  <a:pt x="10478" y="8728"/>
                  <a:pt x="10442" y="8692"/>
                  <a:pt x="10418" y="8644"/>
                </a:cubicBezTo>
                <a:lnTo>
                  <a:pt x="9335" y="7537"/>
                </a:lnTo>
                <a:cubicBezTo>
                  <a:pt x="9287" y="7501"/>
                  <a:pt x="9251" y="7454"/>
                  <a:pt x="9251" y="7406"/>
                </a:cubicBezTo>
                <a:cubicBezTo>
                  <a:pt x="9192" y="7263"/>
                  <a:pt x="9239" y="7108"/>
                  <a:pt x="9347" y="7001"/>
                </a:cubicBezTo>
                <a:cubicBezTo>
                  <a:pt x="9418" y="6930"/>
                  <a:pt x="9513" y="6882"/>
                  <a:pt x="9609" y="6882"/>
                </a:cubicBezTo>
                <a:cubicBezTo>
                  <a:pt x="9656" y="6882"/>
                  <a:pt x="9704" y="6906"/>
                  <a:pt x="9751" y="6918"/>
                </a:cubicBezTo>
                <a:cubicBezTo>
                  <a:pt x="9811" y="6942"/>
                  <a:pt x="9847" y="6965"/>
                  <a:pt x="9882" y="7001"/>
                </a:cubicBezTo>
                <a:lnTo>
                  <a:pt x="10966" y="8097"/>
                </a:lnTo>
                <a:cubicBezTo>
                  <a:pt x="11000" y="8122"/>
                  <a:pt x="11034" y="8142"/>
                  <a:pt x="11073" y="8142"/>
                </a:cubicBezTo>
                <a:cubicBezTo>
                  <a:pt x="11088" y="8142"/>
                  <a:pt x="11104" y="8139"/>
                  <a:pt x="11121" y="8132"/>
                </a:cubicBezTo>
                <a:cubicBezTo>
                  <a:pt x="11180" y="8120"/>
                  <a:pt x="11216" y="8097"/>
                  <a:pt x="11240" y="8049"/>
                </a:cubicBezTo>
                <a:cubicBezTo>
                  <a:pt x="11359" y="7799"/>
                  <a:pt x="11418" y="7537"/>
                  <a:pt x="11418" y="7275"/>
                </a:cubicBezTo>
                <a:cubicBezTo>
                  <a:pt x="11418" y="6858"/>
                  <a:pt x="11252" y="6430"/>
                  <a:pt x="10918" y="6084"/>
                </a:cubicBezTo>
                <a:cubicBezTo>
                  <a:pt x="10609" y="5751"/>
                  <a:pt x="10180" y="5549"/>
                  <a:pt x="9728" y="5513"/>
                </a:cubicBezTo>
                <a:lnTo>
                  <a:pt x="9632" y="5501"/>
                </a:lnTo>
                <a:lnTo>
                  <a:pt x="9609" y="5501"/>
                </a:lnTo>
                <a:cubicBezTo>
                  <a:pt x="9454" y="5501"/>
                  <a:pt x="9275" y="5537"/>
                  <a:pt x="9097" y="5596"/>
                </a:cubicBezTo>
                <a:lnTo>
                  <a:pt x="8954" y="5453"/>
                </a:lnTo>
                <a:cubicBezTo>
                  <a:pt x="9049" y="5215"/>
                  <a:pt x="9001" y="4953"/>
                  <a:pt x="8811" y="4763"/>
                </a:cubicBezTo>
                <a:lnTo>
                  <a:pt x="8799" y="4739"/>
                </a:lnTo>
                <a:cubicBezTo>
                  <a:pt x="8656" y="4608"/>
                  <a:pt x="8477" y="4548"/>
                  <a:pt x="8299" y="4548"/>
                </a:cubicBezTo>
                <a:cubicBezTo>
                  <a:pt x="8323" y="4370"/>
                  <a:pt x="8239" y="4191"/>
                  <a:pt x="8108" y="4060"/>
                </a:cubicBezTo>
                <a:lnTo>
                  <a:pt x="8096" y="4048"/>
                </a:lnTo>
                <a:cubicBezTo>
                  <a:pt x="7965" y="3906"/>
                  <a:pt x="7775" y="3846"/>
                  <a:pt x="7596" y="3846"/>
                </a:cubicBezTo>
                <a:cubicBezTo>
                  <a:pt x="7620" y="3667"/>
                  <a:pt x="7537" y="3489"/>
                  <a:pt x="7406" y="3358"/>
                </a:cubicBezTo>
                <a:lnTo>
                  <a:pt x="7394" y="3346"/>
                </a:lnTo>
                <a:cubicBezTo>
                  <a:pt x="7263" y="3215"/>
                  <a:pt x="7084" y="3155"/>
                  <a:pt x="6906" y="3155"/>
                </a:cubicBezTo>
                <a:cubicBezTo>
                  <a:pt x="6918" y="2977"/>
                  <a:pt x="6846" y="2798"/>
                  <a:pt x="6703" y="2655"/>
                </a:cubicBezTo>
                <a:lnTo>
                  <a:pt x="6692" y="2643"/>
                </a:lnTo>
                <a:cubicBezTo>
                  <a:pt x="6565" y="2516"/>
                  <a:pt x="6400" y="2453"/>
                  <a:pt x="6235" y="2453"/>
                </a:cubicBezTo>
                <a:cubicBezTo>
                  <a:pt x="6152" y="2453"/>
                  <a:pt x="6068" y="2469"/>
                  <a:pt x="5989" y="2501"/>
                </a:cubicBezTo>
                <a:lnTo>
                  <a:pt x="5858" y="2358"/>
                </a:lnTo>
                <a:cubicBezTo>
                  <a:pt x="5918" y="2179"/>
                  <a:pt x="5953" y="2001"/>
                  <a:pt x="5953" y="1846"/>
                </a:cubicBezTo>
                <a:lnTo>
                  <a:pt x="5953" y="1822"/>
                </a:lnTo>
                <a:lnTo>
                  <a:pt x="5930" y="1727"/>
                </a:lnTo>
                <a:cubicBezTo>
                  <a:pt x="5918" y="1465"/>
                  <a:pt x="5846" y="1215"/>
                  <a:pt x="5727" y="988"/>
                </a:cubicBezTo>
                <a:cubicBezTo>
                  <a:pt x="5693" y="937"/>
                  <a:pt x="5628" y="898"/>
                  <a:pt x="5567" y="898"/>
                </a:cubicBezTo>
                <a:cubicBezTo>
                  <a:pt x="5544" y="898"/>
                  <a:pt x="5521" y="904"/>
                  <a:pt x="5501" y="917"/>
                </a:cubicBezTo>
                <a:cubicBezTo>
                  <a:pt x="5429" y="965"/>
                  <a:pt x="5382" y="1072"/>
                  <a:pt x="5429" y="1143"/>
                </a:cubicBezTo>
                <a:cubicBezTo>
                  <a:pt x="5537" y="1334"/>
                  <a:pt x="5596" y="1524"/>
                  <a:pt x="5608" y="1739"/>
                </a:cubicBezTo>
                <a:lnTo>
                  <a:pt x="5620" y="1846"/>
                </a:lnTo>
                <a:cubicBezTo>
                  <a:pt x="5620" y="2001"/>
                  <a:pt x="5596" y="2167"/>
                  <a:pt x="5513" y="2346"/>
                </a:cubicBezTo>
                <a:cubicBezTo>
                  <a:pt x="5489" y="2405"/>
                  <a:pt x="5513" y="2477"/>
                  <a:pt x="5560" y="2524"/>
                </a:cubicBezTo>
                <a:lnTo>
                  <a:pt x="5727" y="2691"/>
                </a:lnTo>
                <a:lnTo>
                  <a:pt x="5001" y="3417"/>
                </a:lnTo>
                <a:lnTo>
                  <a:pt x="4834" y="3251"/>
                </a:lnTo>
                <a:cubicBezTo>
                  <a:pt x="4800" y="3225"/>
                  <a:pt x="4753" y="3205"/>
                  <a:pt x="4707" y="3205"/>
                </a:cubicBezTo>
                <a:cubicBezTo>
                  <a:pt x="4690" y="3205"/>
                  <a:pt x="4672" y="3208"/>
                  <a:pt x="4656" y="3215"/>
                </a:cubicBezTo>
                <a:cubicBezTo>
                  <a:pt x="4477" y="3274"/>
                  <a:pt x="4310" y="3298"/>
                  <a:pt x="4155" y="3298"/>
                </a:cubicBezTo>
                <a:lnTo>
                  <a:pt x="4048" y="3286"/>
                </a:lnTo>
                <a:cubicBezTo>
                  <a:pt x="3274" y="3227"/>
                  <a:pt x="2679" y="2584"/>
                  <a:pt x="2679" y="1822"/>
                </a:cubicBezTo>
                <a:cubicBezTo>
                  <a:pt x="2679" y="1691"/>
                  <a:pt x="2691" y="1560"/>
                  <a:pt x="2739" y="1429"/>
                </a:cubicBezTo>
                <a:lnTo>
                  <a:pt x="3644" y="2334"/>
                </a:lnTo>
                <a:cubicBezTo>
                  <a:pt x="3703" y="2405"/>
                  <a:pt x="3798" y="2453"/>
                  <a:pt x="3894" y="2501"/>
                </a:cubicBezTo>
                <a:cubicBezTo>
                  <a:pt x="3989" y="2524"/>
                  <a:pt x="4060" y="2536"/>
                  <a:pt x="4155" y="2536"/>
                </a:cubicBezTo>
                <a:cubicBezTo>
                  <a:pt x="4346" y="2536"/>
                  <a:pt x="4525" y="2465"/>
                  <a:pt x="4656" y="2334"/>
                </a:cubicBezTo>
                <a:cubicBezTo>
                  <a:pt x="4846" y="2143"/>
                  <a:pt x="4929" y="1846"/>
                  <a:pt x="4822" y="1572"/>
                </a:cubicBezTo>
                <a:lnTo>
                  <a:pt x="4822" y="1560"/>
                </a:lnTo>
                <a:cubicBezTo>
                  <a:pt x="4787" y="1489"/>
                  <a:pt x="4751" y="1393"/>
                  <a:pt x="4656" y="1310"/>
                </a:cubicBezTo>
                <a:lnTo>
                  <a:pt x="3751" y="393"/>
                </a:lnTo>
                <a:cubicBezTo>
                  <a:pt x="3882" y="357"/>
                  <a:pt x="4013" y="334"/>
                  <a:pt x="4144" y="334"/>
                </a:cubicBezTo>
                <a:cubicBezTo>
                  <a:pt x="4489" y="334"/>
                  <a:pt x="4798" y="441"/>
                  <a:pt x="5060" y="655"/>
                </a:cubicBezTo>
                <a:cubicBezTo>
                  <a:pt x="5088" y="678"/>
                  <a:pt x="5121" y="689"/>
                  <a:pt x="5155" y="689"/>
                </a:cubicBezTo>
                <a:cubicBezTo>
                  <a:pt x="5208" y="689"/>
                  <a:pt x="5262" y="663"/>
                  <a:pt x="5298" y="619"/>
                </a:cubicBezTo>
                <a:cubicBezTo>
                  <a:pt x="5358" y="548"/>
                  <a:pt x="5346" y="441"/>
                  <a:pt x="5263" y="381"/>
                </a:cubicBezTo>
                <a:cubicBezTo>
                  <a:pt x="4941" y="131"/>
                  <a:pt x="4548" y="0"/>
                  <a:pt x="4155" y="0"/>
                </a:cubicBezTo>
                <a:close/>
              </a:path>
            </a:pathLst>
          </a:custGeom>
          <a:solidFill>
            <a:srgbClr val="657E93"/>
          </a:solidFill>
          <a:ln>
            <a:solidFill>
              <a:schemeClr val="accent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F76E9139-670C-456A-9798-A84B33C8AEA6}"/>
              </a:ext>
            </a:extLst>
          </p:cNvPr>
          <p:cNvSpPr txBox="1"/>
          <p:nvPr/>
        </p:nvSpPr>
        <p:spPr>
          <a:xfrm>
            <a:off x="1054596" y="2293566"/>
            <a:ext cx="7694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  <a:latin typeface="Anaheim" panose="020B0604020202020204" charset="0"/>
                <a:cs typeface="Aharoni" panose="02010803020104030203" pitchFamily="2" charset="-79"/>
              </a:rPr>
              <a:t> </a:t>
            </a:r>
            <a:r>
              <a:rPr lang="es-ES" sz="2400" b="1" dirty="0">
                <a:solidFill>
                  <a:schemeClr val="accent2"/>
                </a:solidFill>
                <a:latin typeface="Anaheim" panose="020B0604020202020204" charset="0"/>
                <a:cs typeface="Aharoni" panose="02010803020104030203" pitchFamily="2" charset="-79"/>
              </a:rPr>
              <a:t>SOLUCIÓN</a:t>
            </a:r>
            <a:r>
              <a:rPr lang="es-ES" b="1" dirty="0">
                <a:solidFill>
                  <a:srgbClr val="FF0000"/>
                </a:solidFill>
                <a:latin typeface="Anaheim" panose="020B0604020202020204" charset="0"/>
                <a:cs typeface="Aharoni" panose="02010803020104030203" pitchFamily="2" charset="-79"/>
              </a:rPr>
              <a:t>    </a:t>
            </a:r>
            <a:r>
              <a:rPr lang="es-ES" dirty="0">
                <a:solidFill>
                  <a:schemeClr val="accent3"/>
                </a:solidFill>
                <a:latin typeface="Anaheim" panose="020B0604020202020204" charset="0"/>
                <a:cs typeface="Aharoni" panose="02010803020104030203" pitchFamily="2" charset="-79"/>
              </a:rPr>
              <a:t>calculamos algunos datos que ejerzan de referentes</a:t>
            </a:r>
            <a:endParaRPr lang="es-ES" b="1" dirty="0">
              <a:solidFill>
                <a:srgbClr val="FF0000"/>
              </a:solidFill>
              <a:latin typeface="Anaheim" panose="020B0604020202020204" charset="0"/>
              <a:cs typeface="Aharoni" panose="02010803020104030203" pitchFamily="2" charset="-79"/>
            </a:endParaRPr>
          </a:p>
        </p:txBody>
      </p:sp>
      <p:grpSp>
        <p:nvGrpSpPr>
          <p:cNvPr id="62" name="Google Shape;820;p33">
            <a:extLst>
              <a:ext uri="{FF2B5EF4-FFF2-40B4-BE49-F238E27FC236}">
                <a16:creationId xmlns:a16="http://schemas.microsoft.com/office/drawing/2014/main" id="{434207B5-90B8-4BD3-92C9-1EA6484DFA97}"/>
              </a:ext>
            </a:extLst>
          </p:cNvPr>
          <p:cNvGrpSpPr/>
          <p:nvPr/>
        </p:nvGrpSpPr>
        <p:grpSpPr>
          <a:xfrm>
            <a:off x="268481" y="3317419"/>
            <a:ext cx="1989550" cy="713693"/>
            <a:chOff x="1575694" y="930575"/>
            <a:chExt cx="1989550" cy="713693"/>
          </a:xfrm>
        </p:grpSpPr>
        <p:sp>
          <p:nvSpPr>
            <p:cNvPr id="63" name="Google Shape;821;p33">
              <a:extLst>
                <a:ext uri="{FF2B5EF4-FFF2-40B4-BE49-F238E27FC236}">
                  <a16:creationId xmlns:a16="http://schemas.microsoft.com/office/drawing/2014/main" id="{7A0337E4-1560-438C-94D8-127889780939}"/>
                </a:ext>
              </a:extLst>
            </p:cNvPr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822;p33">
              <a:extLst>
                <a:ext uri="{FF2B5EF4-FFF2-40B4-BE49-F238E27FC236}">
                  <a16:creationId xmlns:a16="http://schemas.microsoft.com/office/drawing/2014/main" id="{8681DC9D-CBCC-4CB7-B9AC-F67527D4C485}"/>
                </a:ext>
              </a:extLst>
            </p:cNvPr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823;p33">
            <a:extLst>
              <a:ext uri="{FF2B5EF4-FFF2-40B4-BE49-F238E27FC236}">
                <a16:creationId xmlns:a16="http://schemas.microsoft.com/office/drawing/2014/main" id="{F5608CBA-FF50-42E7-B413-DFB9A0DEE5A1}"/>
              </a:ext>
            </a:extLst>
          </p:cNvPr>
          <p:cNvSpPr txBox="1">
            <a:spLocks/>
          </p:cNvSpPr>
          <p:nvPr/>
        </p:nvSpPr>
        <p:spPr>
          <a:xfrm>
            <a:off x="2562430" y="3280219"/>
            <a:ext cx="5951110" cy="980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>
                <a:latin typeface="Anaheim"/>
                <a:ea typeface="Anaheim"/>
                <a:cs typeface="Anaheim"/>
                <a:sym typeface="Anaheim"/>
              </a:rPr>
              <a:t>Calculamos un cierto número de </a:t>
            </a:r>
            <a:r>
              <a:rPr lang="es-ES" b="1" dirty="0">
                <a:latin typeface="Anaheim"/>
                <a:ea typeface="Anaheim"/>
                <a:cs typeface="Anaheim"/>
                <a:sym typeface="Anaheim"/>
              </a:rPr>
              <a:t>medoides</a:t>
            </a:r>
            <a:r>
              <a:rPr lang="es-ES" dirty="0">
                <a:latin typeface="Anaheim"/>
                <a:ea typeface="Anaheim"/>
                <a:cs typeface="Anaheim"/>
                <a:sym typeface="Anaheim"/>
              </a:rPr>
              <a:t>, observaciones de nuestra muestra que son el centro de un grupo de observaciones.</a:t>
            </a:r>
            <a:endParaRPr lang="en-US" dirty="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7" name="Google Shape;829;p33">
            <a:extLst>
              <a:ext uri="{FF2B5EF4-FFF2-40B4-BE49-F238E27FC236}">
                <a16:creationId xmlns:a16="http://schemas.microsoft.com/office/drawing/2014/main" id="{9B1C0BC6-4D72-4F94-AE0C-3DDC95BC573F}"/>
              </a:ext>
            </a:extLst>
          </p:cNvPr>
          <p:cNvSpPr txBox="1">
            <a:spLocks/>
          </p:cNvSpPr>
          <p:nvPr/>
        </p:nvSpPr>
        <p:spPr>
          <a:xfrm>
            <a:off x="401444" y="3409029"/>
            <a:ext cx="1523359" cy="5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s-ES" dirty="0">
                <a:latin typeface="Staatliches" panose="020B0604020202020204" charset="0"/>
              </a:rPr>
              <a:t>Función </a:t>
            </a:r>
          </a:p>
          <a:p>
            <a:pPr>
              <a:buClr>
                <a:schemeClr val="dk1"/>
              </a:buClr>
              <a:buSzPts val="1100"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fastkmed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11" name="Imagen 10" descr="Gráfico&#10;&#10;Descripción generada automáticamente">
            <a:extLst>
              <a:ext uri="{FF2B5EF4-FFF2-40B4-BE49-F238E27FC236}">
                <a16:creationId xmlns:a16="http://schemas.microsoft.com/office/drawing/2014/main" id="{48990D51-1B3F-4231-BD54-FAAE704B7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347" y="3716514"/>
            <a:ext cx="1292193" cy="1199894"/>
          </a:xfrm>
          <a:prstGeom prst="rect">
            <a:avLst/>
          </a:prstGeom>
        </p:spPr>
      </p:pic>
      <p:sp>
        <p:nvSpPr>
          <p:cNvPr id="76" name="Google Shape;823;p33">
            <a:extLst>
              <a:ext uri="{FF2B5EF4-FFF2-40B4-BE49-F238E27FC236}">
                <a16:creationId xmlns:a16="http://schemas.microsoft.com/office/drawing/2014/main" id="{93D5C82B-00FC-44C2-B89A-ABEA93C31176}"/>
              </a:ext>
            </a:extLst>
          </p:cNvPr>
          <p:cNvSpPr txBox="1">
            <a:spLocks/>
          </p:cNvSpPr>
          <p:nvPr/>
        </p:nvSpPr>
        <p:spPr>
          <a:xfrm>
            <a:off x="5962900" y="4130856"/>
            <a:ext cx="1354028" cy="3712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>
                <a:latin typeface="Anaheim"/>
                <a:ea typeface="Anaheim"/>
                <a:cs typeface="Anaheim"/>
                <a:sym typeface="Anaheim"/>
              </a:rPr>
              <a:t>50 medoides</a:t>
            </a:r>
            <a:endParaRPr lang="en-US" dirty="0"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397864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5" grpId="0" animBg="1"/>
      <p:bldP spid="56" grpId="0" animBg="1"/>
      <p:bldP spid="57" grpId="0" animBg="1"/>
      <p:bldP spid="58" grpId="0"/>
      <p:bldP spid="65" grpId="0"/>
      <p:bldP spid="67" grpId="0"/>
      <p:bldP spid="7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468;p42">
            <a:extLst>
              <a:ext uri="{FF2B5EF4-FFF2-40B4-BE49-F238E27FC236}">
                <a16:creationId xmlns:a16="http://schemas.microsoft.com/office/drawing/2014/main" id="{62D4CD6E-C160-40D7-8C73-625091D7FEC0}"/>
              </a:ext>
            </a:extLst>
          </p:cNvPr>
          <p:cNvGrpSpPr/>
          <p:nvPr/>
        </p:nvGrpSpPr>
        <p:grpSpPr>
          <a:xfrm>
            <a:off x="0" y="364334"/>
            <a:ext cx="4844588" cy="630607"/>
            <a:chOff x="6974992" y="1394136"/>
            <a:chExt cx="596881" cy="630607"/>
          </a:xfrm>
        </p:grpSpPr>
        <p:sp>
          <p:nvSpPr>
            <p:cNvPr id="3" name="Google Shape;2469;p42">
              <a:extLst>
                <a:ext uri="{FF2B5EF4-FFF2-40B4-BE49-F238E27FC236}">
                  <a16:creationId xmlns:a16="http://schemas.microsoft.com/office/drawing/2014/main" id="{4F0FC455-0E7C-4CB0-A47C-192C0A10735B}"/>
                </a:ext>
              </a:extLst>
            </p:cNvPr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470;p42">
              <a:extLst>
                <a:ext uri="{FF2B5EF4-FFF2-40B4-BE49-F238E27FC236}">
                  <a16:creationId xmlns:a16="http://schemas.microsoft.com/office/drawing/2014/main" id="{DE4C9A5F-A406-41E5-AE1D-EC175555BF7D}"/>
                </a:ext>
              </a:extLst>
            </p:cNvPr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810;p33">
            <a:extLst>
              <a:ext uri="{FF2B5EF4-FFF2-40B4-BE49-F238E27FC236}">
                <a16:creationId xmlns:a16="http://schemas.microsoft.com/office/drawing/2014/main" id="{F4D96273-32A1-4641-9EC3-FC59EF1D208E}"/>
              </a:ext>
            </a:extLst>
          </p:cNvPr>
          <p:cNvSpPr txBox="1">
            <a:spLocks/>
          </p:cNvSpPr>
          <p:nvPr/>
        </p:nvSpPr>
        <p:spPr>
          <a:xfrm>
            <a:off x="523410" y="451872"/>
            <a:ext cx="384711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2D406A"/>
              </a:buClr>
              <a:buSzPts val="2400"/>
            </a:pPr>
            <a:r>
              <a:rPr lang="es-ES" sz="1800" dirty="0">
                <a:solidFill>
                  <a:schemeClr val="accent3"/>
                </a:solidFill>
                <a:latin typeface="Staatliches"/>
                <a:sym typeface="Staatliches"/>
              </a:rPr>
              <a:t>ANÁLISIS DE COMPONENTES PRINCIPALES</a:t>
            </a:r>
          </a:p>
        </p:txBody>
      </p:sp>
      <p:grpSp>
        <p:nvGrpSpPr>
          <p:cNvPr id="10" name="Google Shape;820;p33">
            <a:extLst>
              <a:ext uri="{FF2B5EF4-FFF2-40B4-BE49-F238E27FC236}">
                <a16:creationId xmlns:a16="http://schemas.microsoft.com/office/drawing/2014/main" id="{EED12A95-04CA-4CE4-BEBB-7A4F6D1DD271}"/>
              </a:ext>
            </a:extLst>
          </p:cNvPr>
          <p:cNvGrpSpPr/>
          <p:nvPr/>
        </p:nvGrpSpPr>
        <p:grpSpPr>
          <a:xfrm>
            <a:off x="295609" y="1430771"/>
            <a:ext cx="1989550" cy="713693"/>
            <a:chOff x="1575694" y="930575"/>
            <a:chExt cx="1989550" cy="713693"/>
          </a:xfrm>
        </p:grpSpPr>
        <p:sp>
          <p:nvSpPr>
            <p:cNvPr id="11" name="Google Shape;821;p33">
              <a:extLst>
                <a:ext uri="{FF2B5EF4-FFF2-40B4-BE49-F238E27FC236}">
                  <a16:creationId xmlns:a16="http://schemas.microsoft.com/office/drawing/2014/main" id="{2AB46B31-79D1-4133-ACB2-D8F191A1406D}"/>
                </a:ext>
              </a:extLst>
            </p:cNvPr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22;p33">
              <a:extLst>
                <a:ext uri="{FF2B5EF4-FFF2-40B4-BE49-F238E27FC236}">
                  <a16:creationId xmlns:a16="http://schemas.microsoft.com/office/drawing/2014/main" id="{B5C88E6C-E6DB-4D38-9E54-64D5A13DC4DC}"/>
                </a:ext>
              </a:extLst>
            </p:cNvPr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823;p33">
            <a:extLst>
              <a:ext uri="{FF2B5EF4-FFF2-40B4-BE49-F238E27FC236}">
                <a16:creationId xmlns:a16="http://schemas.microsoft.com/office/drawing/2014/main" id="{DF5DC8CC-AAA8-4A08-B3FD-FD6CE73C5D0E}"/>
              </a:ext>
            </a:extLst>
          </p:cNvPr>
          <p:cNvSpPr txBox="1">
            <a:spLocks/>
          </p:cNvSpPr>
          <p:nvPr/>
        </p:nvSpPr>
        <p:spPr>
          <a:xfrm>
            <a:off x="2446965" y="1476964"/>
            <a:ext cx="6401425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>
                <a:latin typeface="Anaheim"/>
                <a:ea typeface="Anaheim"/>
                <a:cs typeface="Anaheim"/>
                <a:sym typeface="Anaheim"/>
              </a:rPr>
              <a:t>Aplicamos análisis a la distancia entre los 50 medoides consigo mismos.</a:t>
            </a:r>
          </a:p>
          <a:p>
            <a:r>
              <a:rPr lang="es-ES" dirty="0">
                <a:latin typeface="Anaheim"/>
                <a:ea typeface="Anaheim"/>
                <a:cs typeface="Anaheim"/>
                <a:sym typeface="Anaheim"/>
              </a:rPr>
              <a:t>Dos primeras componentes , </a:t>
            </a:r>
            <a:r>
              <a:rPr lang="es-ES" b="1" dirty="0">
                <a:latin typeface="Anaheim"/>
                <a:ea typeface="Anaheim"/>
                <a:cs typeface="Anaheim"/>
                <a:sym typeface="Anaheim"/>
              </a:rPr>
              <a:t>variabilidad explicada: 79.71%</a:t>
            </a:r>
          </a:p>
        </p:txBody>
      </p:sp>
      <p:sp>
        <p:nvSpPr>
          <p:cNvPr id="14" name="Google Shape;824;p33">
            <a:extLst>
              <a:ext uri="{FF2B5EF4-FFF2-40B4-BE49-F238E27FC236}">
                <a16:creationId xmlns:a16="http://schemas.microsoft.com/office/drawing/2014/main" id="{B926A4BF-EAAD-4A57-8AC7-2DFADE712931}"/>
              </a:ext>
            </a:extLst>
          </p:cNvPr>
          <p:cNvSpPr txBox="1">
            <a:spLocks/>
          </p:cNvSpPr>
          <p:nvPr/>
        </p:nvSpPr>
        <p:spPr>
          <a:xfrm>
            <a:off x="2805594" y="3561926"/>
            <a:ext cx="3836190" cy="4010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>
                <a:latin typeface="Staatliches" panose="020B0604020202020204" charset="0"/>
              </a:rPr>
              <a:t>Distancia observaciones a 50 medoides</a:t>
            </a:r>
          </a:p>
        </p:txBody>
      </p:sp>
      <p:sp>
        <p:nvSpPr>
          <p:cNvPr id="15" name="Google Shape;825;p33">
            <a:extLst>
              <a:ext uri="{FF2B5EF4-FFF2-40B4-BE49-F238E27FC236}">
                <a16:creationId xmlns:a16="http://schemas.microsoft.com/office/drawing/2014/main" id="{2A97940E-1F6C-4C33-9A49-3D3E931EC5E1}"/>
              </a:ext>
            </a:extLst>
          </p:cNvPr>
          <p:cNvSpPr txBox="1">
            <a:spLocks/>
          </p:cNvSpPr>
          <p:nvPr/>
        </p:nvSpPr>
        <p:spPr>
          <a:xfrm>
            <a:off x="371819" y="1529816"/>
            <a:ext cx="1551573" cy="5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>
                <a:latin typeface="Staatliches" panose="020B0604020202020204" charset="0"/>
              </a:rPr>
              <a:t>Distancia entre los 50 medoides</a:t>
            </a:r>
          </a:p>
        </p:txBody>
      </p:sp>
      <p:sp>
        <p:nvSpPr>
          <p:cNvPr id="16" name="Google Shape;827;p33">
            <a:extLst>
              <a:ext uri="{FF2B5EF4-FFF2-40B4-BE49-F238E27FC236}">
                <a16:creationId xmlns:a16="http://schemas.microsoft.com/office/drawing/2014/main" id="{8ACFA5BE-F233-4B8A-9FE5-DC0BD6BE36A9}"/>
              </a:ext>
            </a:extLst>
          </p:cNvPr>
          <p:cNvSpPr txBox="1">
            <a:spLocks/>
          </p:cNvSpPr>
          <p:nvPr/>
        </p:nvSpPr>
        <p:spPr>
          <a:xfrm>
            <a:off x="1227413" y="4142407"/>
            <a:ext cx="6360977" cy="6771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>
                <a:latin typeface="Anaheim"/>
                <a:ea typeface="Anaheim"/>
                <a:cs typeface="Anaheim"/>
                <a:sym typeface="Anaheim"/>
              </a:rPr>
              <a:t>Aplicamos análisis a la distancia entre las observaciones a los 50 medoides.</a:t>
            </a:r>
          </a:p>
          <a:p>
            <a:r>
              <a:rPr lang="es-ES" dirty="0">
                <a:latin typeface="Anaheim"/>
                <a:ea typeface="Anaheim"/>
                <a:cs typeface="Anaheim"/>
                <a:sym typeface="Anaheim"/>
              </a:rPr>
              <a:t>Dos primeras componentes , </a:t>
            </a:r>
            <a:r>
              <a:rPr lang="es-ES" b="1" dirty="0">
                <a:latin typeface="Anaheim"/>
                <a:ea typeface="Anaheim"/>
                <a:cs typeface="Anaheim"/>
                <a:sym typeface="Anaheim"/>
              </a:rPr>
              <a:t>variabilidad explicada: 79.30%</a:t>
            </a:r>
          </a:p>
          <a:p>
            <a:endParaRPr lang="es-ES" dirty="0"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17" name="Google Shape;2482;p43">
            <a:extLst>
              <a:ext uri="{FF2B5EF4-FFF2-40B4-BE49-F238E27FC236}">
                <a16:creationId xmlns:a16="http://schemas.microsoft.com/office/drawing/2014/main" id="{1C48B132-04C5-4E82-8A42-32A8A0CA0B90}"/>
              </a:ext>
            </a:extLst>
          </p:cNvPr>
          <p:cNvGrpSpPr/>
          <p:nvPr/>
        </p:nvGrpSpPr>
        <p:grpSpPr>
          <a:xfrm>
            <a:off x="371819" y="2451664"/>
            <a:ext cx="8358981" cy="645432"/>
            <a:chOff x="1211784" y="1483576"/>
            <a:chExt cx="6753864" cy="2714769"/>
          </a:xfrm>
        </p:grpSpPr>
        <p:sp>
          <p:nvSpPr>
            <p:cNvPr id="18" name="Google Shape;2483;p43">
              <a:extLst>
                <a:ext uri="{FF2B5EF4-FFF2-40B4-BE49-F238E27FC236}">
                  <a16:creationId xmlns:a16="http://schemas.microsoft.com/office/drawing/2014/main" id="{D6F364E6-F3FE-4C42-9E30-A960FD5678AC}"/>
                </a:ext>
              </a:extLst>
            </p:cNvPr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name="adj" fmla="val 431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484;p43">
              <a:extLst>
                <a:ext uri="{FF2B5EF4-FFF2-40B4-BE49-F238E27FC236}">
                  <a16:creationId xmlns:a16="http://schemas.microsoft.com/office/drawing/2014/main" id="{19E926F0-6596-41B0-91F6-5CC3C276A441}"/>
                </a:ext>
              </a:extLst>
            </p:cNvPr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name="adj" fmla="val 4313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6EE21D7-6DC6-4003-9203-B41AB1BE1E26}"/>
              </a:ext>
            </a:extLst>
          </p:cNvPr>
          <p:cNvSpPr txBox="1"/>
          <p:nvPr/>
        </p:nvSpPr>
        <p:spPr>
          <a:xfrm>
            <a:off x="675555" y="2526941"/>
            <a:ext cx="7694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Anaheim" panose="020B0604020202020204" charset="0"/>
                <a:cs typeface="Aharoni" panose="02010803020104030203" pitchFamily="2" charset="-79"/>
              </a:rPr>
              <a:t>¿Información suficiente?                                                    </a:t>
            </a:r>
            <a:r>
              <a:rPr lang="es-ES" sz="2400" b="1" dirty="0">
                <a:solidFill>
                  <a:srgbClr val="FF0000"/>
                </a:solidFill>
                <a:latin typeface="Anaheim" panose="020B0604020202020204" charset="0"/>
                <a:cs typeface="Aharoni" panose="02010803020104030203" pitchFamily="2" charset="-79"/>
              </a:rPr>
              <a:t>PROBLEMA</a:t>
            </a:r>
            <a:endParaRPr lang="es-ES" b="1" dirty="0">
              <a:solidFill>
                <a:srgbClr val="FF0000"/>
              </a:solidFill>
              <a:latin typeface="Anaheim" panose="020B0604020202020204" charset="0"/>
              <a:cs typeface="Aharoni" panose="02010803020104030203" pitchFamily="2" charset="-79"/>
            </a:endParaRPr>
          </a:p>
        </p:txBody>
      </p:sp>
      <p:grpSp>
        <p:nvGrpSpPr>
          <p:cNvPr id="21" name="Google Shape;7677;p56">
            <a:extLst>
              <a:ext uri="{FF2B5EF4-FFF2-40B4-BE49-F238E27FC236}">
                <a16:creationId xmlns:a16="http://schemas.microsoft.com/office/drawing/2014/main" id="{362B17DF-C0AA-4F7E-84D7-6412A41A8491}"/>
              </a:ext>
            </a:extLst>
          </p:cNvPr>
          <p:cNvGrpSpPr/>
          <p:nvPr/>
        </p:nvGrpSpPr>
        <p:grpSpPr>
          <a:xfrm>
            <a:off x="5173767" y="2598775"/>
            <a:ext cx="358069" cy="317995"/>
            <a:chOff x="3584280" y="3699191"/>
            <a:chExt cx="358069" cy="317995"/>
          </a:xfrm>
        </p:grpSpPr>
        <p:sp>
          <p:nvSpPr>
            <p:cNvPr id="22" name="Google Shape;7678;p56">
              <a:extLst>
                <a:ext uri="{FF2B5EF4-FFF2-40B4-BE49-F238E27FC236}">
                  <a16:creationId xmlns:a16="http://schemas.microsoft.com/office/drawing/2014/main" id="{C2E955D2-F2C9-4B19-9666-A6B74FE1183C}"/>
                </a:ext>
              </a:extLst>
            </p:cNvPr>
            <p:cNvSpPr/>
            <p:nvPr/>
          </p:nvSpPr>
          <p:spPr>
            <a:xfrm>
              <a:off x="3584280" y="3699191"/>
              <a:ext cx="358069" cy="317995"/>
            </a:xfrm>
            <a:custGeom>
              <a:avLst/>
              <a:gdLst/>
              <a:ahLst/>
              <a:cxnLst/>
              <a:rect l="l" t="t" r="r" b="b"/>
              <a:pathLst>
                <a:path w="11276" h="10014" extrusionOk="0">
                  <a:moveTo>
                    <a:pt x="5644" y="1"/>
                  </a:moveTo>
                  <a:cubicBezTo>
                    <a:pt x="5203" y="1"/>
                    <a:pt x="4810" y="227"/>
                    <a:pt x="4596" y="620"/>
                  </a:cubicBezTo>
                  <a:lnTo>
                    <a:pt x="822" y="7168"/>
                  </a:lnTo>
                  <a:cubicBezTo>
                    <a:pt x="774" y="7240"/>
                    <a:pt x="798" y="7347"/>
                    <a:pt x="881" y="7395"/>
                  </a:cubicBezTo>
                  <a:cubicBezTo>
                    <a:pt x="903" y="7406"/>
                    <a:pt x="929" y="7411"/>
                    <a:pt x="955" y="7411"/>
                  </a:cubicBezTo>
                  <a:cubicBezTo>
                    <a:pt x="1012" y="7411"/>
                    <a:pt x="1071" y="7384"/>
                    <a:pt x="1096" y="7335"/>
                  </a:cubicBezTo>
                  <a:lnTo>
                    <a:pt x="4882" y="787"/>
                  </a:lnTo>
                  <a:cubicBezTo>
                    <a:pt x="5049" y="513"/>
                    <a:pt x="5322" y="346"/>
                    <a:pt x="5644" y="346"/>
                  </a:cubicBezTo>
                  <a:cubicBezTo>
                    <a:pt x="5953" y="346"/>
                    <a:pt x="6239" y="513"/>
                    <a:pt x="6394" y="787"/>
                  </a:cubicBezTo>
                  <a:lnTo>
                    <a:pt x="10775" y="8359"/>
                  </a:lnTo>
                  <a:cubicBezTo>
                    <a:pt x="10942" y="8621"/>
                    <a:pt x="10942" y="8954"/>
                    <a:pt x="10775" y="9240"/>
                  </a:cubicBezTo>
                  <a:cubicBezTo>
                    <a:pt x="10609" y="9502"/>
                    <a:pt x="10323" y="9669"/>
                    <a:pt x="10013" y="9669"/>
                  </a:cubicBezTo>
                  <a:lnTo>
                    <a:pt x="1262" y="9669"/>
                  </a:lnTo>
                  <a:cubicBezTo>
                    <a:pt x="953" y="9669"/>
                    <a:pt x="667" y="9502"/>
                    <a:pt x="500" y="9240"/>
                  </a:cubicBezTo>
                  <a:cubicBezTo>
                    <a:pt x="346" y="8966"/>
                    <a:pt x="346" y="8645"/>
                    <a:pt x="500" y="8359"/>
                  </a:cubicBezTo>
                  <a:lnTo>
                    <a:pt x="774" y="7895"/>
                  </a:lnTo>
                  <a:cubicBezTo>
                    <a:pt x="822" y="7823"/>
                    <a:pt x="786" y="7716"/>
                    <a:pt x="715" y="7668"/>
                  </a:cubicBezTo>
                  <a:cubicBezTo>
                    <a:pt x="693" y="7657"/>
                    <a:pt x="667" y="7652"/>
                    <a:pt x="641" y="7652"/>
                  </a:cubicBezTo>
                  <a:cubicBezTo>
                    <a:pt x="583" y="7652"/>
                    <a:pt x="521" y="7679"/>
                    <a:pt x="488" y="7728"/>
                  </a:cubicBezTo>
                  <a:lnTo>
                    <a:pt x="227" y="8192"/>
                  </a:lnTo>
                  <a:cubicBezTo>
                    <a:pt x="0" y="8561"/>
                    <a:pt x="0" y="9026"/>
                    <a:pt x="227" y="9395"/>
                  </a:cubicBezTo>
                  <a:cubicBezTo>
                    <a:pt x="441" y="9776"/>
                    <a:pt x="834" y="10014"/>
                    <a:pt x="1262" y="10014"/>
                  </a:cubicBezTo>
                  <a:lnTo>
                    <a:pt x="10013" y="10014"/>
                  </a:lnTo>
                  <a:cubicBezTo>
                    <a:pt x="10442" y="10014"/>
                    <a:pt x="10847" y="9788"/>
                    <a:pt x="11061" y="9395"/>
                  </a:cubicBezTo>
                  <a:cubicBezTo>
                    <a:pt x="11276" y="9026"/>
                    <a:pt x="11276" y="8585"/>
                    <a:pt x="11061" y="8192"/>
                  </a:cubicBezTo>
                  <a:lnTo>
                    <a:pt x="6680" y="620"/>
                  </a:lnTo>
                  <a:cubicBezTo>
                    <a:pt x="6453" y="251"/>
                    <a:pt x="6072" y="1"/>
                    <a:pt x="56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679;p56">
              <a:extLst>
                <a:ext uri="{FF2B5EF4-FFF2-40B4-BE49-F238E27FC236}">
                  <a16:creationId xmlns:a16="http://schemas.microsoft.com/office/drawing/2014/main" id="{5478D388-BE95-4358-93C7-16096DF66624}"/>
                </a:ext>
              </a:extLst>
            </p:cNvPr>
            <p:cNvSpPr/>
            <p:nvPr/>
          </p:nvSpPr>
          <p:spPr>
            <a:xfrm>
              <a:off x="3613400" y="3727167"/>
              <a:ext cx="299831" cy="261661"/>
            </a:xfrm>
            <a:custGeom>
              <a:avLst/>
              <a:gdLst/>
              <a:ahLst/>
              <a:cxnLst/>
              <a:rect l="l" t="t" r="r" b="b"/>
              <a:pathLst>
                <a:path w="9442" h="8240" extrusionOk="0">
                  <a:moveTo>
                    <a:pt x="4727" y="358"/>
                  </a:moveTo>
                  <a:lnTo>
                    <a:pt x="9085" y="7907"/>
                  </a:lnTo>
                  <a:lnTo>
                    <a:pt x="381" y="7907"/>
                  </a:lnTo>
                  <a:lnTo>
                    <a:pt x="4727" y="358"/>
                  </a:lnTo>
                  <a:close/>
                  <a:moveTo>
                    <a:pt x="4727" y="1"/>
                  </a:moveTo>
                  <a:cubicBezTo>
                    <a:pt x="4608" y="1"/>
                    <a:pt x="4501" y="60"/>
                    <a:pt x="4441" y="168"/>
                  </a:cubicBezTo>
                  <a:lnTo>
                    <a:pt x="60" y="7740"/>
                  </a:lnTo>
                  <a:cubicBezTo>
                    <a:pt x="0" y="7847"/>
                    <a:pt x="0" y="7966"/>
                    <a:pt x="60" y="8073"/>
                  </a:cubicBezTo>
                  <a:cubicBezTo>
                    <a:pt x="119" y="8192"/>
                    <a:pt x="226" y="8240"/>
                    <a:pt x="345" y="8240"/>
                  </a:cubicBezTo>
                  <a:lnTo>
                    <a:pt x="9096" y="8240"/>
                  </a:lnTo>
                  <a:cubicBezTo>
                    <a:pt x="9216" y="8240"/>
                    <a:pt x="9323" y="8180"/>
                    <a:pt x="9382" y="8073"/>
                  </a:cubicBezTo>
                  <a:cubicBezTo>
                    <a:pt x="9442" y="7966"/>
                    <a:pt x="9442" y="7847"/>
                    <a:pt x="9382" y="7740"/>
                  </a:cubicBezTo>
                  <a:lnTo>
                    <a:pt x="5001" y="168"/>
                  </a:lnTo>
                  <a:cubicBezTo>
                    <a:pt x="4941" y="60"/>
                    <a:pt x="4846" y="1"/>
                    <a:pt x="472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680;p56">
              <a:extLst>
                <a:ext uri="{FF2B5EF4-FFF2-40B4-BE49-F238E27FC236}">
                  <a16:creationId xmlns:a16="http://schemas.microsoft.com/office/drawing/2014/main" id="{A0ACE560-9DB1-433C-85A2-B269C854550B}"/>
                </a:ext>
              </a:extLst>
            </p:cNvPr>
            <p:cNvSpPr/>
            <p:nvPr/>
          </p:nvSpPr>
          <p:spPr>
            <a:xfrm>
              <a:off x="3735879" y="3910171"/>
              <a:ext cx="54873" cy="54841"/>
            </a:xfrm>
            <a:custGeom>
              <a:avLst/>
              <a:gdLst/>
              <a:ahLst/>
              <a:cxnLst/>
              <a:rect l="l" t="t" r="r" b="b"/>
              <a:pathLst>
                <a:path w="1728" h="1727" extrusionOk="0">
                  <a:moveTo>
                    <a:pt x="870" y="322"/>
                  </a:moveTo>
                  <a:cubicBezTo>
                    <a:pt x="1168" y="322"/>
                    <a:pt x="1406" y="572"/>
                    <a:pt x="1406" y="870"/>
                  </a:cubicBezTo>
                  <a:cubicBezTo>
                    <a:pt x="1406" y="1167"/>
                    <a:pt x="1168" y="1405"/>
                    <a:pt x="870" y="1405"/>
                  </a:cubicBezTo>
                  <a:cubicBezTo>
                    <a:pt x="572" y="1405"/>
                    <a:pt x="334" y="1167"/>
                    <a:pt x="334" y="870"/>
                  </a:cubicBezTo>
                  <a:cubicBezTo>
                    <a:pt x="334" y="572"/>
                    <a:pt x="572" y="322"/>
                    <a:pt x="870" y="322"/>
                  </a:cubicBezTo>
                  <a:close/>
                  <a:moveTo>
                    <a:pt x="870" y="0"/>
                  </a:moveTo>
                  <a:cubicBezTo>
                    <a:pt x="394" y="0"/>
                    <a:pt x="1" y="393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3"/>
                    <a:pt x="1346" y="0"/>
                    <a:pt x="8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681;p56">
              <a:extLst>
                <a:ext uri="{FF2B5EF4-FFF2-40B4-BE49-F238E27FC236}">
                  <a16:creationId xmlns:a16="http://schemas.microsoft.com/office/drawing/2014/main" id="{48EBF61E-3761-4529-914A-A8F0BCB9298D}"/>
                </a:ext>
              </a:extLst>
            </p:cNvPr>
            <p:cNvSpPr/>
            <p:nvPr/>
          </p:nvSpPr>
          <p:spPr>
            <a:xfrm>
              <a:off x="3738896" y="3788422"/>
              <a:ext cx="49188" cy="114604"/>
            </a:xfrm>
            <a:custGeom>
              <a:avLst/>
              <a:gdLst/>
              <a:ahLst/>
              <a:cxnLst/>
              <a:rect l="l" t="t" r="r" b="b"/>
              <a:pathLst>
                <a:path w="1549" h="3609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lnTo>
                    <a:pt x="1" y="3037"/>
                  </a:lnTo>
                  <a:cubicBezTo>
                    <a:pt x="1" y="3346"/>
                    <a:pt x="263" y="3608"/>
                    <a:pt x="572" y="3608"/>
                  </a:cubicBezTo>
                  <a:lnTo>
                    <a:pt x="965" y="3608"/>
                  </a:lnTo>
                  <a:cubicBezTo>
                    <a:pt x="1275" y="3608"/>
                    <a:pt x="1549" y="3358"/>
                    <a:pt x="1549" y="3037"/>
                  </a:cubicBezTo>
                  <a:lnTo>
                    <a:pt x="1549" y="1560"/>
                  </a:lnTo>
                  <a:cubicBezTo>
                    <a:pt x="1549" y="1465"/>
                    <a:pt x="1465" y="1394"/>
                    <a:pt x="1382" y="1394"/>
                  </a:cubicBezTo>
                  <a:cubicBezTo>
                    <a:pt x="1287" y="1394"/>
                    <a:pt x="1215" y="1465"/>
                    <a:pt x="1215" y="1560"/>
                  </a:cubicBezTo>
                  <a:lnTo>
                    <a:pt x="1215" y="3037"/>
                  </a:lnTo>
                  <a:cubicBezTo>
                    <a:pt x="1215" y="3168"/>
                    <a:pt x="1108" y="3275"/>
                    <a:pt x="977" y="3275"/>
                  </a:cubicBezTo>
                  <a:lnTo>
                    <a:pt x="584" y="3275"/>
                  </a:lnTo>
                  <a:cubicBezTo>
                    <a:pt x="453" y="3275"/>
                    <a:pt x="346" y="3168"/>
                    <a:pt x="346" y="3037"/>
                  </a:cubicBezTo>
                  <a:lnTo>
                    <a:pt x="346" y="572"/>
                  </a:lnTo>
                  <a:cubicBezTo>
                    <a:pt x="346" y="441"/>
                    <a:pt x="453" y="334"/>
                    <a:pt x="584" y="334"/>
                  </a:cubicBezTo>
                  <a:lnTo>
                    <a:pt x="977" y="334"/>
                  </a:lnTo>
                  <a:cubicBezTo>
                    <a:pt x="1108" y="334"/>
                    <a:pt x="1215" y="441"/>
                    <a:pt x="1215" y="572"/>
                  </a:cubicBezTo>
                  <a:lnTo>
                    <a:pt x="1215" y="906"/>
                  </a:lnTo>
                  <a:cubicBezTo>
                    <a:pt x="1215" y="989"/>
                    <a:pt x="1287" y="1072"/>
                    <a:pt x="1382" y="1072"/>
                  </a:cubicBezTo>
                  <a:cubicBezTo>
                    <a:pt x="1465" y="1072"/>
                    <a:pt x="1549" y="989"/>
                    <a:pt x="1549" y="906"/>
                  </a:cubicBezTo>
                  <a:lnTo>
                    <a:pt x="1549" y="572"/>
                  </a:lnTo>
                  <a:cubicBezTo>
                    <a:pt x="1549" y="263"/>
                    <a:pt x="1287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785;p32">
            <a:extLst>
              <a:ext uri="{FF2B5EF4-FFF2-40B4-BE49-F238E27FC236}">
                <a16:creationId xmlns:a16="http://schemas.microsoft.com/office/drawing/2014/main" id="{35C8FF30-CA51-4150-9D37-D9979F6ADEAA}"/>
              </a:ext>
            </a:extLst>
          </p:cNvPr>
          <p:cNvSpPr/>
          <p:nvPr/>
        </p:nvSpPr>
        <p:spPr>
          <a:xfrm>
            <a:off x="491638" y="3474907"/>
            <a:ext cx="667500" cy="667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" name="Google Shape;787;p32">
            <a:extLst>
              <a:ext uri="{FF2B5EF4-FFF2-40B4-BE49-F238E27FC236}">
                <a16:creationId xmlns:a16="http://schemas.microsoft.com/office/drawing/2014/main" id="{DD180AD0-C8BF-4682-89FB-88B993292EB8}"/>
              </a:ext>
            </a:extLst>
          </p:cNvPr>
          <p:cNvSpPr/>
          <p:nvPr/>
        </p:nvSpPr>
        <p:spPr>
          <a:xfrm>
            <a:off x="441297" y="3428715"/>
            <a:ext cx="667500" cy="66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9434;p59">
            <a:extLst>
              <a:ext uri="{FF2B5EF4-FFF2-40B4-BE49-F238E27FC236}">
                <a16:creationId xmlns:a16="http://schemas.microsoft.com/office/drawing/2014/main" id="{6BCB2F3F-1AF6-41E5-847D-7C578E54AD37}"/>
              </a:ext>
            </a:extLst>
          </p:cNvPr>
          <p:cNvSpPr/>
          <p:nvPr/>
        </p:nvSpPr>
        <p:spPr>
          <a:xfrm>
            <a:off x="591828" y="3555553"/>
            <a:ext cx="467119" cy="413823"/>
          </a:xfrm>
          <a:custGeom>
            <a:avLst/>
            <a:gdLst/>
            <a:ahLst/>
            <a:cxnLst/>
            <a:rect l="l" t="t" r="r" b="b"/>
            <a:pathLst>
              <a:path w="11419" h="11443" extrusionOk="0">
                <a:moveTo>
                  <a:pt x="4644" y="3560"/>
                </a:moveTo>
                <a:lnTo>
                  <a:pt x="4727" y="3655"/>
                </a:lnTo>
                <a:lnTo>
                  <a:pt x="4132" y="4263"/>
                </a:lnTo>
                <a:cubicBezTo>
                  <a:pt x="3989" y="4084"/>
                  <a:pt x="3965" y="3834"/>
                  <a:pt x="4108" y="3655"/>
                </a:cubicBezTo>
                <a:lnTo>
                  <a:pt x="4120" y="3655"/>
                </a:lnTo>
                <a:cubicBezTo>
                  <a:pt x="4298" y="3655"/>
                  <a:pt x="4465" y="3620"/>
                  <a:pt x="4644" y="3560"/>
                </a:cubicBezTo>
                <a:close/>
                <a:moveTo>
                  <a:pt x="8751" y="5739"/>
                </a:moveTo>
                <a:lnTo>
                  <a:pt x="8918" y="5906"/>
                </a:lnTo>
                <a:cubicBezTo>
                  <a:pt x="8944" y="5932"/>
                  <a:pt x="8994" y="5951"/>
                  <a:pt x="9043" y="5951"/>
                </a:cubicBezTo>
                <a:cubicBezTo>
                  <a:pt x="9061" y="5951"/>
                  <a:pt x="9080" y="5948"/>
                  <a:pt x="9097" y="5941"/>
                </a:cubicBezTo>
                <a:cubicBezTo>
                  <a:pt x="9275" y="5894"/>
                  <a:pt x="9430" y="5858"/>
                  <a:pt x="9597" y="5846"/>
                </a:cubicBezTo>
                <a:lnTo>
                  <a:pt x="9704" y="5858"/>
                </a:lnTo>
                <a:cubicBezTo>
                  <a:pt x="10478" y="5918"/>
                  <a:pt x="11073" y="6561"/>
                  <a:pt x="11073" y="7335"/>
                </a:cubicBezTo>
                <a:cubicBezTo>
                  <a:pt x="11085" y="7454"/>
                  <a:pt x="11073" y="7585"/>
                  <a:pt x="11025" y="7716"/>
                </a:cubicBezTo>
                <a:lnTo>
                  <a:pt x="10121" y="6811"/>
                </a:lnTo>
                <a:cubicBezTo>
                  <a:pt x="10061" y="6739"/>
                  <a:pt x="9966" y="6692"/>
                  <a:pt x="9870" y="6644"/>
                </a:cubicBezTo>
                <a:cubicBezTo>
                  <a:pt x="9787" y="6620"/>
                  <a:pt x="9704" y="6608"/>
                  <a:pt x="9609" y="6608"/>
                </a:cubicBezTo>
                <a:cubicBezTo>
                  <a:pt x="9418" y="6608"/>
                  <a:pt x="9239" y="6680"/>
                  <a:pt x="9108" y="6811"/>
                </a:cubicBezTo>
                <a:cubicBezTo>
                  <a:pt x="8918" y="7001"/>
                  <a:pt x="8858" y="7299"/>
                  <a:pt x="8942" y="7573"/>
                </a:cubicBezTo>
                <a:cubicBezTo>
                  <a:pt x="8978" y="7680"/>
                  <a:pt x="9037" y="7763"/>
                  <a:pt x="9108" y="7823"/>
                </a:cubicBezTo>
                <a:lnTo>
                  <a:pt x="10013" y="8728"/>
                </a:lnTo>
                <a:cubicBezTo>
                  <a:pt x="9882" y="8775"/>
                  <a:pt x="9751" y="8787"/>
                  <a:pt x="9609" y="8787"/>
                </a:cubicBezTo>
                <a:cubicBezTo>
                  <a:pt x="8835" y="8787"/>
                  <a:pt x="8204" y="8180"/>
                  <a:pt x="8156" y="7418"/>
                </a:cubicBezTo>
                <a:lnTo>
                  <a:pt x="8144" y="7323"/>
                </a:lnTo>
                <a:cubicBezTo>
                  <a:pt x="8144" y="7156"/>
                  <a:pt x="8168" y="6977"/>
                  <a:pt x="8227" y="6811"/>
                </a:cubicBezTo>
                <a:cubicBezTo>
                  <a:pt x="8263" y="6751"/>
                  <a:pt x="8239" y="6680"/>
                  <a:pt x="8180" y="6632"/>
                </a:cubicBezTo>
                <a:lnTo>
                  <a:pt x="8025" y="6465"/>
                </a:lnTo>
                <a:lnTo>
                  <a:pt x="8751" y="5739"/>
                </a:lnTo>
                <a:close/>
                <a:moveTo>
                  <a:pt x="2393" y="6537"/>
                </a:moveTo>
                <a:lnTo>
                  <a:pt x="2751" y="6894"/>
                </a:lnTo>
                <a:lnTo>
                  <a:pt x="4632" y="8775"/>
                </a:lnTo>
                <a:lnTo>
                  <a:pt x="4894" y="9037"/>
                </a:lnTo>
                <a:lnTo>
                  <a:pt x="4358" y="9573"/>
                </a:lnTo>
                <a:lnTo>
                  <a:pt x="1858" y="7084"/>
                </a:lnTo>
                <a:lnTo>
                  <a:pt x="2393" y="6537"/>
                </a:lnTo>
                <a:close/>
                <a:moveTo>
                  <a:pt x="4155" y="0"/>
                </a:moveTo>
                <a:cubicBezTo>
                  <a:pt x="3882" y="0"/>
                  <a:pt x="3632" y="60"/>
                  <a:pt x="3382" y="179"/>
                </a:cubicBezTo>
                <a:cubicBezTo>
                  <a:pt x="3334" y="203"/>
                  <a:pt x="3286" y="250"/>
                  <a:pt x="3286" y="298"/>
                </a:cubicBezTo>
                <a:cubicBezTo>
                  <a:pt x="3274" y="357"/>
                  <a:pt x="3298" y="393"/>
                  <a:pt x="3334" y="441"/>
                </a:cubicBezTo>
                <a:lnTo>
                  <a:pt x="4417" y="1524"/>
                </a:lnTo>
                <a:cubicBezTo>
                  <a:pt x="4453" y="1560"/>
                  <a:pt x="4477" y="1608"/>
                  <a:pt x="4513" y="1667"/>
                </a:cubicBezTo>
                <a:cubicBezTo>
                  <a:pt x="4548" y="1810"/>
                  <a:pt x="4525" y="1965"/>
                  <a:pt x="4417" y="2060"/>
                </a:cubicBezTo>
                <a:cubicBezTo>
                  <a:pt x="4346" y="2143"/>
                  <a:pt x="4251" y="2167"/>
                  <a:pt x="4155" y="2167"/>
                </a:cubicBezTo>
                <a:cubicBezTo>
                  <a:pt x="4108" y="2167"/>
                  <a:pt x="4060" y="2155"/>
                  <a:pt x="4013" y="2143"/>
                </a:cubicBezTo>
                <a:cubicBezTo>
                  <a:pt x="3953" y="2108"/>
                  <a:pt x="3917" y="2096"/>
                  <a:pt x="3882" y="2048"/>
                </a:cubicBezTo>
                <a:lnTo>
                  <a:pt x="2798" y="965"/>
                </a:lnTo>
                <a:cubicBezTo>
                  <a:pt x="2762" y="928"/>
                  <a:pt x="2725" y="913"/>
                  <a:pt x="2684" y="913"/>
                </a:cubicBezTo>
                <a:cubicBezTo>
                  <a:pt x="2671" y="913"/>
                  <a:pt x="2657" y="914"/>
                  <a:pt x="2643" y="917"/>
                </a:cubicBezTo>
                <a:cubicBezTo>
                  <a:pt x="2584" y="929"/>
                  <a:pt x="2548" y="965"/>
                  <a:pt x="2524" y="1012"/>
                </a:cubicBezTo>
                <a:cubicBezTo>
                  <a:pt x="2405" y="1262"/>
                  <a:pt x="2346" y="1512"/>
                  <a:pt x="2346" y="1786"/>
                </a:cubicBezTo>
                <a:cubicBezTo>
                  <a:pt x="2346" y="2239"/>
                  <a:pt x="2524" y="2679"/>
                  <a:pt x="2846" y="3013"/>
                </a:cubicBezTo>
                <a:cubicBezTo>
                  <a:pt x="3096" y="3286"/>
                  <a:pt x="3417" y="3465"/>
                  <a:pt x="3798" y="3548"/>
                </a:cubicBezTo>
                <a:cubicBezTo>
                  <a:pt x="3655" y="3846"/>
                  <a:pt x="3715" y="4203"/>
                  <a:pt x="3941" y="4465"/>
                </a:cubicBezTo>
                <a:lnTo>
                  <a:pt x="3560" y="4846"/>
                </a:lnTo>
                <a:cubicBezTo>
                  <a:pt x="3405" y="5001"/>
                  <a:pt x="3334" y="5191"/>
                  <a:pt x="3334" y="5394"/>
                </a:cubicBezTo>
                <a:cubicBezTo>
                  <a:pt x="3334" y="5596"/>
                  <a:pt x="3405" y="5775"/>
                  <a:pt x="3524" y="5906"/>
                </a:cubicBezTo>
                <a:lnTo>
                  <a:pt x="2917" y="6513"/>
                </a:lnTo>
                <a:lnTo>
                  <a:pt x="2560" y="6156"/>
                </a:lnTo>
                <a:cubicBezTo>
                  <a:pt x="2530" y="6126"/>
                  <a:pt x="2486" y="6111"/>
                  <a:pt x="2441" y="6111"/>
                </a:cubicBezTo>
                <a:cubicBezTo>
                  <a:pt x="2396" y="6111"/>
                  <a:pt x="2352" y="6126"/>
                  <a:pt x="2322" y="6156"/>
                </a:cubicBezTo>
                <a:lnTo>
                  <a:pt x="1417" y="7061"/>
                </a:lnTo>
                <a:lnTo>
                  <a:pt x="60" y="8418"/>
                </a:lnTo>
                <a:cubicBezTo>
                  <a:pt x="0" y="8478"/>
                  <a:pt x="0" y="8597"/>
                  <a:pt x="60" y="8656"/>
                </a:cubicBezTo>
                <a:lnTo>
                  <a:pt x="1096" y="9704"/>
                </a:lnTo>
                <a:cubicBezTo>
                  <a:pt x="1125" y="9734"/>
                  <a:pt x="1170" y="9748"/>
                  <a:pt x="1215" y="9748"/>
                </a:cubicBezTo>
                <a:cubicBezTo>
                  <a:pt x="1259" y="9748"/>
                  <a:pt x="1304" y="9734"/>
                  <a:pt x="1334" y="9704"/>
                </a:cubicBezTo>
                <a:cubicBezTo>
                  <a:pt x="1393" y="9644"/>
                  <a:pt x="1393" y="9525"/>
                  <a:pt x="1334" y="9466"/>
                </a:cubicBezTo>
                <a:lnTo>
                  <a:pt x="417" y="8537"/>
                </a:lnTo>
                <a:lnTo>
                  <a:pt x="1667" y="7287"/>
                </a:lnTo>
                <a:lnTo>
                  <a:pt x="4167" y="9787"/>
                </a:lnTo>
                <a:lnTo>
                  <a:pt x="2917" y="11037"/>
                </a:lnTo>
                <a:lnTo>
                  <a:pt x="1810" y="9942"/>
                </a:lnTo>
                <a:cubicBezTo>
                  <a:pt x="1780" y="9912"/>
                  <a:pt x="1736" y="9897"/>
                  <a:pt x="1691" y="9897"/>
                </a:cubicBezTo>
                <a:cubicBezTo>
                  <a:pt x="1646" y="9897"/>
                  <a:pt x="1602" y="9912"/>
                  <a:pt x="1572" y="9942"/>
                </a:cubicBezTo>
                <a:cubicBezTo>
                  <a:pt x="1512" y="10002"/>
                  <a:pt x="1512" y="10121"/>
                  <a:pt x="1572" y="10180"/>
                </a:cubicBezTo>
                <a:lnTo>
                  <a:pt x="2798" y="11395"/>
                </a:lnTo>
                <a:cubicBezTo>
                  <a:pt x="2822" y="11430"/>
                  <a:pt x="2870" y="11442"/>
                  <a:pt x="2917" y="11442"/>
                </a:cubicBezTo>
                <a:cubicBezTo>
                  <a:pt x="2965" y="11442"/>
                  <a:pt x="3001" y="11430"/>
                  <a:pt x="3036" y="11395"/>
                </a:cubicBezTo>
                <a:lnTo>
                  <a:pt x="4394" y="10037"/>
                </a:lnTo>
                <a:lnTo>
                  <a:pt x="5298" y="9132"/>
                </a:lnTo>
                <a:cubicBezTo>
                  <a:pt x="5322" y="9109"/>
                  <a:pt x="5346" y="9061"/>
                  <a:pt x="5346" y="9013"/>
                </a:cubicBezTo>
                <a:cubicBezTo>
                  <a:pt x="5346" y="8966"/>
                  <a:pt x="5322" y="8930"/>
                  <a:pt x="5298" y="8894"/>
                </a:cubicBezTo>
                <a:lnTo>
                  <a:pt x="5025" y="8632"/>
                </a:lnTo>
                <a:lnTo>
                  <a:pt x="5644" y="8013"/>
                </a:lnTo>
                <a:cubicBezTo>
                  <a:pt x="5770" y="8094"/>
                  <a:pt x="5916" y="8135"/>
                  <a:pt x="6062" y="8135"/>
                </a:cubicBezTo>
                <a:cubicBezTo>
                  <a:pt x="6217" y="8135"/>
                  <a:pt x="6372" y="8088"/>
                  <a:pt x="6501" y="7989"/>
                </a:cubicBezTo>
                <a:cubicBezTo>
                  <a:pt x="6572" y="7930"/>
                  <a:pt x="6596" y="7823"/>
                  <a:pt x="6537" y="7751"/>
                </a:cubicBezTo>
                <a:cubicBezTo>
                  <a:pt x="6500" y="7708"/>
                  <a:pt x="6446" y="7682"/>
                  <a:pt x="6393" y="7682"/>
                </a:cubicBezTo>
                <a:cubicBezTo>
                  <a:pt x="6360" y="7682"/>
                  <a:pt x="6326" y="7692"/>
                  <a:pt x="6299" y="7716"/>
                </a:cubicBezTo>
                <a:cubicBezTo>
                  <a:pt x="6220" y="7778"/>
                  <a:pt x="6131" y="7806"/>
                  <a:pt x="6041" y="7806"/>
                </a:cubicBezTo>
                <a:cubicBezTo>
                  <a:pt x="5927" y="7806"/>
                  <a:pt x="5814" y="7760"/>
                  <a:pt x="5727" y="7680"/>
                </a:cubicBezTo>
                <a:cubicBezTo>
                  <a:pt x="5703" y="7644"/>
                  <a:pt x="5656" y="7632"/>
                  <a:pt x="5608" y="7632"/>
                </a:cubicBezTo>
                <a:cubicBezTo>
                  <a:pt x="5560" y="7632"/>
                  <a:pt x="5525" y="7644"/>
                  <a:pt x="5489" y="7680"/>
                </a:cubicBezTo>
                <a:lnTo>
                  <a:pt x="4763" y="8406"/>
                </a:lnTo>
                <a:lnTo>
                  <a:pt x="3108" y="6799"/>
                </a:lnTo>
                <a:lnTo>
                  <a:pt x="3834" y="6072"/>
                </a:lnTo>
                <a:cubicBezTo>
                  <a:pt x="3894" y="6013"/>
                  <a:pt x="3894" y="5894"/>
                  <a:pt x="3834" y="5834"/>
                </a:cubicBezTo>
                <a:lnTo>
                  <a:pt x="3751" y="5739"/>
                </a:lnTo>
                <a:cubicBezTo>
                  <a:pt x="3655" y="5644"/>
                  <a:pt x="3620" y="5549"/>
                  <a:pt x="3620" y="5430"/>
                </a:cubicBezTo>
                <a:cubicBezTo>
                  <a:pt x="3620" y="5310"/>
                  <a:pt x="3655" y="5203"/>
                  <a:pt x="3751" y="5108"/>
                </a:cubicBezTo>
                <a:lnTo>
                  <a:pt x="4251" y="4608"/>
                </a:lnTo>
                <a:lnTo>
                  <a:pt x="5096" y="3763"/>
                </a:lnTo>
                <a:lnTo>
                  <a:pt x="6013" y="2846"/>
                </a:lnTo>
                <a:cubicBezTo>
                  <a:pt x="6025" y="2834"/>
                  <a:pt x="6037" y="2822"/>
                  <a:pt x="6049" y="2822"/>
                </a:cubicBezTo>
                <a:cubicBezTo>
                  <a:pt x="6106" y="2780"/>
                  <a:pt x="6170" y="2761"/>
                  <a:pt x="6233" y="2761"/>
                </a:cubicBezTo>
                <a:cubicBezTo>
                  <a:pt x="6314" y="2761"/>
                  <a:pt x="6393" y="2792"/>
                  <a:pt x="6453" y="2846"/>
                </a:cubicBezTo>
                <a:lnTo>
                  <a:pt x="6477" y="2870"/>
                </a:lnTo>
                <a:cubicBezTo>
                  <a:pt x="6572" y="2965"/>
                  <a:pt x="6596" y="3132"/>
                  <a:pt x="6501" y="3263"/>
                </a:cubicBezTo>
                <a:cubicBezTo>
                  <a:pt x="6489" y="3286"/>
                  <a:pt x="6477" y="3298"/>
                  <a:pt x="6477" y="3310"/>
                </a:cubicBezTo>
                <a:lnTo>
                  <a:pt x="5477" y="4310"/>
                </a:lnTo>
                <a:cubicBezTo>
                  <a:pt x="5418" y="4370"/>
                  <a:pt x="5418" y="4489"/>
                  <a:pt x="5477" y="4548"/>
                </a:cubicBezTo>
                <a:cubicBezTo>
                  <a:pt x="5501" y="4584"/>
                  <a:pt x="5549" y="4596"/>
                  <a:pt x="5596" y="4596"/>
                </a:cubicBezTo>
                <a:cubicBezTo>
                  <a:pt x="5644" y="4596"/>
                  <a:pt x="5679" y="4572"/>
                  <a:pt x="5715" y="4548"/>
                </a:cubicBezTo>
                <a:lnTo>
                  <a:pt x="6715" y="3548"/>
                </a:lnTo>
                <a:cubicBezTo>
                  <a:pt x="6727" y="3536"/>
                  <a:pt x="6739" y="3525"/>
                  <a:pt x="6751" y="3525"/>
                </a:cubicBezTo>
                <a:cubicBezTo>
                  <a:pt x="6805" y="3481"/>
                  <a:pt x="6872" y="3460"/>
                  <a:pt x="6939" y="3460"/>
                </a:cubicBezTo>
                <a:cubicBezTo>
                  <a:pt x="7018" y="3460"/>
                  <a:pt x="7098" y="3490"/>
                  <a:pt x="7156" y="3548"/>
                </a:cubicBezTo>
                <a:lnTo>
                  <a:pt x="7168" y="3560"/>
                </a:lnTo>
                <a:cubicBezTo>
                  <a:pt x="7275" y="3667"/>
                  <a:pt x="7287" y="3834"/>
                  <a:pt x="7203" y="3965"/>
                </a:cubicBezTo>
                <a:cubicBezTo>
                  <a:pt x="7192" y="3989"/>
                  <a:pt x="7192" y="4001"/>
                  <a:pt x="7168" y="4013"/>
                </a:cubicBezTo>
                <a:lnTo>
                  <a:pt x="6180" y="5013"/>
                </a:lnTo>
                <a:cubicBezTo>
                  <a:pt x="6120" y="5072"/>
                  <a:pt x="6120" y="5191"/>
                  <a:pt x="6180" y="5251"/>
                </a:cubicBezTo>
                <a:cubicBezTo>
                  <a:pt x="6203" y="5275"/>
                  <a:pt x="6251" y="5299"/>
                  <a:pt x="6299" y="5299"/>
                </a:cubicBezTo>
                <a:cubicBezTo>
                  <a:pt x="6334" y="5299"/>
                  <a:pt x="6382" y="5275"/>
                  <a:pt x="6418" y="5251"/>
                </a:cubicBezTo>
                <a:lnTo>
                  <a:pt x="7406" y="4251"/>
                </a:lnTo>
                <a:cubicBezTo>
                  <a:pt x="7430" y="4239"/>
                  <a:pt x="7442" y="4215"/>
                  <a:pt x="7454" y="4215"/>
                </a:cubicBezTo>
                <a:cubicBezTo>
                  <a:pt x="7506" y="4179"/>
                  <a:pt x="7569" y="4160"/>
                  <a:pt x="7633" y="4160"/>
                </a:cubicBezTo>
                <a:cubicBezTo>
                  <a:pt x="7715" y="4160"/>
                  <a:pt x="7798" y="4191"/>
                  <a:pt x="7858" y="4251"/>
                </a:cubicBezTo>
                <a:lnTo>
                  <a:pt x="7870" y="4263"/>
                </a:lnTo>
                <a:cubicBezTo>
                  <a:pt x="7977" y="4370"/>
                  <a:pt x="7989" y="4537"/>
                  <a:pt x="7906" y="4668"/>
                </a:cubicBezTo>
                <a:cubicBezTo>
                  <a:pt x="7882" y="4679"/>
                  <a:pt x="7882" y="4703"/>
                  <a:pt x="7870" y="4715"/>
                </a:cubicBezTo>
                <a:lnTo>
                  <a:pt x="6870" y="5715"/>
                </a:lnTo>
                <a:cubicBezTo>
                  <a:pt x="6811" y="5775"/>
                  <a:pt x="6811" y="5894"/>
                  <a:pt x="6870" y="5953"/>
                </a:cubicBezTo>
                <a:cubicBezTo>
                  <a:pt x="6906" y="5977"/>
                  <a:pt x="6953" y="5989"/>
                  <a:pt x="6989" y="5989"/>
                </a:cubicBezTo>
                <a:cubicBezTo>
                  <a:pt x="7037" y="5989"/>
                  <a:pt x="7084" y="5977"/>
                  <a:pt x="7108" y="5953"/>
                </a:cubicBezTo>
                <a:lnTo>
                  <a:pt x="8108" y="4953"/>
                </a:lnTo>
                <a:cubicBezTo>
                  <a:pt x="8120" y="4941"/>
                  <a:pt x="8144" y="4918"/>
                  <a:pt x="8156" y="4918"/>
                </a:cubicBezTo>
                <a:cubicBezTo>
                  <a:pt x="8208" y="4881"/>
                  <a:pt x="8272" y="4863"/>
                  <a:pt x="8335" y="4863"/>
                </a:cubicBezTo>
                <a:cubicBezTo>
                  <a:pt x="8418" y="4863"/>
                  <a:pt x="8501" y="4893"/>
                  <a:pt x="8561" y="4953"/>
                </a:cubicBezTo>
                <a:lnTo>
                  <a:pt x="8573" y="4965"/>
                </a:lnTo>
                <a:cubicBezTo>
                  <a:pt x="8680" y="5072"/>
                  <a:pt x="8692" y="5239"/>
                  <a:pt x="8597" y="5370"/>
                </a:cubicBezTo>
                <a:cubicBezTo>
                  <a:pt x="8585" y="5382"/>
                  <a:pt x="8573" y="5394"/>
                  <a:pt x="8573" y="5418"/>
                </a:cubicBezTo>
                <a:lnTo>
                  <a:pt x="6715" y="7275"/>
                </a:lnTo>
                <a:cubicBezTo>
                  <a:pt x="6656" y="7335"/>
                  <a:pt x="6656" y="7454"/>
                  <a:pt x="6715" y="7513"/>
                </a:cubicBezTo>
                <a:cubicBezTo>
                  <a:pt x="6739" y="7537"/>
                  <a:pt x="6787" y="7561"/>
                  <a:pt x="6834" y="7561"/>
                </a:cubicBezTo>
                <a:cubicBezTo>
                  <a:pt x="6870" y="7561"/>
                  <a:pt x="6918" y="7537"/>
                  <a:pt x="6953" y="7513"/>
                </a:cubicBezTo>
                <a:lnTo>
                  <a:pt x="7787" y="6680"/>
                </a:lnTo>
                <a:lnTo>
                  <a:pt x="7870" y="6763"/>
                </a:lnTo>
                <a:cubicBezTo>
                  <a:pt x="7811" y="6942"/>
                  <a:pt x="7787" y="7120"/>
                  <a:pt x="7787" y="7287"/>
                </a:cubicBezTo>
                <a:lnTo>
                  <a:pt x="7787" y="7299"/>
                </a:lnTo>
                <a:lnTo>
                  <a:pt x="7799" y="7406"/>
                </a:lnTo>
                <a:cubicBezTo>
                  <a:pt x="7823" y="7870"/>
                  <a:pt x="8037" y="8287"/>
                  <a:pt x="8358" y="8597"/>
                </a:cubicBezTo>
                <a:cubicBezTo>
                  <a:pt x="8692" y="8906"/>
                  <a:pt x="9132" y="9085"/>
                  <a:pt x="9597" y="9085"/>
                </a:cubicBezTo>
                <a:cubicBezTo>
                  <a:pt x="9870" y="9085"/>
                  <a:pt x="10121" y="9025"/>
                  <a:pt x="10371" y="8906"/>
                </a:cubicBezTo>
                <a:cubicBezTo>
                  <a:pt x="10418" y="8882"/>
                  <a:pt x="10466" y="8835"/>
                  <a:pt x="10466" y="8787"/>
                </a:cubicBezTo>
                <a:cubicBezTo>
                  <a:pt x="10478" y="8728"/>
                  <a:pt x="10442" y="8692"/>
                  <a:pt x="10418" y="8644"/>
                </a:cubicBezTo>
                <a:lnTo>
                  <a:pt x="9335" y="7537"/>
                </a:lnTo>
                <a:cubicBezTo>
                  <a:pt x="9287" y="7501"/>
                  <a:pt x="9251" y="7454"/>
                  <a:pt x="9251" y="7406"/>
                </a:cubicBezTo>
                <a:cubicBezTo>
                  <a:pt x="9192" y="7263"/>
                  <a:pt x="9239" y="7108"/>
                  <a:pt x="9347" y="7001"/>
                </a:cubicBezTo>
                <a:cubicBezTo>
                  <a:pt x="9418" y="6930"/>
                  <a:pt x="9513" y="6882"/>
                  <a:pt x="9609" y="6882"/>
                </a:cubicBezTo>
                <a:cubicBezTo>
                  <a:pt x="9656" y="6882"/>
                  <a:pt x="9704" y="6906"/>
                  <a:pt x="9751" y="6918"/>
                </a:cubicBezTo>
                <a:cubicBezTo>
                  <a:pt x="9811" y="6942"/>
                  <a:pt x="9847" y="6965"/>
                  <a:pt x="9882" y="7001"/>
                </a:cubicBezTo>
                <a:lnTo>
                  <a:pt x="10966" y="8097"/>
                </a:lnTo>
                <a:cubicBezTo>
                  <a:pt x="11000" y="8122"/>
                  <a:pt x="11034" y="8142"/>
                  <a:pt x="11073" y="8142"/>
                </a:cubicBezTo>
                <a:cubicBezTo>
                  <a:pt x="11088" y="8142"/>
                  <a:pt x="11104" y="8139"/>
                  <a:pt x="11121" y="8132"/>
                </a:cubicBezTo>
                <a:cubicBezTo>
                  <a:pt x="11180" y="8120"/>
                  <a:pt x="11216" y="8097"/>
                  <a:pt x="11240" y="8049"/>
                </a:cubicBezTo>
                <a:cubicBezTo>
                  <a:pt x="11359" y="7799"/>
                  <a:pt x="11418" y="7537"/>
                  <a:pt x="11418" y="7275"/>
                </a:cubicBezTo>
                <a:cubicBezTo>
                  <a:pt x="11418" y="6858"/>
                  <a:pt x="11252" y="6430"/>
                  <a:pt x="10918" y="6084"/>
                </a:cubicBezTo>
                <a:cubicBezTo>
                  <a:pt x="10609" y="5751"/>
                  <a:pt x="10180" y="5549"/>
                  <a:pt x="9728" y="5513"/>
                </a:cubicBezTo>
                <a:lnTo>
                  <a:pt x="9632" y="5501"/>
                </a:lnTo>
                <a:lnTo>
                  <a:pt x="9609" y="5501"/>
                </a:lnTo>
                <a:cubicBezTo>
                  <a:pt x="9454" y="5501"/>
                  <a:pt x="9275" y="5537"/>
                  <a:pt x="9097" y="5596"/>
                </a:cubicBezTo>
                <a:lnTo>
                  <a:pt x="8954" y="5453"/>
                </a:lnTo>
                <a:cubicBezTo>
                  <a:pt x="9049" y="5215"/>
                  <a:pt x="9001" y="4953"/>
                  <a:pt x="8811" y="4763"/>
                </a:cubicBezTo>
                <a:lnTo>
                  <a:pt x="8799" y="4739"/>
                </a:lnTo>
                <a:cubicBezTo>
                  <a:pt x="8656" y="4608"/>
                  <a:pt x="8477" y="4548"/>
                  <a:pt x="8299" y="4548"/>
                </a:cubicBezTo>
                <a:cubicBezTo>
                  <a:pt x="8323" y="4370"/>
                  <a:pt x="8239" y="4191"/>
                  <a:pt x="8108" y="4060"/>
                </a:cubicBezTo>
                <a:lnTo>
                  <a:pt x="8096" y="4048"/>
                </a:lnTo>
                <a:cubicBezTo>
                  <a:pt x="7965" y="3906"/>
                  <a:pt x="7775" y="3846"/>
                  <a:pt x="7596" y="3846"/>
                </a:cubicBezTo>
                <a:cubicBezTo>
                  <a:pt x="7620" y="3667"/>
                  <a:pt x="7537" y="3489"/>
                  <a:pt x="7406" y="3358"/>
                </a:cubicBezTo>
                <a:lnTo>
                  <a:pt x="7394" y="3346"/>
                </a:lnTo>
                <a:cubicBezTo>
                  <a:pt x="7263" y="3215"/>
                  <a:pt x="7084" y="3155"/>
                  <a:pt x="6906" y="3155"/>
                </a:cubicBezTo>
                <a:cubicBezTo>
                  <a:pt x="6918" y="2977"/>
                  <a:pt x="6846" y="2798"/>
                  <a:pt x="6703" y="2655"/>
                </a:cubicBezTo>
                <a:lnTo>
                  <a:pt x="6692" y="2643"/>
                </a:lnTo>
                <a:cubicBezTo>
                  <a:pt x="6565" y="2516"/>
                  <a:pt x="6400" y="2453"/>
                  <a:pt x="6235" y="2453"/>
                </a:cubicBezTo>
                <a:cubicBezTo>
                  <a:pt x="6152" y="2453"/>
                  <a:pt x="6068" y="2469"/>
                  <a:pt x="5989" y="2501"/>
                </a:cubicBezTo>
                <a:lnTo>
                  <a:pt x="5858" y="2358"/>
                </a:lnTo>
                <a:cubicBezTo>
                  <a:pt x="5918" y="2179"/>
                  <a:pt x="5953" y="2001"/>
                  <a:pt x="5953" y="1846"/>
                </a:cubicBezTo>
                <a:lnTo>
                  <a:pt x="5953" y="1822"/>
                </a:lnTo>
                <a:lnTo>
                  <a:pt x="5930" y="1727"/>
                </a:lnTo>
                <a:cubicBezTo>
                  <a:pt x="5918" y="1465"/>
                  <a:pt x="5846" y="1215"/>
                  <a:pt x="5727" y="988"/>
                </a:cubicBezTo>
                <a:cubicBezTo>
                  <a:pt x="5693" y="937"/>
                  <a:pt x="5628" y="898"/>
                  <a:pt x="5567" y="898"/>
                </a:cubicBezTo>
                <a:cubicBezTo>
                  <a:pt x="5544" y="898"/>
                  <a:pt x="5521" y="904"/>
                  <a:pt x="5501" y="917"/>
                </a:cubicBezTo>
                <a:cubicBezTo>
                  <a:pt x="5429" y="965"/>
                  <a:pt x="5382" y="1072"/>
                  <a:pt x="5429" y="1143"/>
                </a:cubicBezTo>
                <a:cubicBezTo>
                  <a:pt x="5537" y="1334"/>
                  <a:pt x="5596" y="1524"/>
                  <a:pt x="5608" y="1739"/>
                </a:cubicBezTo>
                <a:lnTo>
                  <a:pt x="5620" y="1846"/>
                </a:lnTo>
                <a:cubicBezTo>
                  <a:pt x="5620" y="2001"/>
                  <a:pt x="5596" y="2167"/>
                  <a:pt x="5513" y="2346"/>
                </a:cubicBezTo>
                <a:cubicBezTo>
                  <a:pt x="5489" y="2405"/>
                  <a:pt x="5513" y="2477"/>
                  <a:pt x="5560" y="2524"/>
                </a:cubicBezTo>
                <a:lnTo>
                  <a:pt x="5727" y="2691"/>
                </a:lnTo>
                <a:lnTo>
                  <a:pt x="5001" y="3417"/>
                </a:lnTo>
                <a:lnTo>
                  <a:pt x="4834" y="3251"/>
                </a:lnTo>
                <a:cubicBezTo>
                  <a:pt x="4800" y="3225"/>
                  <a:pt x="4753" y="3205"/>
                  <a:pt x="4707" y="3205"/>
                </a:cubicBezTo>
                <a:cubicBezTo>
                  <a:pt x="4690" y="3205"/>
                  <a:pt x="4672" y="3208"/>
                  <a:pt x="4656" y="3215"/>
                </a:cubicBezTo>
                <a:cubicBezTo>
                  <a:pt x="4477" y="3274"/>
                  <a:pt x="4310" y="3298"/>
                  <a:pt x="4155" y="3298"/>
                </a:cubicBezTo>
                <a:lnTo>
                  <a:pt x="4048" y="3286"/>
                </a:lnTo>
                <a:cubicBezTo>
                  <a:pt x="3274" y="3227"/>
                  <a:pt x="2679" y="2584"/>
                  <a:pt x="2679" y="1822"/>
                </a:cubicBezTo>
                <a:cubicBezTo>
                  <a:pt x="2679" y="1691"/>
                  <a:pt x="2691" y="1560"/>
                  <a:pt x="2739" y="1429"/>
                </a:cubicBezTo>
                <a:lnTo>
                  <a:pt x="3644" y="2334"/>
                </a:lnTo>
                <a:cubicBezTo>
                  <a:pt x="3703" y="2405"/>
                  <a:pt x="3798" y="2453"/>
                  <a:pt x="3894" y="2501"/>
                </a:cubicBezTo>
                <a:cubicBezTo>
                  <a:pt x="3989" y="2524"/>
                  <a:pt x="4060" y="2536"/>
                  <a:pt x="4155" y="2536"/>
                </a:cubicBezTo>
                <a:cubicBezTo>
                  <a:pt x="4346" y="2536"/>
                  <a:pt x="4525" y="2465"/>
                  <a:pt x="4656" y="2334"/>
                </a:cubicBezTo>
                <a:cubicBezTo>
                  <a:pt x="4846" y="2143"/>
                  <a:pt x="4929" y="1846"/>
                  <a:pt x="4822" y="1572"/>
                </a:cubicBezTo>
                <a:lnTo>
                  <a:pt x="4822" y="1560"/>
                </a:lnTo>
                <a:cubicBezTo>
                  <a:pt x="4787" y="1489"/>
                  <a:pt x="4751" y="1393"/>
                  <a:pt x="4656" y="1310"/>
                </a:cubicBezTo>
                <a:lnTo>
                  <a:pt x="3751" y="393"/>
                </a:lnTo>
                <a:cubicBezTo>
                  <a:pt x="3882" y="357"/>
                  <a:pt x="4013" y="334"/>
                  <a:pt x="4144" y="334"/>
                </a:cubicBezTo>
                <a:cubicBezTo>
                  <a:pt x="4489" y="334"/>
                  <a:pt x="4798" y="441"/>
                  <a:pt x="5060" y="655"/>
                </a:cubicBezTo>
                <a:cubicBezTo>
                  <a:pt x="5088" y="678"/>
                  <a:pt x="5121" y="689"/>
                  <a:pt x="5155" y="689"/>
                </a:cubicBezTo>
                <a:cubicBezTo>
                  <a:pt x="5208" y="689"/>
                  <a:pt x="5262" y="663"/>
                  <a:pt x="5298" y="619"/>
                </a:cubicBezTo>
                <a:cubicBezTo>
                  <a:pt x="5358" y="548"/>
                  <a:pt x="5346" y="441"/>
                  <a:pt x="5263" y="381"/>
                </a:cubicBezTo>
                <a:cubicBezTo>
                  <a:pt x="4941" y="131"/>
                  <a:pt x="4548" y="0"/>
                  <a:pt x="4155" y="0"/>
                </a:cubicBezTo>
                <a:close/>
              </a:path>
            </a:pathLst>
          </a:custGeom>
          <a:solidFill>
            <a:srgbClr val="657E93"/>
          </a:solidFill>
          <a:ln>
            <a:solidFill>
              <a:schemeClr val="accent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3B19A4F-436D-48AB-9FB0-7AA802DB9047}"/>
              </a:ext>
            </a:extLst>
          </p:cNvPr>
          <p:cNvSpPr txBox="1"/>
          <p:nvPr/>
        </p:nvSpPr>
        <p:spPr>
          <a:xfrm>
            <a:off x="1227413" y="3532214"/>
            <a:ext cx="1687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  <a:latin typeface="Anaheim" panose="020B0604020202020204" charset="0"/>
                <a:cs typeface="Aharoni" panose="02010803020104030203" pitchFamily="2" charset="-79"/>
              </a:rPr>
              <a:t> </a:t>
            </a:r>
            <a:r>
              <a:rPr lang="es-ES" sz="2400" b="1" dirty="0">
                <a:solidFill>
                  <a:schemeClr val="accent2"/>
                </a:solidFill>
                <a:latin typeface="Anaheim" panose="020B0604020202020204" charset="0"/>
                <a:cs typeface="Aharoni" panose="02010803020104030203" pitchFamily="2" charset="-79"/>
              </a:rPr>
              <a:t>SOLUCIÓN</a:t>
            </a:r>
            <a:endParaRPr lang="es-ES" b="1" dirty="0">
              <a:solidFill>
                <a:srgbClr val="FF0000"/>
              </a:solidFill>
              <a:latin typeface="Anaheim" panose="020B0604020202020204" charset="0"/>
              <a:cs typeface="Aharoni" panose="02010803020104030203" pitchFamily="2" charset="-79"/>
            </a:endParaRPr>
          </a:p>
        </p:txBody>
      </p:sp>
      <p:sp>
        <p:nvSpPr>
          <p:cNvPr id="30" name="Flecha: pentágono 29">
            <a:hlinkClick r:id="rId2" action="ppaction://hlinksldjump"/>
            <a:extLst>
              <a:ext uri="{FF2B5EF4-FFF2-40B4-BE49-F238E27FC236}">
                <a16:creationId xmlns:a16="http://schemas.microsoft.com/office/drawing/2014/main" id="{CB5B18F4-F170-4730-B123-13CCCC2061D1}"/>
              </a:ext>
            </a:extLst>
          </p:cNvPr>
          <p:cNvSpPr/>
          <p:nvPr/>
        </p:nvSpPr>
        <p:spPr>
          <a:xfrm>
            <a:off x="7110225" y="1787182"/>
            <a:ext cx="956329" cy="221424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Flecha: pentágono 30">
            <a:hlinkClick r:id="rId3" action="ppaction://hlinksldjump"/>
            <a:extLst>
              <a:ext uri="{FF2B5EF4-FFF2-40B4-BE49-F238E27FC236}">
                <a16:creationId xmlns:a16="http://schemas.microsoft.com/office/drawing/2014/main" id="{7AF3C278-9E6C-4AA5-8EF2-EFEC33242A3A}"/>
              </a:ext>
            </a:extLst>
          </p:cNvPr>
          <p:cNvSpPr/>
          <p:nvPr/>
        </p:nvSpPr>
        <p:spPr>
          <a:xfrm>
            <a:off x="5790912" y="4427830"/>
            <a:ext cx="956329" cy="221424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508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20" grpId="0"/>
      <p:bldP spid="26" grpId="0" animBg="1"/>
      <p:bldP spid="27" grpId="0" animBg="1"/>
      <p:bldP spid="28" grpId="0" animBg="1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C84F24E9-309A-4CB0-B3BD-6DD19CCFEA4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3058" y="0"/>
            <a:ext cx="833788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02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65E8720B-A84D-4E61-BA95-93BD85821B5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3058" y="0"/>
            <a:ext cx="833788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265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468;p42">
            <a:extLst>
              <a:ext uri="{FF2B5EF4-FFF2-40B4-BE49-F238E27FC236}">
                <a16:creationId xmlns:a16="http://schemas.microsoft.com/office/drawing/2014/main" id="{A6B8E642-F904-445B-B0B0-51C689B8A69A}"/>
              </a:ext>
            </a:extLst>
          </p:cNvPr>
          <p:cNvGrpSpPr/>
          <p:nvPr/>
        </p:nvGrpSpPr>
        <p:grpSpPr>
          <a:xfrm>
            <a:off x="0" y="364334"/>
            <a:ext cx="4844588" cy="630607"/>
            <a:chOff x="6974992" y="1394136"/>
            <a:chExt cx="596881" cy="630607"/>
          </a:xfrm>
        </p:grpSpPr>
        <p:sp>
          <p:nvSpPr>
            <p:cNvPr id="3" name="Google Shape;2469;p42">
              <a:extLst>
                <a:ext uri="{FF2B5EF4-FFF2-40B4-BE49-F238E27FC236}">
                  <a16:creationId xmlns:a16="http://schemas.microsoft.com/office/drawing/2014/main" id="{B75A6920-7162-4AA8-8456-04837AAE7CE7}"/>
                </a:ext>
              </a:extLst>
            </p:cNvPr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470;p42">
              <a:extLst>
                <a:ext uri="{FF2B5EF4-FFF2-40B4-BE49-F238E27FC236}">
                  <a16:creationId xmlns:a16="http://schemas.microsoft.com/office/drawing/2014/main" id="{59BE9345-E802-4648-BF4A-BC068846FE43}"/>
                </a:ext>
              </a:extLst>
            </p:cNvPr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810;p33">
            <a:extLst>
              <a:ext uri="{FF2B5EF4-FFF2-40B4-BE49-F238E27FC236}">
                <a16:creationId xmlns:a16="http://schemas.microsoft.com/office/drawing/2014/main" id="{D0ACD8F0-B8C5-41D6-83E6-24709848691B}"/>
              </a:ext>
            </a:extLst>
          </p:cNvPr>
          <p:cNvSpPr txBox="1">
            <a:spLocks/>
          </p:cNvSpPr>
          <p:nvPr/>
        </p:nvSpPr>
        <p:spPr>
          <a:xfrm>
            <a:off x="523410" y="451872"/>
            <a:ext cx="384711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2D406A"/>
              </a:buClr>
              <a:buSzPts val="2400"/>
            </a:pPr>
            <a:r>
              <a:rPr lang="es-ES" sz="1800" dirty="0">
                <a:solidFill>
                  <a:schemeClr val="accent3"/>
                </a:solidFill>
                <a:latin typeface="Staatliches"/>
                <a:sym typeface="Staatliches"/>
              </a:rPr>
              <a:t>Transformación de datos</a:t>
            </a:r>
          </a:p>
        </p:txBody>
      </p:sp>
      <p:sp>
        <p:nvSpPr>
          <p:cNvPr id="6" name="Google Shape;823;p33">
            <a:extLst>
              <a:ext uri="{FF2B5EF4-FFF2-40B4-BE49-F238E27FC236}">
                <a16:creationId xmlns:a16="http://schemas.microsoft.com/office/drawing/2014/main" id="{2A0E656A-E219-49C6-882C-21AD5FF0EE08}"/>
              </a:ext>
            </a:extLst>
          </p:cNvPr>
          <p:cNvSpPr txBox="1">
            <a:spLocks/>
          </p:cNvSpPr>
          <p:nvPr/>
        </p:nvSpPr>
        <p:spPr>
          <a:xfrm>
            <a:off x="968718" y="1350722"/>
            <a:ext cx="3603282" cy="4896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>
                <a:latin typeface="Anaheim"/>
                <a:ea typeface="Anaheim"/>
                <a:cs typeface="Anaheim"/>
                <a:sym typeface="Anaheim"/>
              </a:rPr>
              <a:t>Nuestros nuevos datos serán:</a:t>
            </a:r>
            <a:endParaRPr lang="en-US" dirty="0"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7" name="Google Shape;817;p33">
            <a:extLst>
              <a:ext uri="{FF2B5EF4-FFF2-40B4-BE49-F238E27FC236}">
                <a16:creationId xmlns:a16="http://schemas.microsoft.com/office/drawing/2014/main" id="{D399F767-9249-46BF-A645-122A7917A0B3}"/>
              </a:ext>
            </a:extLst>
          </p:cNvPr>
          <p:cNvGrpSpPr/>
          <p:nvPr/>
        </p:nvGrpSpPr>
        <p:grpSpPr>
          <a:xfrm>
            <a:off x="3503736" y="2200033"/>
            <a:ext cx="1989550" cy="713693"/>
            <a:chOff x="1575694" y="930575"/>
            <a:chExt cx="1989550" cy="713693"/>
          </a:xfrm>
        </p:grpSpPr>
        <p:sp>
          <p:nvSpPr>
            <p:cNvPr id="8" name="Google Shape;818;p33">
              <a:extLst>
                <a:ext uri="{FF2B5EF4-FFF2-40B4-BE49-F238E27FC236}">
                  <a16:creationId xmlns:a16="http://schemas.microsoft.com/office/drawing/2014/main" id="{59ECF109-EA15-43C5-A439-BA2DE9B48C54}"/>
                </a:ext>
              </a:extLst>
            </p:cNvPr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19;p33">
              <a:extLst>
                <a:ext uri="{FF2B5EF4-FFF2-40B4-BE49-F238E27FC236}">
                  <a16:creationId xmlns:a16="http://schemas.microsoft.com/office/drawing/2014/main" id="{5A1E55F1-8E7E-433E-B239-8E44D6AC9F12}"/>
                </a:ext>
              </a:extLst>
            </p:cNvPr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820;p33">
            <a:extLst>
              <a:ext uri="{FF2B5EF4-FFF2-40B4-BE49-F238E27FC236}">
                <a16:creationId xmlns:a16="http://schemas.microsoft.com/office/drawing/2014/main" id="{1B0B13B5-0F4F-493F-9BBF-3F974360CA1E}"/>
              </a:ext>
            </a:extLst>
          </p:cNvPr>
          <p:cNvGrpSpPr/>
          <p:nvPr/>
        </p:nvGrpSpPr>
        <p:grpSpPr>
          <a:xfrm>
            <a:off x="344000" y="2214903"/>
            <a:ext cx="1989550" cy="713693"/>
            <a:chOff x="1575694" y="930575"/>
            <a:chExt cx="1989550" cy="713693"/>
          </a:xfrm>
        </p:grpSpPr>
        <p:sp>
          <p:nvSpPr>
            <p:cNvPr id="11" name="Google Shape;821;p33">
              <a:extLst>
                <a:ext uri="{FF2B5EF4-FFF2-40B4-BE49-F238E27FC236}">
                  <a16:creationId xmlns:a16="http://schemas.microsoft.com/office/drawing/2014/main" id="{4535963B-0482-4AD9-BCA4-9C374817A413}"/>
                </a:ext>
              </a:extLst>
            </p:cNvPr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22;p33">
              <a:extLst>
                <a:ext uri="{FF2B5EF4-FFF2-40B4-BE49-F238E27FC236}">
                  <a16:creationId xmlns:a16="http://schemas.microsoft.com/office/drawing/2014/main" id="{C4211AB3-EE6B-4973-A9FE-CF8EC212DA5F}"/>
                </a:ext>
              </a:extLst>
            </p:cNvPr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823;p33">
            <a:extLst>
              <a:ext uri="{FF2B5EF4-FFF2-40B4-BE49-F238E27FC236}">
                <a16:creationId xmlns:a16="http://schemas.microsoft.com/office/drawing/2014/main" id="{40D46058-5EDF-4B4C-A2DF-F11AE5E263D9}"/>
              </a:ext>
            </a:extLst>
          </p:cNvPr>
          <p:cNvSpPr txBox="1">
            <a:spLocks/>
          </p:cNvSpPr>
          <p:nvPr/>
        </p:nvSpPr>
        <p:spPr>
          <a:xfrm>
            <a:off x="245382" y="2890248"/>
            <a:ext cx="2347828" cy="980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>
                <a:latin typeface="Anaheim"/>
                <a:ea typeface="Anaheim"/>
                <a:cs typeface="Anaheim"/>
                <a:sym typeface="Anaheim"/>
              </a:rPr>
              <a:t>Distancia de los datos </a:t>
            </a:r>
            <a:r>
              <a:rPr lang="es-ES" dirty="0" err="1">
                <a:latin typeface="Anaheim"/>
                <a:ea typeface="Anaheim"/>
                <a:cs typeface="Anaheim"/>
                <a:sym typeface="Anaheim"/>
              </a:rPr>
              <a:t>train</a:t>
            </a:r>
            <a:r>
              <a:rPr lang="es-ES" dirty="0">
                <a:latin typeface="Anaheim"/>
                <a:ea typeface="Anaheim"/>
                <a:cs typeface="Anaheim"/>
                <a:sym typeface="Anaheim"/>
              </a:rPr>
              <a:t> a 50 medoides.</a:t>
            </a:r>
            <a:endParaRPr lang="en-US" dirty="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4" name="Google Shape;825;p33">
            <a:extLst>
              <a:ext uri="{FF2B5EF4-FFF2-40B4-BE49-F238E27FC236}">
                <a16:creationId xmlns:a16="http://schemas.microsoft.com/office/drawing/2014/main" id="{F16B2470-230F-423C-9E6A-340E3DABDF75}"/>
              </a:ext>
            </a:extLst>
          </p:cNvPr>
          <p:cNvSpPr txBox="1">
            <a:spLocks/>
          </p:cNvSpPr>
          <p:nvPr/>
        </p:nvSpPr>
        <p:spPr>
          <a:xfrm>
            <a:off x="572658" y="2398550"/>
            <a:ext cx="1324443" cy="66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800" dirty="0">
                <a:latin typeface="Staatliches" panose="020B0604020202020204" charset="0"/>
              </a:rPr>
              <a:t>Train</a:t>
            </a:r>
          </a:p>
          <a:p>
            <a:endParaRPr lang="es-ES" sz="1800" dirty="0">
              <a:latin typeface="Staatliches" panose="020B0604020202020204" charset="0"/>
            </a:endParaRPr>
          </a:p>
        </p:txBody>
      </p:sp>
      <p:grpSp>
        <p:nvGrpSpPr>
          <p:cNvPr id="16" name="Google Shape;817;p33">
            <a:extLst>
              <a:ext uri="{FF2B5EF4-FFF2-40B4-BE49-F238E27FC236}">
                <a16:creationId xmlns:a16="http://schemas.microsoft.com/office/drawing/2014/main" id="{33899A20-8900-4687-A125-71BF3ABB285E}"/>
              </a:ext>
            </a:extLst>
          </p:cNvPr>
          <p:cNvGrpSpPr/>
          <p:nvPr/>
        </p:nvGrpSpPr>
        <p:grpSpPr>
          <a:xfrm>
            <a:off x="6663473" y="2207468"/>
            <a:ext cx="1989550" cy="713693"/>
            <a:chOff x="1575694" y="930575"/>
            <a:chExt cx="1989550" cy="713693"/>
          </a:xfrm>
        </p:grpSpPr>
        <p:sp>
          <p:nvSpPr>
            <p:cNvPr id="17" name="Google Shape;818;p33">
              <a:extLst>
                <a:ext uri="{FF2B5EF4-FFF2-40B4-BE49-F238E27FC236}">
                  <a16:creationId xmlns:a16="http://schemas.microsoft.com/office/drawing/2014/main" id="{67065458-6978-440A-B60C-FA18BC66E867}"/>
                </a:ext>
              </a:extLst>
            </p:cNvPr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19;p33">
              <a:extLst>
                <a:ext uri="{FF2B5EF4-FFF2-40B4-BE49-F238E27FC236}">
                  <a16:creationId xmlns:a16="http://schemas.microsoft.com/office/drawing/2014/main" id="{4B3D2CE2-6F27-4815-AB81-5951324D49D8}"/>
                </a:ext>
              </a:extLst>
            </p:cNvPr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823;p33">
            <a:extLst>
              <a:ext uri="{FF2B5EF4-FFF2-40B4-BE49-F238E27FC236}">
                <a16:creationId xmlns:a16="http://schemas.microsoft.com/office/drawing/2014/main" id="{410F9C67-120B-49A3-917F-0B5E17189DFB}"/>
              </a:ext>
            </a:extLst>
          </p:cNvPr>
          <p:cNvSpPr txBox="1">
            <a:spLocks/>
          </p:cNvSpPr>
          <p:nvPr/>
        </p:nvSpPr>
        <p:spPr>
          <a:xfrm>
            <a:off x="3398086" y="2928230"/>
            <a:ext cx="2347828" cy="980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>
                <a:latin typeface="Anaheim"/>
                <a:ea typeface="Anaheim"/>
                <a:cs typeface="Anaheim"/>
                <a:sym typeface="Anaheim"/>
              </a:rPr>
              <a:t>Distancia de los datos test a 50 medoides.</a:t>
            </a:r>
            <a:endParaRPr lang="en-US" dirty="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5" name="Google Shape;823;p33">
            <a:extLst>
              <a:ext uri="{FF2B5EF4-FFF2-40B4-BE49-F238E27FC236}">
                <a16:creationId xmlns:a16="http://schemas.microsoft.com/office/drawing/2014/main" id="{BBFE1B0E-A224-434E-8F41-48930206E714}"/>
              </a:ext>
            </a:extLst>
          </p:cNvPr>
          <p:cNvSpPr txBox="1">
            <a:spLocks/>
          </p:cNvSpPr>
          <p:nvPr/>
        </p:nvSpPr>
        <p:spPr>
          <a:xfrm>
            <a:off x="6550792" y="2956539"/>
            <a:ext cx="2347828" cy="980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>
                <a:latin typeface="Anaheim"/>
                <a:ea typeface="Anaheim"/>
                <a:cs typeface="Anaheim"/>
                <a:sym typeface="Anaheim"/>
              </a:rPr>
              <a:t>Distancia de los datos validación a 50 medoides.</a:t>
            </a:r>
            <a:endParaRPr lang="en-US" dirty="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2" name="Google Shape;825;p33">
            <a:extLst>
              <a:ext uri="{FF2B5EF4-FFF2-40B4-BE49-F238E27FC236}">
                <a16:creationId xmlns:a16="http://schemas.microsoft.com/office/drawing/2014/main" id="{5A46CAA3-3537-4E94-B6A2-1646297B0011}"/>
              </a:ext>
            </a:extLst>
          </p:cNvPr>
          <p:cNvSpPr txBox="1">
            <a:spLocks/>
          </p:cNvSpPr>
          <p:nvPr/>
        </p:nvSpPr>
        <p:spPr>
          <a:xfrm>
            <a:off x="3732395" y="2380968"/>
            <a:ext cx="1324443" cy="66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800" dirty="0">
                <a:latin typeface="Staatliches" panose="020B0604020202020204" charset="0"/>
              </a:rPr>
              <a:t>TEST</a:t>
            </a:r>
          </a:p>
          <a:p>
            <a:endParaRPr lang="es-ES" sz="1800" dirty="0">
              <a:latin typeface="Staatliches" panose="020B0604020202020204" charset="0"/>
            </a:endParaRPr>
          </a:p>
        </p:txBody>
      </p:sp>
      <p:sp>
        <p:nvSpPr>
          <p:cNvPr id="23" name="Google Shape;825;p33">
            <a:extLst>
              <a:ext uri="{FF2B5EF4-FFF2-40B4-BE49-F238E27FC236}">
                <a16:creationId xmlns:a16="http://schemas.microsoft.com/office/drawing/2014/main" id="{9F635D3F-3DF2-429B-B3CB-7174486B0333}"/>
              </a:ext>
            </a:extLst>
          </p:cNvPr>
          <p:cNvSpPr txBox="1">
            <a:spLocks/>
          </p:cNvSpPr>
          <p:nvPr/>
        </p:nvSpPr>
        <p:spPr>
          <a:xfrm>
            <a:off x="6905562" y="2380968"/>
            <a:ext cx="1324443" cy="66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800" dirty="0">
                <a:latin typeface="Staatliches" panose="020B0604020202020204" charset="0"/>
              </a:rPr>
              <a:t>VALIDATION</a:t>
            </a:r>
          </a:p>
          <a:p>
            <a:endParaRPr lang="es-ES" sz="1800" dirty="0">
              <a:latin typeface="Staatliche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477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2" name="Google Shape;682;p31"/>
          <p:cNvGrpSpPr/>
          <p:nvPr/>
        </p:nvGrpSpPr>
        <p:grpSpPr>
          <a:xfrm>
            <a:off x="4534350" y="4313399"/>
            <a:ext cx="4600713" cy="150450"/>
            <a:chOff x="0" y="4397412"/>
            <a:chExt cx="4600713" cy="150450"/>
          </a:xfrm>
        </p:grpSpPr>
        <p:sp>
          <p:nvSpPr>
            <p:cNvPr id="683" name="Google Shape;683;p31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1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1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1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1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8" name="Google Shape;688;p31"/>
          <p:cNvGrpSpPr/>
          <p:nvPr/>
        </p:nvGrpSpPr>
        <p:grpSpPr>
          <a:xfrm>
            <a:off x="5215723" y="1329593"/>
            <a:ext cx="3081703" cy="2757573"/>
            <a:chOff x="5215723" y="1479118"/>
            <a:chExt cx="3081703" cy="2757573"/>
          </a:xfrm>
        </p:grpSpPr>
        <p:grpSp>
          <p:nvGrpSpPr>
            <p:cNvPr id="689" name="Google Shape;689;p31"/>
            <p:cNvGrpSpPr/>
            <p:nvPr/>
          </p:nvGrpSpPr>
          <p:grpSpPr>
            <a:xfrm>
              <a:off x="5215723" y="1707350"/>
              <a:ext cx="3081703" cy="2529341"/>
              <a:chOff x="5150194" y="1591500"/>
              <a:chExt cx="3081703" cy="2529341"/>
            </a:xfrm>
          </p:grpSpPr>
          <p:sp>
            <p:nvSpPr>
              <p:cNvPr id="690" name="Google Shape;690;p31"/>
              <p:cNvSpPr/>
              <p:nvPr/>
            </p:nvSpPr>
            <p:spPr>
              <a:xfrm>
                <a:off x="5150194" y="1591500"/>
                <a:ext cx="1147444" cy="2529341"/>
              </a:xfrm>
              <a:custGeom>
                <a:avLst/>
                <a:gdLst/>
                <a:ahLst/>
                <a:cxnLst/>
                <a:rect l="l" t="t" r="r" b="b"/>
                <a:pathLst>
                  <a:path w="46540" h="64368" extrusionOk="0">
                    <a:moveTo>
                      <a:pt x="45240" y="58"/>
                    </a:moveTo>
                    <a:cubicBezTo>
                      <a:pt x="45926" y="58"/>
                      <a:pt x="46482" y="614"/>
                      <a:pt x="46482" y="1299"/>
                    </a:cubicBezTo>
                    <a:lnTo>
                      <a:pt x="46482" y="63068"/>
                    </a:lnTo>
                    <a:cubicBezTo>
                      <a:pt x="46482" y="63753"/>
                      <a:pt x="45926" y="64310"/>
                      <a:pt x="45240" y="64310"/>
                    </a:cubicBezTo>
                    <a:lnTo>
                      <a:pt x="1299" y="64310"/>
                    </a:lnTo>
                    <a:cubicBezTo>
                      <a:pt x="615" y="64310"/>
                      <a:pt x="58" y="63753"/>
                      <a:pt x="58" y="63068"/>
                    </a:cubicBezTo>
                    <a:lnTo>
                      <a:pt x="58" y="1299"/>
                    </a:lnTo>
                    <a:cubicBezTo>
                      <a:pt x="58" y="614"/>
                      <a:pt x="615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2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2" y="64368"/>
                      <a:pt x="1299" y="64368"/>
                    </a:cubicBezTo>
                    <a:lnTo>
                      <a:pt x="45240" y="64368"/>
                    </a:lnTo>
                    <a:cubicBezTo>
                      <a:pt x="45958" y="64368"/>
                      <a:pt x="46539" y="63786"/>
                      <a:pt x="46539" y="63068"/>
                    </a:cubicBezTo>
                    <a:lnTo>
                      <a:pt x="46539" y="1299"/>
                    </a:lnTo>
                    <a:cubicBezTo>
                      <a:pt x="46539" y="582"/>
                      <a:pt x="45958" y="0"/>
                      <a:pt x="452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1"/>
              <p:cNvSpPr/>
              <p:nvPr/>
            </p:nvSpPr>
            <p:spPr>
              <a:xfrm>
                <a:off x="6402990" y="1591500"/>
                <a:ext cx="1828907" cy="2529341"/>
              </a:xfrm>
              <a:custGeom>
                <a:avLst/>
                <a:gdLst/>
                <a:ahLst/>
                <a:cxnLst/>
                <a:rect l="l" t="t" r="r" b="b"/>
                <a:pathLst>
                  <a:path w="46543" h="64368" extrusionOk="0">
                    <a:moveTo>
                      <a:pt x="45243" y="58"/>
                    </a:moveTo>
                    <a:cubicBezTo>
                      <a:pt x="45928" y="58"/>
                      <a:pt x="46485" y="614"/>
                      <a:pt x="46485" y="1299"/>
                    </a:cubicBezTo>
                    <a:lnTo>
                      <a:pt x="46485" y="63068"/>
                    </a:lnTo>
                    <a:cubicBezTo>
                      <a:pt x="46485" y="63753"/>
                      <a:pt x="45928" y="64310"/>
                      <a:pt x="45243" y="64310"/>
                    </a:cubicBezTo>
                    <a:lnTo>
                      <a:pt x="1299" y="64310"/>
                    </a:lnTo>
                    <a:cubicBezTo>
                      <a:pt x="617" y="64310"/>
                      <a:pt x="57" y="63753"/>
                      <a:pt x="57" y="63068"/>
                    </a:cubicBezTo>
                    <a:lnTo>
                      <a:pt x="57" y="1299"/>
                    </a:lnTo>
                    <a:cubicBezTo>
                      <a:pt x="57" y="614"/>
                      <a:pt x="617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5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5" y="64368"/>
                      <a:pt x="1299" y="64368"/>
                    </a:cubicBezTo>
                    <a:lnTo>
                      <a:pt x="45243" y="64368"/>
                    </a:lnTo>
                    <a:cubicBezTo>
                      <a:pt x="45961" y="64368"/>
                      <a:pt x="46542" y="63786"/>
                      <a:pt x="46542" y="63068"/>
                    </a:cubicBezTo>
                    <a:lnTo>
                      <a:pt x="46542" y="1299"/>
                    </a:lnTo>
                    <a:cubicBezTo>
                      <a:pt x="46542" y="582"/>
                      <a:pt x="45961" y="0"/>
                      <a:pt x="452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2" name="Google Shape;692;p31"/>
            <p:cNvGrpSpPr/>
            <p:nvPr/>
          </p:nvGrpSpPr>
          <p:grpSpPr>
            <a:xfrm>
              <a:off x="5723516" y="1479118"/>
              <a:ext cx="2288423" cy="1787926"/>
              <a:chOff x="5723516" y="1479118"/>
              <a:chExt cx="2288423" cy="1787926"/>
            </a:xfrm>
          </p:grpSpPr>
          <p:sp>
            <p:nvSpPr>
              <p:cNvPr id="693" name="Google Shape;693;p31"/>
              <p:cNvSpPr/>
              <p:nvPr/>
            </p:nvSpPr>
            <p:spPr>
              <a:xfrm>
                <a:off x="5723516" y="1479118"/>
                <a:ext cx="2288423" cy="291294"/>
              </a:xfrm>
              <a:custGeom>
                <a:avLst/>
                <a:gdLst/>
                <a:ahLst/>
                <a:cxnLst/>
                <a:rect l="l" t="t" r="r" b="b"/>
                <a:pathLst>
                  <a:path w="58237" h="7413" extrusionOk="0">
                    <a:moveTo>
                      <a:pt x="1756" y="1"/>
                    </a:moveTo>
                    <a:cubicBezTo>
                      <a:pt x="791" y="1"/>
                      <a:pt x="1" y="794"/>
                      <a:pt x="1" y="1760"/>
                    </a:cubicBezTo>
                    <a:lnTo>
                      <a:pt x="1" y="7413"/>
                    </a:lnTo>
                    <a:lnTo>
                      <a:pt x="58237" y="7413"/>
                    </a:lnTo>
                    <a:lnTo>
                      <a:pt x="58237" y="1760"/>
                    </a:lnTo>
                    <a:cubicBezTo>
                      <a:pt x="58237" y="794"/>
                      <a:pt x="57448" y="1"/>
                      <a:pt x="5648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1"/>
              <p:cNvSpPr/>
              <p:nvPr/>
            </p:nvSpPr>
            <p:spPr>
              <a:xfrm>
                <a:off x="6229445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9" y="0"/>
                    </a:moveTo>
                    <a:cubicBezTo>
                      <a:pt x="597" y="0"/>
                      <a:pt x="1" y="595"/>
                      <a:pt x="1" y="1328"/>
                    </a:cubicBezTo>
                    <a:cubicBezTo>
                      <a:pt x="1" y="2060"/>
                      <a:pt x="597" y="2656"/>
                      <a:pt x="1329" y="2656"/>
                    </a:cubicBezTo>
                    <a:cubicBezTo>
                      <a:pt x="2065" y="2656"/>
                      <a:pt x="2656" y="2060"/>
                      <a:pt x="2656" y="1328"/>
                    </a:cubicBezTo>
                    <a:cubicBezTo>
                      <a:pt x="2656" y="595"/>
                      <a:pt x="2065" y="0"/>
                      <a:pt x="13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1"/>
              <p:cNvSpPr/>
              <p:nvPr/>
            </p:nvSpPr>
            <p:spPr>
              <a:xfrm>
                <a:off x="6044560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8" y="0"/>
                    </a:moveTo>
                    <a:cubicBezTo>
                      <a:pt x="596" y="0"/>
                      <a:pt x="0" y="595"/>
                      <a:pt x="0" y="1328"/>
                    </a:cubicBezTo>
                    <a:cubicBezTo>
                      <a:pt x="0" y="2060"/>
                      <a:pt x="596" y="2656"/>
                      <a:pt x="1328" y="2656"/>
                    </a:cubicBezTo>
                    <a:cubicBezTo>
                      <a:pt x="2060" y="2656"/>
                      <a:pt x="2656" y="2060"/>
                      <a:pt x="2656" y="1328"/>
                    </a:cubicBezTo>
                    <a:cubicBezTo>
                      <a:pt x="2656" y="595"/>
                      <a:pt x="2060" y="0"/>
                      <a:pt x="13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1"/>
              <p:cNvSpPr/>
              <p:nvPr/>
            </p:nvSpPr>
            <p:spPr>
              <a:xfrm>
                <a:off x="5859635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9" y="0"/>
                    </a:moveTo>
                    <a:cubicBezTo>
                      <a:pt x="593" y="0"/>
                      <a:pt x="0" y="595"/>
                      <a:pt x="0" y="1328"/>
                    </a:cubicBezTo>
                    <a:cubicBezTo>
                      <a:pt x="0" y="2060"/>
                      <a:pt x="593" y="2656"/>
                      <a:pt x="1329" y="2656"/>
                    </a:cubicBezTo>
                    <a:cubicBezTo>
                      <a:pt x="2061" y="2656"/>
                      <a:pt x="2656" y="2060"/>
                      <a:pt x="2656" y="1328"/>
                    </a:cubicBezTo>
                    <a:cubicBezTo>
                      <a:pt x="2656" y="595"/>
                      <a:pt x="2061" y="0"/>
                      <a:pt x="13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1"/>
              <p:cNvSpPr/>
              <p:nvPr/>
            </p:nvSpPr>
            <p:spPr>
              <a:xfrm>
                <a:off x="5723516" y="1770377"/>
                <a:ext cx="2288423" cy="1496668"/>
              </a:xfrm>
              <a:custGeom>
                <a:avLst/>
                <a:gdLst/>
                <a:ahLst/>
                <a:cxnLst/>
                <a:rect l="l" t="t" r="r" b="b"/>
                <a:pathLst>
                  <a:path w="58237" h="38088" extrusionOk="0">
                    <a:moveTo>
                      <a:pt x="1" y="1"/>
                    </a:moveTo>
                    <a:lnTo>
                      <a:pt x="1" y="36332"/>
                    </a:lnTo>
                    <a:cubicBezTo>
                      <a:pt x="1" y="37297"/>
                      <a:pt x="791" y="38087"/>
                      <a:pt x="1756" y="38087"/>
                    </a:cubicBezTo>
                    <a:lnTo>
                      <a:pt x="56482" y="38087"/>
                    </a:lnTo>
                    <a:cubicBezTo>
                      <a:pt x="57448" y="38087"/>
                      <a:pt x="58237" y="37297"/>
                      <a:pt x="58237" y="36332"/>
                    </a:cubicBezTo>
                    <a:lnTo>
                      <a:pt x="58237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98" name="Google Shape;698;p31"/>
          <p:cNvSpPr txBox="1">
            <a:spLocks noGrp="1"/>
          </p:cNvSpPr>
          <p:nvPr>
            <p:ph type="ctrTitle"/>
          </p:nvPr>
        </p:nvSpPr>
        <p:spPr>
          <a:xfrm>
            <a:off x="682708" y="2522279"/>
            <a:ext cx="2949049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04. </a:t>
            </a:r>
            <a:br>
              <a:rPr lang="en" sz="4800" dirty="0"/>
            </a:br>
            <a:r>
              <a:rPr lang="es-ES" sz="4800" dirty="0"/>
              <a:t>modelos</a:t>
            </a:r>
            <a:br>
              <a:rPr lang="es-ES" sz="4800" dirty="0"/>
            </a:br>
            <a:endParaRPr sz="4800" dirty="0"/>
          </a:p>
        </p:txBody>
      </p:sp>
      <p:grpSp>
        <p:nvGrpSpPr>
          <p:cNvPr id="700" name="Google Shape;700;p31"/>
          <p:cNvGrpSpPr/>
          <p:nvPr/>
        </p:nvGrpSpPr>
        <p:grpSpPr>
          <a:xfrm>
            <a:off x="4394088" y="3149994"/>
            <a:ext cx="1221060" cy="1220197"/>
            <a:chOff x="4394088" y="3299519"/>
            <a:chExt cx="1221060" cy="1220197"/>
          </a:xfrm>
        </p:grpSpPr>
        <p:sp>
          <p:nvSpPr>
            <p:cNvPr id="701" name="Google Shape;701;p31"/>
            <p:cNvSpPr/>
            <p:nvPr/>
          </p:nvSpPr>
          <p:spPr>
            <a:xfrm>
              <a:off x="5004504" y="3380350"/>
              <a:ext cx="610644" cy="1139359"/>
            </a:xfrm>
            <a:custGeom>
              <a:avLst/>
              <a:gdLst/>
              <a:ahLst/>
              <a:cxnLst/>
              <a:rect l="l" t="t" r="r" b="b"/>
              <a:pathLst>
                <a:path w="15540" h="28995" extrusionOk="0">
                  <a:moveTo>
                    <a:pt x="7768" y="1"/>
                  </a:moveTo>
                  <a:lnTo>
                    <a:pt x="5740" y="3515"/>
                  </a:lnTo>
                  <a:cubicBezTo>
                    <a:pt x="9175" y="5492"/>
                    <a:pt x="11486" y="9203"/>
                    <a:pt x="11486" y="13457"/>
                  </a:cubicBezTo>
                  <a:cubicBezTo>
                    <a:pt x="11486" y="19799"/>
                    <a:pt x="6343" y="24939"/>
                    <a:pt x="1" y="24939"/>
                  </a:cubicBezTo>
                  <a:lnTo>
                    <a:pt x="1" y="28995"/>
                  </a:lnTo>
                  <a:cubicBezTo>
                    <a:pt x="8579" y="28995"/>
                    <a:pt x="15539" y="22035"/>
                    <a:pt x="15539" y="13457"/>
                  </a:cubicBezTo>
                  <a:cubicBezTo>
                    <a:pt x="15539" y="7707"/>
                    <a:pt x="12412" y="2685"/>
                    <a:pt x="77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1"/>
            <p:cNvSpPr/>
            <p:nvPr/>
          </p:nvSpPr>
          <p:spPr>
            <a:xfrm>
              <a:off x="4394088" y="3909150"/>
              <a:ext cx="610448" cy="610566"/>
            </a:xfrm>
            <a:custGeom>
              <a:avLst/>
              <a:gdLst/>
              <a:ahLst/>
              <a:cxnLst/>
              <a:rect l="l" t="t" r="r" b="b"/>
              <a:pathLst>
                <a:path w="15535" h="15538" extrusionOk="0">
                  <a:moveTo>
                    <a:pt x="0" y="0"/>
                  </a:moveTo>
                  <a:cubicBezTo>
                    <a:pt x="0" y="4117"/>
                    <a:pt x="1641" y="8076"/>
                    <a:pt x="4551" y="10984"/>
                  </a:cubicBezTo>
                  <a:cubicBezTo>
                    <a:pt x="7462" y="13894"/>
                    <a:pt x="11418" y="15538"/>
                    <a:pt x="15535" y="15538"/>
                  </a:cubicBezTo>
                  <a:lnTo>
                    <a:pt x="15535" y="11482"/>
                  </a:lnTo>
                  <a:cubicBezTo>
                    <a:pt x="9196" y="11482"/>
                    <a:pt x="4053" y="6342"/>
                    <a:pt x="4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1"/>
            <p:cNvSpPr/>
            <p:nvPr/>
          </p:nvSpPr>
          <p:spPr>
            <a:xfrm>
              <a:off x="4394088" y="3299519"/>
              <a:ext cx="915691" cy="609662"/>
            </a:xfrm>
            <a:custGeom>
              <a:avLst/>
              <a:gdLst/>
              <a:ahLst/>
              <a:cxnLst/>
              <a:rect l="l" t="t" r="r" b="b"/>
              <a:pathLst>
                <a:path w="23303" h="15515" extrusionOk="0">
                  <a:moveTo>
                    <a:pt x="15601" y="0"/>
                  </a:moveTo>
                  <a:cubicBezTo>
                    <a:pt x="10214" y="0"/>
                    <a:pt x="4947" y="2787"/>
                    <a:pt x="2078" y="7750"/>
                  </a:cubicBezTo>
                  <a:cubicBezTo>
                    <a:pt x="721" y="10104"/>
                    <a:pt x="0" y="12790"/>
                    <a:pt x="0" y="15514"/>
                  </a:cubicBezTo>
                  <a:lnTo>
                    <a:pt x="4053" y="15514"/>
                  </a:lnTo>
                  <a:cubicBezTo>
                    <a:pt x="4053" y="9168"/>
                    <a:pt x="9196" y="4031"/>
                    <a:pt x="15535" y="4031"/>
                  </a:cubicBezTo>
                  <a:cubicBezTo>
                    <a:pt x="17627" y="4031"/>
                    <a:pt x="19590" y="4588"/>
                    <a:pt x="21274" y="5572"/>
                  </a:cubicBezTo>
                  <a:lnTo>
                    <a:pt x="23302" y="2058"/>
                  </a:lnTo>
                  <a:cubicBezTo>
                    <a:pt x="20882" y="662"/>
                    <a:pt x="18227" y="0"/>
                    <a:pt x="156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4" name="Google Shape;704;p31"/>
          <p:cNvSpPr/>
          <p:nvPr/>
        </p:nvSpPr>
        <p:spPr>
          <a:xfrm>
            <a:off x="4670099" y="3237152"/>
            <a:ext cx="2593" cy="5973"/>
          </a:xfrm>
          <a:custGeom>
            <a:avLst/>
            <a:gdLst/>
            <a:ahLst/>
            <a:cxnLst/>
            <a:rect l="l" t="t" r="r" b="b"/>
            <a:pathLst>
              <a:path w="66" h="152" extrusionOk="0">
                <a:moveTo>
                  <a:pt x="65" y="1"/>
                </a:moveTo>
                <a:cubicBezTo>
                  <a:pt x="54" y="1"/>
                  <a:pt x="40" y="4"/>
                  <a:pt x="29" y="12"/>
                </a:cubicBezTo>
                <a:cubicBezTo>
                  <a:pt x="4" y="30"/>
                  <a:pt x="0" y="65"/>
                  <a:pt x="19" y="90"/>
                </a:cubicBezTo>
                <a:cubicBezTo>
                  <a:pt x="32" y="112"/>
                  <a:pt x="50" y="130"/>
                  <a:pt x="65" y="152"/>
                </a:cubicBezTo>
                <a:lnTo>
                  <a:pt x="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1"/>
          <p:cNvSpPr/>
          <p:nvPr/>
        </p:nvSpPr>
        <p:spPr>
          <a:xfrm>
            <a:off x="8052890" y="3127164"/>
            <a:ext cx="2554" cy="4951"/>
          </a:xfrm>
          <a:custGeom>
            <a:avLst/>
            <a:gdLst/>
            <a:ahLst/>
            <a:cxnLst/>
            <a:rect l="l" t="t" r="r" b="b"/>
            <a:pathLst>
              <a:path w="65" h="126" extrusionOk="0">
                <a:moveTo>
                  <a:pt x="0" y="0"/>
                </a:moveTo>
                <a:lnTo>
                  <a:pt x="0" y="126"/>
                </a:lnTo>
                <a:cubicBezTo>
                  <a:pt x="18" y="126"/>
                  <a:pt x="36" y="116"/>
                  <a:pt x="47" y="98"/>
                </a:cubicBezTo>
                <a:cubicBezTo>
                  <a:pt x="65" y="73"/>
                  <a:pt x="58" y="36"/>
                  <a:pt x="29" y="18"/>
                </a:cubicBezTo>
                <a:cubicBezTo>
                  <a:pt x="18" y="15"/>
                  <a:pt x="11" y="8"/>
                  <a:pt x="0" y="0"/>
                </a:cubicBezTo>
                <a:close/>
              </a:path>
            </a:pathLst>
          </a:custGeom>
          <a:solidFill>
            <a:srgbClr val="FE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1"/>
          <p:cNvSpPr/>
          <p:nvPr/>
        </p:nvSpPr>
        <p:spPr>
          <a:xfrm>
            <a:off x="4670099" y="2168078"/>
            <a:ext cx="2593" cy="4833"/>
          </a:xfrm>
          <a:custGeom>
            <a:avLst/>
            <a:gdLst/>
            <a:ahLst/>
            <a:cxnLst/>
            <a:rect l="l" t="t" r="r" b="b"/>
            <a:pathLst>
              <a:path w="66" h="123" extrusionOk="0">
                <a:moveTo>
                  <a:pt x="65" y="0"/>
                </a:moveTo>
                <a:cubicBezTo>
                  <a:pt x="54" y="4"/>
                  <a:pt x="47" y="7"/>
                  <a:pt x="37" y="15"/>
                </a:cubicBezTo>
                <a:cubicBezTo>
                  <a:pt x="11" y="29"/>
                  <a:pt x="0" y="65"/>
                  <a:pt x="15" y="90"/>
                </a:cubicBezTo>
                <a:cubicBezTo>
                  <a:pt x="25" y="111"/>
                  <a:pt x="44" y="122"/>
                  <a:pt x="65" y="122"/>
                </a:cubicBezTo>
                <a:lnTo>
                  <a:pt x="65" y="0"/>
                </a:lnTo>
                <a:close/>
              </a:path>
            </a:pathLst>
          </a:custGeom>
          <a:solidFill>
            <a:srgbClr val="D6E4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1"/>
          <p:cNvSpPr/>
          <p:nvPr/>
        </p:nvSpPr>
        <p:spPr>
          <a:xfrm>
            <a:off x="8052890" y="2518830"/>
            <a:ext cx="2554" cy="5973"/>
          </a:xfrm>
          <a:custGeom>
            <a:avLst/>
            <a:gdLst/>
            <a:ahLst/>
            <a:cxnLst/>
            <a:rect l="l" t="t" r="r" b="b"/>
            <a:pathLst>
              <a:path w="65" h="152" extrusionOk="0">
                <a:moveTo>
                  <a:pt x="0" y="0"/>
                </a:moveTo>
                <a:lnTo>
                  <a:pt x="0" y="151"/>
                </a:lnTo>
                <a:cubicBezTo>
                  <a:pt x="15" y="134"/>
                  <a:pt x="29" y="112"/>
                  <a:pt x="43" y="94"/>
                </a:cubicBezTo>
                <a:cubicBezTo>
                  <a:pt x="65" y="69"/>
                  <a:pt x="58" y="33"/>
                  <a:pt x="36" y="15"/>
                </a:cubicBezTo>
                <a:cubicBezTo>
                  <a:pt x="25" y="8"/>
                  <a:pt x="11" y="0"/>
                  <a:pt x="0" y="0"/>
                </a:cubicBezTo>
                <a:close/>
              </a:path>
            </a:pathLst>
          </a:custGeom>
          <a:solidFill>
            <a:srgbClr val="CCDD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8" name="Google Shape;708;p31"/>
          <p:cNvGrpSpPr/>
          <p:nvPr/>
        </p:nvGrpSpPr>
        <p:grpSpPr>
          <a:xfrm>
            <a:off x="4710406" y="1665960"/>
            <a:ext cx="3380414" cy="2313100"/>
            <a:chOff x="4710406" y="1815485"/>
            <a:chExt cx="3380414" cy="2313100"/>
          </a:xfrm>
        </p:grpSpPr>
        <p:sp>
          <p:nvSpPr>
            <p:cNvPr id="709" name="Google Shape;709;p31"/>
            <p:cNvSpPr/>
            <p:nvPr/>
          </p:nvSpPr>
          <p:spPr>
            <a:xfrm>
              <a:off x="4710406" y="1815485"/>
              <a:ext cx="3380234" cy="2313100"/>
            </a:xfrm>
            <a:custGeom>
              <a:avLst/>
              <a:gdLst/>
              <a:ahLst/>
              <a:cxnLst/>
              <a:rect l="l" t="t" r="r" b="b"/>
              <a:pathLst>
                <a:path w="86022" h="58865" extrusionOk="0">
                  <a:moveTo>
                    <a:pt x="2190" y="1"/>
                  </a:moveTo>
                  <a:cubicBezTo>
                    <a:pt x="987" y="1"/>
                    <a:pt x="0" y="983"/>
                    <a:pt x="0" y="2186"/>
                  </a:cubicBezTo>
                  <a:lnTo>
                    <a:pt x="0" y="56679"/>
                  </a:lnTo>
                  <a:cubicBezTo>
                    <a:pt x="0" y="57881"/>
                    <a:pt x="987" y="58865"/>
                    <a:pt x="2190" y="58865"/>
                  </a:cubicBezTo>
                  <a:lnTo>
                    <a:pt x="83832" y="58865"/>
                  </a:lnTo>
                  <a:cubicBezTo>
                    <a:pt x="85034" y="58865"/>
                    <a:pt x="86021" y="57881"/>
                    <a:pt x="86021" y="56679"/>
                  </a:cubicBezTo>
                  <a:lnTo>
                    <a:pt x="86021" y="2186"/>
                  </a:lnTo>
                  <a:cubicBezTo>
                    <a:pt x="86021" y="983"/>
                    <a:pt x="85034" y="1"/>
                    <a:pt x="8383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4710425" y="2037750"/>
              <a:ext cx="3380234" cy="1927813"/>
            </a:xfrm>
            <a:custGeom>
              <a:avLst/>
              <a:gdLst/>
              <a:ahLst/>
              <a:cxnLst/>
              <a:rect l="l" t="t" r="r" b="b"/>
              <a:pathLst>
                <a:path w="86022" h="49060" extrusionOk="0">
                  <a:moveTo>
                    <a:pt x="0" y="1"/>
                  </a:moveTo>
                  <a:lnTo>
                    <a:pt x="0" y="49059"/>
                  </a:lnTo>
                  <a:lnTo>
                    <a:pt x="86021" y="49059"/>
                  </a:lnTo>
                  <a:lnTo>
                    <a:pt x="8602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1" name="Google Shape;711;p31"/>
            <p:cNvGrpSpPr/>
            <p:nvPr/>
          </p:nvGrpSpPr>
          <p:grpSpPr>
            <a:xfrm>
              <a:off x="4710585" y="2281922"/>
              <a:ext cx="3380235" cy="1683652"/>
              <a:chOff x="4710585" y="2281922"/>
              <a:chExt cx="3380235" cy="1683652"/>
            </a:xfrm>
          </p:grpSpPr>
          <p:sp>
            <p:nvSpPr>
              <p:cNvPr id="712" name="Google Shape;712;p31"/>
              <p:cNvSpPr/>
              <p:nvPr/>
            </p:nvSpPr>
            <p:spPr>
              <a:xfrm>
                <a:off x="4710585" y="3230006"/>
                <a:ext cx="3380234" cy="447295"/>
              </a:xfrm>
              <a:custGeom>
                <a:avLst/>
                <a:gdLst/>
                <a:ahLst/>
                <a:cxnLst/>
                <a:rect l="l" t="t" r="r" b="b"/>
                <a:pathLst>
                  <a:path w="86022" h="11383" extrusionOk="0">
                    <a:moveTo>
                      <a:pt x="84485" y="464"/>
                    </a:moveTo>
                    <a:lnTo>
                      <a:pt x="84485" y="582"/>
                    </a:lnTo>
                    <a:cubicBezTo>
                      <a:pt x="85006" y="769"/>
                      <a:pt x="85512" y="1009"/>
                      <a:pt x="85989" y="1304"/>
                    </a:cubicBezTo>
                    <a:cubicBezTo>
                      <a:pt x="86000" y="1311"/>
                      <a:pt x="86011" y="1314"/>
                      <a:pt x="86021" y="1314"/>
                    </a:cubicBezTo>
                    <a:lnTo>
                      <a:pt x="86021" y="1188"/>
                    </a:lnTo>
                    <a:cubicBezTo>
                      <a:pt x="85534" y="890"/>
                      <a:pt x="85017" y="650"/>
                      <a:pt x="84485" y="464"/>
                    </a:cubicBezTo>
                    <a:close/>
                    <a:moveTo>
                      <a:pt x="0" y="3988"/>
                    </a:moveTo>
                    <a:lnTo>
                      <a:pt x="0" y="4139"/>
                    </a:lnTo>
                    <a:cubicBezTo>
                      <a:pt x="467" y="4760"/>
                      <a:pt x="980" y="5348"/>
                      <a:pt x="1536" y="5898"/>
                    </a:cubicBezTo>
                    <a:lnTo>
                      <a:pt x="1536" y="5740"/>
                    </a:lnTo>
                    <a:cubicBezTo>
                      <a:pt x="994" y="5194"/>
                      <a:pt x="499" y="4620"/>
                      <a:pt x="47" y="4009"/>
                    </a:cubicBezTo>
                    <a:cubicBezTo>
                      <a:pt x="36" y="3996"/>
                      <a:pt x="18" y="3988"/>
                      <a:pt x="0" y="3988"/>
                    </a:cubicBezTo>
                    <a:close/>
                    <a:moveTo>
                      <a:pt x="81772" y="0"/>
                    </a:moveTo>
                    <a:cubicBezTo>
                      <a:pt x="80738" y="0"/>
                      <a:pt x="79708" y="201"/>
                      <a:pt x="78764" y="603"/>
                    </a:cubicBezTo>
                    <a:cubicBezTo>
                      <a:pt x="77540" y="1131"/>
                      <a:pt x="76470" y="1971"/>
                      <a:pt x="75437" y="2785"/>
                    </a:cubicBezTo>
                    <a:cubicBezTo>
                      <a:pt x="74690" y="3375"/>
                      <a:pt x="73918" y="3984"/>
                      <a:pt x="73093" y="4469"/>
                    </a:cubicBezTo>
                    <a:cubicBezTo>
                      <a:pt x="71201" y="5578"/>
                      <a:pt x="68918" y="6128"/>
                      <a:pt x="66183" y="6128"/>
                    </a:cubicBezTo>
                    <a:cubicBezTo>
                      <a:pt x="64687" y="6128"/>
                      <a:pt x="63054" y="5966"/>
                      <a:pt x="61276" y="5636"/>
                    </a:cubicBezTo>
                    <a:cubicBezTo>
                      <a:pt x="59949" y="5388"/>
                      <a:pt x="58603" y="5076"/>
                      <a:pt x="57304" y="4774"/>
                    </a:cubicBezTo>
                    <a:cubicBezTo>
                      <a:pt x="54662" y="4160"/>
                      <a:pt x="51930" y="3525"/>
                      <a:pt x="49203" y="3418"/>
                    </a:cubicBezTo>
                    <a:cubicBezTo>
                      <a:pt x="48911" y="3406"/>
                      <a:pt x="48625" y="3399"/>
                      <a:pt x="48337" y="3399"/>
                    </a:cubicBezTo>
                    <a:cubicBezTo>
                      <a:pt x="46183" y="3399"/>
                      <a:pt x="44066" y="3711"/>
                      <a:pt x="41980" y="4207"/>
                    </a:cubicBezTo>
                    <a:lnTo>
                      <a:pt x="41980" y="4326"/>
                    </a:lnTo>
                    <a:cubicBezTo>
                      <a:pt x="44066" y="3827"/>
                      <a:pt x="46183" y="3514"/>
                      <a:pt x="48337" y="3514"/>
                    </a:cubicBezTo>
                    <a:cubicBezTo>
                      <a:pt x="48625" y="3514"/>
                      <a:pt x="48911" y="3518"/>
                      <a:pt x="49195" y="3532"/>
                    </a:cubicBezTo>
                    <a:cubicBezTo>
                      <a:pt x="51916" y="3636"/>
                      <a:pt x="54640" y="4271"/>
                      <a:pt x="57274" y="4885"/>
                    </a:cubicBezTo>
                    <a:cubicBezTo>
                      <a:pt x="58578" y="5187"/>
                      <a:pt x="59927" y="5499"/>
                      <a:pt x="61255" y="5747"/>
                    </a:cubicBezTo>
                    <a:cubicBezTo>
                      <a:pt x="63039" y="6077"/>
                      <a:pt x="64679" y="6242"/>
                      <a:pt x="66183" y="6242"/>
                    </a:cubicBezTo>
                    <a:cubicBezTo>
                      <a:pt x="68940" y="6242"/>
                      <a:pt x="71241" y="5686"/>
                      <a:pt x="73151" y="4566"/>
                    </a:cubicBezTo>
                    <a:cubicBezTo>
                      <a:pt x="73983" y="4077"/>
                      <a:pt x="74758" y="3468"/>
                      <a:pt x="75508" y="2876"/>
                    </a:cubicBezTo>
                    <a:cubicBezTo>
                      <a:pt x="76535" y="2064"/>
                      <a:pt x="77597" y="1228"/>
                      <a:pt x="78810" y="708"/>
                    </a:cubicBezTo>
                    <a:cubicBezTo>
                      <a:pt x="79740" y="309"/>
                      <a:pt x="80753" y="115"/>
                      <a:pt x="81772" y="115"/>
                    </a:cubicBezTo>
                    <a:cubicBezTo>
                      <a:pt x="82648" y="115"/>
                      <a:pt x="83531" y="259"/>
                      <a:pt x="84371" y="542"/>
                    </a:cubicBezTo>
                    <a:lnTo>
                      <a:pt x="84371" y="424"/>
                    </a:lnTo>
                    <a:cubicBezTo>
                      <a:pt x="83531" y="144"/>
                      <a:pt x="82648" y="0"/>
                      <a:pt x="81772" y="0"/>
                    </a:cubicBezTo>
                    <a:close/>
                    <a:moveTo>
                      <a:pt x="37756" y="5439"/>
                    </a:moveTo>
                    <a:cubicBezTo>
                      <a:pt x="36091" y="5994"/>
                      <a:pt x="34446" y="6619"/>
                      <a:pt x="32817" y="7233"/>
                    </a:cubicBezTo>
                    <a:cubicBezTo>
                      <a:pt x="31177" y="7854"/>
                      <a:pt x="29483" y="8497"/>
                      <a:pt x="27806" y="9057"/>
                    </a:cubicBezTo>
                    <a:cubicBezTo>
                      <a:pt x="23360" y="10546"/>
                      <a:pt x="19530" y="11267"/>
                      <a:pt x="15983" y="11267"/>
                    </a:cubicBezTo>
                    <a:cubicBezTo>
                      <a:pt x="15014" y="11267"/>
                      <a:pt x="14066" y="11214"/>
                      <a:pt x="13137" y="11106"/>
                    </a:cubicBezTo>
                    <a:cubicBezTo>
                      <a:pt x="8614" y="10589"/>
                      <a:pt x="4551" y="8708"/>
                      <a:pt x="1651" y="5851"/>
                    </a:cubicBezTo>
                    <a:lnTo>
                      <a:pt x="1651" y="6009"/>
                    </a:lnTo>
                    <a:cubicBezTo>
                      <a:pt x="4562" y="8841"/>
                      <a:pt x="8618" y="10704"/>
                      <a:pt x="13122" y="11220"/>
                    </a:cubicBezTo>
                    <a:cubicBezTo>
                      <a:pt x="14060" y="11328"/>
                      <a:pt x="15011" y="11382"/>
                      <a:pt x="15983" y="11382"/>
                    </a:cubicBezTo>
                    <a:cubicBezTo>
                      <a:pt x="19540" y="11382"/>
                      <a:pt x="23381" y="10657"/>
                      <a:pt x="27843" y="9164"/>
                    </a:cubicBezTo>
                    <a:cubicBezTo>
                      <a:pt x="29522" y="8604"/>
                      <a:pt x="31216" y="7962"/>
                      <a:pt x="32860" y="7341"/>
                    </a:cubicBezTo>
                    <a:cubicBezTo>
                      <a:pt x="34472" y="6731"/>
                      <a:pt x="36105" y="6113"/>
                      <a:pt x="37756" y="5557"/>
                    </a:cubicBezTo>
                    <a:lnTo>
                      <a:pt x="37756" y="5439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13" name="Google Shape;713;p31"/>
              <p:cNvGrpSpPr/>
              <p:nvPr/>
            </p:nvGrpSpPr>
            <p:grpSpPr>
              <a:xfrm>
                <a:off x="4710585" y="2281922"/>
                <a:ext cx="3380235" cy="634850"/>
                <a:chOff x="4672653" y="2281922"/>
                <a:chExt cx="3380235" cy="634850"/>
              </a:xfrm>
            </p:grpSpPr>
            <p:sp>
              <p:nvSpPr>
                <p:cNvPr id="714" name="Google Shape;714;p31"/>
                <p:cNvSpPr/>
                <p:nvPr/>
              </p:nvSpPr>
              <p:spPr>
                <a:xfrm>
                  <a:off x="4672653" y="2293200"/>
                  <a:ext cx="60514" cy="29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0" h="744" extrusionOk="0">
                      <a:moveTo>
                        <a:pt x="1539" y="0"/>
                      </a:moveTo>
                      <a:lnTo>
                        <a:pt x="1539" y="0"/>
                      </a:lnTo>
                      <a:cubicBezTo>
                        <a:pt x="1005" y="151"/>
                        <a:pt x="489" y="356"/>
                        <a:pt x="0" y="621"/>
                      </a:cubicBezTo>
                      <a:lnTo>
                        <a:pt x="0" y="743"/>
                      </a:lnTo>
                      <a:cubicBezTo>
                        <a:pt x="7" y="743"/>
                        <a:pt x="18" y="739"/>
                        <a:pt x="25" y="736"/>
                      </a:cubicBezTo>
                      <a:cubicBezTo>
                        <a:pt x="506" y="474"/>
                        <a:pt x="1012" y="270"/>
                        <a:pt x="1536" y="119"/>
                      </a:cubicBezTo>
                      <a:cubicBezTo>
                        <a:pt x="1536" y="79"/>
                        <a:pt x="1539" y="40"/>
                        <a:pt x="153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715;p31"/>
                <p:cNvSpPr/>
                <p:nvPr/>
              </p:nvSpPr>
              <p:spPr>
                <a:xfrm>
                  <a:off x="4737530" y="2281922"/>
                  <a:ext cx="3315358" cy="63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371" h="16156" extrusionOk="0">
                      <a:moveTo>
                        <a:pt x="84370" y="9834"/>
                      </a:moveTo>
                      <a:cubicBezTo>
                        <a:pt x="84352" y="9834"/>
                        <a:pt x="84335" y="9842"/>
                        <a:pt x="84324" y="9856"/>
                      </a:cubicBezTo>
                      <a:cubicBezTo>
                        <a:pt x="83871" y="10434"/>
                        <a:pt x="83373" y="10976"/>
                        <a:pt x="82834" y="11482"/>
                      </a:cubicBezTo>
                      <a:lnTo>
                        <a:pt x="82834" y="11636"/>
                      </a:lnTo>
                      <a:cubicBezTo>
                        <a:pt x="83391" y="11123"/>
                        <a:pt x="83904" y="10574"/>
                        <a:pt x="84370" y="9985"/>
                      </a:cubicBezTo>
                      <a:lnTo>
                        <a:pt x="84370" y="9834"/>
                      </a:lnTo>
                      <a:close/>
                      <a:moveTo>
                        <a:pt x="2021" y="0"/>
                      </a:moveTo>
                      <a:cubicBezTo>
                        <a:pt x="1339" y="0"/>
                        <a:pt x="660" y="86"/>
                        <a:pt x="4" y="255"/>
                      </a:cubicBezTo>
                      <a:cubicBezTo>
                        <a:pt x="4" y="298"/>
                        <a:pt x="0" y="334"/>
                        <a:pt x="0" y="377"/>
                      </a:cubicBezTo>
                      <a:cubicBezTo>
                        <a:pt x="657" y="201"/>
                        <a:pt x="1339" y="111"/>
                        <a:pt x="2025" y="111"/>
                      </a:cubicBezTo>
                      <a:cubicBezTo>
                        <a:pt x="3234" y="111"/>
                        <a:pt x="4454" y="388"/>
                        <a:pt x="5557" y="940"/>
                      </a:cubicBezTo>
                      <a:cubicBezTo>
                        <a:pt x="6770" y="1547"/>
                        <a:pt x="7832" y="2459"/>
                        <a:pt x="8862" y="3342"/>
                      </a:cubicBezTo>
                      <a:cubicBezTo>
                        <a:pt x="9609" y="3988"/>
                        <a:pt x="10388" y="4652"/>
                        <a:pt x="11216" y="5201"/>
                      </a:cubicBezTo>
                      <a:cubicBezTo>
                        <a:pt x="13482" y="6690"/>
                        <a:pt x="16307" y="7427"/>
                        <a:pt x="19784" y="7427"/>
                      </a:cubicBezTo>
                      <a:cubicBezTo>
                        <a:pt x="20833" y="7427"/>
                        <a:pt x="21938" y="7362"/>
                        <a:pt x="23108" y="7229"/>
                      </a:cubicBezTo>
                      <a:cubicBezTo>
                        <a:pt x="24439" y="7078"/>
                        <a:pt x="25786" y="6859"/>
                        <a:pt x="27088" y="6651"/>
                      </a:cubicBezTo>
                      <a:cubicBezTo>
                        <a:pt x="29497" y="6259"/>
                        <a:pt x="31977" y="5861"/>
                        <a:pt x="34461" y="5861"/>
                      </a:cubicBezTo>
                      <a:lnTo>
                        <a:pt x="34777" y="5861"/>
                      </a:lnTo>
                      <a:cubicBezTo>
                        <a:pt x="34953" y="5840"/>
                        <a:pt x="35129" y="5825"/>
                        <a:pt x="35305" y="5825"/>
                      </a:cubicBezTo>
                      <a:cubicBezTo>
                        <a:pt x="35595" y="5825"/>
                        <a:pt x="35883" y="5858"/>
                        <a:pt x="36173" y="5926"/>
                      </a:cubicBezTo>
                      <a:cubicBezTo>
                        <a:pt x="41485" y="6342"/>
                        <a:pt x="46575" y="8628"/>
                        <a:pt x="51506" y="10847"/>
                      </a:cubicBezTo>
                      <a:cubicBezTo>
                        <a:pt x="53147" y="11587"/>
                        <a:pt x="54845" y="12347"/>
                        <a:pt x="56521" y="13029"/>
                      </a:cubicBezTo>
                      <a:cubicBezTo>
                        <a:pt x="61751" y="15150"/>
                        <a:pt x="66126" y="16156"/>
                        <a:pt x="70189" y="16156"/>
                      </a:cubicBezTo>
                      <a:cubicBezTo>
                        <a:pt x="70544" y="16156"/>
                        <a:pt x="70892" y="16149"/>
                        <a:pt x="71245" y="16134"/>
                      </a:cubicBezTo>
                      <a:cubicBezTo>
                        <a:pt x="75749" y="15937"/>
                        <a:pt x="79805" y="14365"/>
                        <a:pt x="82720" y="11741"/>
                      </a:cubicBezTo>
                      <a:lnTo>
                        <a:pt x="82720" y="11587"/>
                      </a:lnTo>
                      <a:cubicBezTo>
                        <a:pt x="79819" y="14235"/>
                        <a:pt x="75759" y="15826"/>
                        <a:pt x="71237" y="16019"/>
                      </a:cubicBezTo>
                      <a:cubicBezTo>
                        <a:pt x="70889" y="16033"/>
                        <a:pt x="70541" y="16041"/>
                        <a:pt x="70189" y="16041"/>
                      </a:cubicBezTo>
                      <a:cubicBezTo>
                        <a:pt x="66141" y="16041"/>
                        <a:pt x="61776" y="15039"/>
                        <a:pt x="56564" y="12925"/>
                      </a:cubicBezTo>
                      <a:cubicBezTo>
                        <a:pt x="54891" y="12243"/>
                        <a:pt x="53194" y="11482"/>
                        <a:pt x="51553" y="10743"/>
                      </a:cubicBezTo>
                      <a:cubicBezTo>
                        <a:pt x="46303" y="8381"/>
                        <a:pt x="40871" y="5941"/>
                        <a:pt x="35172" y="5757"/>
                      </a:cubicBezTo>
                      <a:cubicBezTo>
                        <a:pt x="34935" y="5750"/>
                        <a:pt x="34698" y="5747"/>
                        <a:pt x="34461" y="5747"/>
                      </a:cubicBezTo>
                      <a:cubicBezTo>
                        <a:pt x="31970" y="5747"/>
                        <a:pt x="29483" y="6148"/>
                        <a:pt x="27071" y="6536"/>
                      </a:cubicBezTo>
                      <a:cubicBezTo>
                        <a:pt x="25771" y="6748"/>
                        <a:pt x="24426" y="6963"/>
                        <a:pt x="23097" y="7114"/>
                      </a:cubicBezTo>
                      <a:cubicBezTo>
                        <a:pt x="21931" y="7247"/>
                        <a:pt x="20829" y="7315"/>
                        <a:pt x="19784" y="7315"/>
                      </a:cubicBezTo>
                      <a:cubicBezTo>
                        <a:pt x="16328" y="7315"/>
                        <a:pt x="13525" y="6582"/>
                        <a:pt x="11281" y="5104"/>
                      </a:cubicBezTo>
                      <a:cubicBezTo>
                        <a:pt x="10456" y="4562"/>
                        <a:pt x="9680" y="3898"/>
                        <a:pt x="8934" y="3256"/>
                      </a:cubicBezTo>
                      <a:cubicBezTo>
                        <a:pt x="7900" y="2369"/>
                        <a:pt x="6831" y="1450"/>
                        <a:pt x="5607" y="837"/>
                      </a:cubicBezTo>
                      <a:cubicBezTo>
                        <a:pt x="4487" y="277"/>
                        <a:pt x="3252" y="0"/>
                        <a:pt x="202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16" name="Google Shape;716;p31"/>
              <p:cNvSpPr/>
              <p:nvPr/>
            </p:nvSpPr>
            <p:spPr>
              <a:xfrm>
                <a:off x="4921590" y="3223954"/>
                <a:ext cx="166021" cy="741615"/>
              </a:xfrm>
              <a:custGeom>
                <a:avLst/>
                <a:gdLst/>
                <a:ahLst/>
                <a:cxnLst/>
                <a:rect l="l" t="t" r="r" b="b"/>
                <a:pathLst>
                  <a:path w="4225" h="18873" extrusionOk="0">
                    <a:moveTo>
                      <a:pt x="0" y="0"/>
                    </a:moveTo>
                    <a:lnTo>
                      <a:pt x="0" y="18872"/>
                    </a:lnTo>
                    <a:lnTo>
                      <a:pt x="4225" y="1887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1"/>
              <p:cNvSpPr/>
              <p:nvPr/>
            </p:nvSpPr>
            <p:spPr>
              <a:xfrm>
                <a:off x="5168405" y="3072588"/>
                <a:ext cx="166179" cy="892979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2725" extrusionOk="0">
                    <a:moveTo>
                      <a:pt x="1" y="1"/>
                    </a:moveTo>
                    <a:lnTo>
                      <a:pt x="1" y="22724"/>
                    </a:lnTo>
                    <a:lnTo>
                      <a:pt x="4229" y="22724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1"/>
              <p:cNvSpPr/>
              <p:nvPr/>
            </p:nvSpPr>
            <p:spPr>
              <a:xfrm>
                <a:off x="5415377" y="2923933"/>
                <a:ext cx="166179" cy="1041632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6508" extrusionOk="0">
                    <a:moveTo>
                      <a:pt x="1" y="0"/>
                    </a:moveTo>
                    <a:lnTo>
                      <a:pt x="1" y="26507"/>
                    </a:lnTo>
                    <a:lnTo>
                      <a:pt x="4229" y="26507"/>
                    </a:lnTo>
                    <a:lnTo>
                      <a:pt x="42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1"/>
              <p:cNvSpPr/>
              <p:nvPr/>
            </p:nvSpPr>
            <p:spPr>
              <a:xfrm>
                <a:off x="5662310" y="2741719"/>
                <a:ext cx="166100" cy="1223843"/>
              </a:xfrm>
              <a:custGeom>
                <a:avLst/>
                <a:gdLst/>
                <a:ahLst/>
                <a:cxnLst/>
                <a:rect l="l" t="t" r="r" b="b"/>
                <a:pathLst>
                  <a:path w="4227" h="31145" extrusionOk="0">
                    <a:moveTo>
                      <a:pt x="1" y="0"/>
                    </a:moveTo>
                    <a:lnTo>
                      <a:pt x="1" y="31144"/>
                    </a:lnTo>
                    <a:lnTo>
                      <a:pt x="4226" y="31144"/>
                    </a:lnTo>
                    <a:lnTo>
                      <a:pt x="42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1"/>
              <p:cNvSpPr/>
              <p:nvPr/>
            </p:nvSpPr>
            <p:spPr>
              <a:xfrm>
                <a:off x="5909282" y="3001659"/>
                <a:ext cx="166061" cy="963906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4530" extrusionOk="0">
                    <a:moveTo>
                      <a:pt x="1" y="0"/>
                    </a:moveTo>
                    <a:lnTo>
                      <a:pt x="1" y="24529"/>
                    </a:lnTo>
                    <a:lnTo>
                      <a:pt x="4225" y="24529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1"/>
              <p:cNvSpPr/>
              <p:nvPr/>
            </p:nvSpPr>
            <p:spPr>
              <a:xfrm>
                <a:off x="6156254" y="2640416"/>
                <a:ext cx="166061" cy="1325145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33723" extrusionOk="0">
                    <a:moveTo>
                      <a:pt x="1" y="1"/>
                    </a:moveTo>
                    <a:lnTo>
                      <a:pt x="1" y="33722"/>
                    </a:lnTo>
                    <a:lnTo>
                      <a:pt x="4225" y="3372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1"/>
              <p:cNvSpPr/>
              <p:nvPr/>
            </p:nvSpPr>
            <p:spPr>
              <a:xfrm>
                <a:off x="6403226" y="3091489"/>
                <a:ext cx="166061" cy="874078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2244" extrusionOk="0">
                    <a:moveTo>
                      <a:pt x="1" y="0"/>
                    </a:moveTo>
                    <a:lnTo>
                      <a:pt x="1" y="22243"/>
                    </a:lnTo>
                    <a:lnTo>
                      <a:pt x="4225" y="22243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1"/>
              <p:cNvSpPr/>
              <p:nvPr/>
            </p:nvSpPr>
            <p:spPr>
              <a:xfrm>
                <a:off x="6650080" y="2798266"/>
                <a:ext cx="166179" cy="1167297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9706" extrusionOk="0">
                    <a:moveTo>
                      <a:pt x="0" y="1"/>
                    </a:moveTo>
                    <a:lnTo>
                      <a:pt x="0" y="29705"/>
                    </a:lnTo>
                    <a:lnTo>
                      <a:pt x="4228" y="29705"/>
                    </a:lnTo>
                    <a:lnTo>
                      <a:pt x="422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1"/>
              <p:cNvSpPr/>
              <p:nvPr/>
            </p:nvSpPr>
            <p:spPr>
              <a:xfrm>
                <a:off x="6897013" y="3673574"/>
                <a:ext cx="166218" cy="292001"/>
              </a:xfrm>
              <a:custGeom>
                <a:avLst/>
                <a:gdLst/>
                <a:ahLst/>
                <a:cxnLst/>
                <a:rect l="l" t="t" r="r" b="b"/>
                <a:pathLst>
                  <a:path w="4230" h="7431" extrusionOk="0">
                    <a:moveTo>
                      <a:pt x="1" y="1"/>
                    </a:moveTo>
                    <a:lnTo>
                      <a:pt x="1" y="7430"/>
                    </a:lnTo>
                    <a:lnTo>
                      <a:pt x="4229" y="7430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1"/>
              <p:cNvSpPr/>
              <p:nvPr/>
            </p:nvSpPr>
            <p:spPr>
              <a:xfrm>
                <a:off x="7143985" y="2724901"/>
                <a:ext cx="166061" cy="1240661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31573" extrusionOk="0">
                    <a:moveTo>
                      <a:pt x="1" y="1"/>
                    </a:moveTo>
                    <a:lnTo>
                      <a:pt x="1" y="31572"/>
                    </a:lnTo>
                    <a:lnTo>
                      <a:pt x="4225" y="3157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1"/>
              <p:cNvSpPr/>
              <p:nvPr/>
            </p:nvSpPr>
            <p:spPr>
              <a:xfrm>
                <a:off x="7390957" y="2381065"/>
                <a:ext cx="166061" cy="1584492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40323" extrusionOk="0">
                    <a:moveTo>
                      <a:pt x="1" y="0"/>
                    </a:moveTo>
                    <a:lnTo>
                      <a:pt x="1" y="40322"/>
                    </a:lnTo>
                    <a:lnTo>
                      <a:pt x="4225" y="4032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1"/>
              <p:cNvSpPr/>
              <p:nvPr/>
            </p:nvSpPr>
            <p:spPr>
              <a:xfrm>
                <a:off x="7637929" y="3115184"/>
                <a:ext cx="166061" cy="850383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1641" extrusionOk="0">
                    <a:moveTo>
                      <a:pt x="1" y="0"/>
                    </a:moveTo>
                    <a:lnTo>
                      <a:pt x="1" y="21640"/>
                    </a:lnTo>
                    <a:lnTo>
                      <a:pt x="4225" y="21640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8" name="Google Shape;728;p31"/>
          <p:cNvGrpSpPr/>
          <p:nvPr/>
        </p:nvGrpSpPr>
        <p:grpSpPr>
          <a:xfrm>
            <a:off x="5262046" y="2085203"/>
            <a:ext cx="1054922" cy="2623643"/>
            <a:chOff x="5262046" y="2234728"/>
            <a:chExt cx="1054922" cy="2623643"/>
          </a:xfrm>
        </p:grpSpPr>
        <p:sp>
          <p:nvSpPr>
            <p:cNvPr id="729" name="Google Shape;729;p31"/>
            <p:cNvSpPr/>
            <p:nvPr/>
          </p:nvSpPr>
          <p:spPr>
            <a:xfrm>
              <a:off x="6104070" y="2510819"/>
              <a:ext cx="54895" cy="4008"/>
            </a:xfrm>
            <a:custGeom>
              <a:avLst/>
              <a:gdLst/>
              <a:ahLst/>
              <a:cxnLst/>
              <a:rect l="l" t="t" r="r" b="b"/>
              <a:pathLst>
                <a:path w="1397" h="102" extrusionOk="0">
                  <a:moveTo>
                    <a:pt x="529" y="0"/>
                  </a:moveTo>
                  <a:cubicBezTo>
                    <a:pt x="353" y="0"/>
                    <a:pt x="177" y="15"/>
                    <a:pt x="1" y="36"/>
                  </a:cubicBezTo>
                  <a:cubicBezTo>
                    <a:pt x="134" y="40"/>
                    <a:pt x="263" y="43"/>
                    <a:pt x="393" y="47"/>
                  </a:cubicBezTo>
                  <a:cubicBezTo>
                    <a:pt x="729" y="58"/>
                    <a:pt x="1064" y="76"/>
                    <a:pt x="1397" y="101"/>
                  </a:cubicBezTo>
                  <a:cubicBezTo>
                    <a:pt x="1107" y="33"/>
                    <a:pt x="819" y="0"/>
                    <a:pt x="529" y="0"/>
                  </a:cubicBezTo>
                  <a:close/>
                </a:path>
              </a:pathLst>
            </a:custGeom>
            <a:solidFill>
              <a:srgbClr val="C2D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6266871" y="2618410"/>
              <a:ext cx="157" cy="236"/>
            </a:xfrm>
            <a:custGeom>
              <a:avLst/>
              <a:gdLst/>
              <a:ahLst/>
              <a:cxnLst/>
              <a:rect l="l" t="t" r="r" b="b"/>
              <a:pathLst>
                <a:path w="4" h="6" extrusionOk="0">
                  <a:moveTo>
                    <a:pt x="0" y="1"/>
                  </a:moveTo>
                  <a:cubicBezTo>
                    <a:pt x="0" y="5"/>
                    <a:pt x="4" y="5"/>
                    <a:pt x="4" y="5"/>
                  </a:cubicBezTo>
                  <a:cubicBezTo>
                    <a:pt x="4" y="5"/>
                    <a:pt x="0" y="5"/>
                    <a:pt x="0" y="1"/>
                  </a:cubicBezTo>
                  <a:close/>
                </a:path>
              </a:pathLst>
            </a:custGeom>
            <a:solidFill>
              <a:srgbClr val="99BD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5977067" y="2638333"/>
              <a:ext cx="3340" cy="49826"/>
            </a:xfrm>
            <a:custGeom>
              <a:avLst/>
              <a:gdLst/>
              <a:ahLst/>
              <a:cxnLst/>
              <a:rect l="l" t="t" r="r" b="b"/>
              <a:pathLst>
                <a:path w="85" h="1268" extrusionOk="0">
                  <a:moveTo>
                    <a:pt x="42" y="0"/>
                  </a:moveTo>
                  <a:cubicBezTo>
                    <a:pt x="9" y="244"/>
                    <a:pt x="1" y="487"/>
                    <a:pt x="15" y="728"/>
                  </a:cubicBezTo>
                  <a:lnTo>
                    <a:pt x="15" y="728"/>
                  </a:lnTo>
                  <a:cubicBezTo>
                    <a:pt x="2" y="487"/>
                    <a:pt x="11" y="243"/>
                    <a:pt x="45" y="0"/>
                  </a:cubicBezTo>
                  <a:close/>
                  <a:moveTo>
                    <a:pt x="15" y="728"/>
                  </a:moveTo>
                  <a:lnTo>
                    <a:pt x="15" y="728"/>
                  </a:lnTo>
                  <a:cubicBezTo>
                    <a:pt x="26" y="910"/>
                    <a:pt x="49" y="1091"/>
                    <a:pt x="85" y="1267"/>
                  </a:cubicBezTo>
                  <a:cubicBezTo>
                    <a:pt x="75" y="1213"/>
                    <a:pt x="63" y="1156"/>
                    <a:pt x="56" y="1099"/>
                  </a:cubicBezTo>
                  <a:cubicBezTo>
                    <a:pt x="37" y="976"/>
                    <a:pt x="23" y="852"/>
                    <a:pt x="15" y="728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5988698" y="2715077"/>
              <a:ext cx="39099" cy="54306"/>
            </a:xfrm>
            <a:custGeom>
              <a:avLst/>
              <a:gdLst/>
              <a:ahLst/>
              <a:cxnLst/>
              <a:rect l="l" t="t" r="r" b="b"/>
              <a:pathLst>
                <a:path w="995" h="1382" extrusionOk="0">
                  <a:moveTo>
                    <a:pt x="1" y="0"/>
                  </a:moveTo>
                  <a:lnTo>
                    <a:pt x="1" y="0"/>
                  </a:lnTo>
                  <a:cubicBezTo>
                    <a:pt x="220" y="527"/>
                    <a:pt x="557" y="1001"/>
                    <a:pt x="995" y="1382"/>
                  </a:cubicBezTo>
                  <a:cubicBezTo>
                    <a:pt x="561" y="1001"/>
                    <a:pt x="220" y="524"/>
                    <a:pt x="1" y="0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5965592" y="2784355"/>
              <a:ext cx="125548" cy="256714"/>
            </a:xfrm>
            <a:custGeom>
              <a:avLst/>
              <a:gdLst/>
              <a:ahLst/>
              <a:cxnLst/>
              <a:rect l="l" t="t" r="r" b="b"/>
              <a:pathLst>
                <a:path w="3195" h="6533" extrusionOk="0">
                  <a:moveTo>
                    <a:pt x="2729" y="0"/>
                  </a:moveTo>
                  <a:cubicBezTo>
                    <a:pt x="2573" y="0"/>
                    <a:pt x="2423" y="83"/>
                    <a:pt x="2344" y="229"/>
                  </a:cubicBezTo>
                  <a:cubicBezTo>
                    <a:pt x="1838" y="1169"/>
                    <a:pt x="1414" y="2139"/>
                    <a:pt x="1001" y="3115"/>
                  </a:cubicBezTo>
                  <a:cubicBezTo>
                    <a:pt x="804" y="3606"/>
                    <a:pt x="600" y="4091"/>
                    <a:pt x="417" y="4590"/>
                  </a:cubicBezTo>
                  <a:lnTo>
                    <a:pt x="137" y="5329"/>
                  </a:lnTo>
                  <a:cubicBezTo>
                    <a:pt x="44" y="5577"/>
                    <a:pt x="0" y="5843"/>
                    <a:pt x="173" y="6187"/>
                  </a:cubicBezTo>
                  <a:cubicBezTo>
                    <a:pt x="284" y="6404"/>
                    <a:pt x="505" y="6533"/>
                    <a:pt x="736" y="6533"/>
                  </a:cubicBezTo>
                  <a:cubicBezTo>
                    <a:pt x="819" y="6533"/>
                    <a:pt x="903" y="6516"/>
                    <a:pt x="983" y="6481"/>
                  </a:cubicBezTo>
                  <a:cubicBezTo>
                    <a:pt x="1339" y="6330"/>
                    <a:pt x="1475" y="6101"/>
                    <a:pt x="1561" y="5850"/>
                  </a:cubicBezTo>
                  <a:lnTo>
                    <a:pt x="1823" y="5103"/>
                  </a:lnTo>
                  <a:cubicBezTo>
                    <a:pt x="2007" y="4604"/>
                    <a:pt x="2161" y="4098"/>
                    <a:pt x="2326" y="3595"/>
                  </a:cubicBezTo>
                  <a:cubicBezTo>
                    <a:pt x="2638" y="2587"/>
                    <a:pt x="2936" y="1571"/>
                    <a:pt x="3155" y="523"/>
                  </a:cubicBezTo>
                  <a:cubicBezTo>
                    <a:pt x="3195" y="340"/>
                    <a:pt x="3108" y="146"/>
                    <a:pt x="2936" y="53"/>
                  </a:cubicBezTo>
                  <a:cubicBezTo>
                    <a:pt x="2870" y="17"/>
                    <a:pt x="2799" y="0"/>
                    <a:pt x="2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5288021" y="2719557"/>
              <a:ext cx="227950" cy="308348"/>
            </a:xfrm>
            <a:custGeom>
              <a:avLst/>
              <a:gdLst/>
              <a:ahLst/>
              <a:cxnLst/>
              <a:rect l="l" t="t" r="r" b="b"/>
              <a:pathLst>
                <a:path w="5801" h="7847" extrusionOk="0">
                  <a:moveTo>
                    <a:pt x="2024" y="1"/>
                  </a:moveTo>
                  <a:cubicBezTo>
                    <a:pt x="1928" y="130"/>
                    <a:pt x="1863" y="223"/>
                    <a:pt x="1788" y="331"/>
                  </a:cubicBezTo>
                  <a:cubicBezTo>
                    <a:pt x="1716" y="438"/>
                    <a:pt x="1648" y="543"/>
                    <a:pt x="1579" y="650"/>
                  </a:cubicBezTo>
                  <a:cubicBezTo>
                    <a:pt x="1446" y="866"/>
                    <a:pt x="1321" y="1081"/>
                    <a:pt x="1203" y="1303"/>
                  </a:cubicBezTo>
                  <a:cubicBezTo>
                    <a:pt x="966" y="1745"/>
                    <a:pt x="761" y="2204"/>
                    <a:pt x="582" y="2678"/>
                  </a:cubicBezTo>
                  <a:cubicBezTo>
                    <a:pt x="227" y="3626"/>
                    <a:pt x="0" y="4652"/>
                    <a:pt x="15" y="5718"/>
                  </a:cubicBezTo>
                  <a:cubicBezTo>
                    <a:pt x="15" y="5822"/>
                    <a:pt x="18" y="6049"/>
                    <a:pt x="68" y="6256"/>
                  </a:cubicBezTo>
                  <a:cubicBezTo>
                    <a:pt x="115" y="6465"/>
                    <a:pt x="205" y="6680"/>
                    <a:pt x="330" y="6864"/>
                  </a:cubicBezTo>
                  <a:cubicBezTo>
                    <a:pt x="585" y="7240"/>
                    <a:pt x="933" y="7452"/>
                    <a:pt x="1235" y="7578"/>
                  </a:cubicBezTo>
                  <a:cubicBezTo>
                    <a:pt x="1544" y="7707"/>
                    <a:pt x="1831" y="7768"/>
                    <a:pt x="2104" y="7804"/>
                  </a:cubicBezTo>
                  <a:cubicBezTo>
                    <a:pt x="2380" y="7840"/>
                    <a:pt x="2642" y="7847"/>
                    <a:pt x="2901" y="7847"/>
                  </a:cubicBezTo>
                  <a:cubicBezTo>
                    <a:pt x="3927" y="7822"/>
                    <a:pt x="4860" y="7628"/>
                    <a:pt x="5800" y="7341"/>
                  </a:cubicBezTo>
                  <a:lnTo>
                    <a:pt x="5603" y="6397"/>
                  </a:lnTo>
                  <a:cubicBezTo>
                    <a:pt x="5166" y="6423"/>
                    <a:pt x="4720" y="6442"/>
                    <a:pt x="4281" y="6442"/>
                  </a:cubicBezTo>
                  <a:cubicBezTo>
                    <a:pt x="3831" y="6442"/>
                    <a:pt x="3389" y="6422"/>
                    <a:pt x="2972" y="6372"/>
                  </a:cubicBezTo>
                  <a:cubicBezTo>
                    <a:pt x="2563" y="6325"/>
                    <a:pt x="2161" y="6225"/>
                    <a:pt x="1928" y="6092"/>
                  </a:cubicBezTo>
                  <a:cubicBezTo>
                    <a:pt x="1809" y="6024"/>
                    <a:pt x="1763" y="5959"/>
                    <a:pt x="1769" y="5938"/>
                  </a:cubicBezTo>
                  <a:lnTo>
                    <a:pt x="1773" y="5905"/>
                  </a:lnTo>
                  <a:lnTo>
                    <a:pt x="1784" y="5754"/>
                  </a:lnTo>
                  <a:cubicBezTo>
                    <a:pt x="1834" y="4961"/>
                    <a:pt x="2061" y="4157"/>
                    <a:pt x="2376" y="3382"/>
                  </a:cubicBezTo>
                  <a:cubicBezTo>
                    <a:pt x="2538" y="2991"/>
                    <a:pt x="2728" y="2610"/>
                    <a:pt x="2929" y="2237"/>
                  </a:cubicBezTo>
                  <a:cubicBezTo>
                    <a:pt x="3030" y="2050"/>
                    <a:pt x="3137" y="1863"/>
                    <a:pt x="3249" y="1684"/>
                  </a:cubicBezTo>
                  <a:lnTo>
                    <a:pt x="3417" y="1419"/>
                  </a:lnTo>
                  <a:cubicBezTo>
                    <a:pt x="3471" y="1336"/>
                    <a:pt x="3539" y="1235"/>
                    <a:pt x="3578" y="1178"/>
                  </a:cubicBezTo>
                  <a:lnTo>
                    <a:pt x="202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5297766" y="2639787"/>
              <a:ext cx="193528" cy="199147"/>
            </a:xfrm>
            <a:custGeom>
              <a:avLst/>
              <a:gdLst/>
              <a:ahLst/>
              <a:cxnLst/>
              <a:rect l="l" t="t" r="r" b="b"/>
              <a:pathLst>
                <a:path w="4925" h="5068" extrusionOk="0">
                  <a:moveTo>
                    <a:pt x="2971" y="1"/>
                  </a:moveTo>
                  <a:cubicBezTo>
                    <a:pt x="2873" y="1"/>
                    <a:pt x="2766" y="14"/>
                    <a:pt x="2649" y="43"/>
                  </a:cubicBezTo>
                  <a:cubicBezTo>
                    <a:pt x="1863" y="236"/>
                    <a:pt x="0" y="3338"/>
                    <a:pt x="0" y="3338"/>
                  </a:cubicBezTo>
                  <a:lnTo>
                    <a:pt x="4174" y="5067"/>
                  </a:lnTo>
                  <a:cubicBezTo>
                    <a:pt x="4174" y="5067"/>
                    <a:pt x="4924" y="2705"/>
                    <a:pt x="4454" y="1761"/>
                  </a:cubicBezTo>
                  <a:cubicBezTo>
                    <a:pt x="4017" y="883"/>
                    <a:pt x="3772" y="1"/>
                    <a:pt x="2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1"/>
            <p:cNvSpPr/>
            <p:nvPr/>
          </p:nvSpPr>
          <p:spPr>
            <a:xfrm>
              <a:off x="5488310" y="2958906"/>
              <a:ext cx="102442" cy="63068"/>
            </a:xfrm>
            <a:custGeom>
              <a:avLst/>
              <a:gdLst/>
              <a:ahLst/>
              <a:cxnLst/>
              <a:rect l="l" t="t" r="r" b="b"/>
              <a:pathLst>
                <a:path w="2607" h="1605" extrusionOk="0">
                  <a:moveTo>
                    <a:pt x="2606" y="1"/>
                  </a:moveTo>
                  <a:lnTo>
                    <a:pt x="696" y="202"/>
                  </a:lnTo>
                  <a:lnTo>
                    <a:pt x="0" y="765"/>
                  </a:lnTo>
                  <a:cubicBezTo>
                    <a:pt x="312" y="1494"/>
                    <a:pt x="1533" y="1605"/>
                    <a:pt x="1533" y="1605"/>
                  </a:cubicBezTo>
                  <a:lnTo>
                    <a:pt x="2606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1"/>
            <p:cNvSpPr/>
            <p:nvPr/>
          </p:nvSpPr>
          <p:spPr>
            <a:xfrm>
              <a:off x="5548510" y="2958906"/>
              <a:ext cx="95801" cy="96076"/>
            </a:xfrm>
            <a:custGeom>
              <a:avLst/>
              <a:gdLst/>
              <a:ahLst/>
              <a:cxnLst/>
              <a:rect l="l" t="t" r="r" b="b"/>
              <a:pathLst>
                <a:path w="2438" h="2445" extrusionOk="0">
                  <a:moveTo>
                    <a:pt x="1074" y="1"/>
                  </a:moveTo>
                  <a:lnTo>
                    <a:pt x="1" y="1605"/>
                  </a:lnTo>
                  <a:lnTo>
                    <a:pt x="970" y="2445"/>
                  </a:lnTo>
                  <a:lnTo>
                    <a:pt x="2438" y="851"/>
                  </a:lnTo>
                  <a:lnTo>
                    <a:pt x="107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5395494" y="4767365"/>
              <a:ext cx="39099" cy="18940"/>
            </a:xfrm>
            <a:custGeom>
              <a:avLst/>
              <a:gdLst/>
              <a:ahLst/>
              <a:cxnLst/>
              <a:rect l="l" t="t" r="r" b="b"/>
              <a:pathLst>
                <a:path w="995" h="482" extrusionOk="0">
                  <a:moveTo>
                    <a:pt x="796" y="88"/>
                  </a:moveTo>
                  <a:cubicBezTo>
                    <a:pt x="818" y="88"/>
                    <a:pt x="836" y="91"/>
                    <a:pt x="851" y="98"/>
                  </a:cubicBezTo>
                  <a:cubicBezTo>
                    <a:pt x="865" y="105"/>
                    <a:pt x="883" y="119"/>
                    <a:pt x="890" y="159"/>
                  </a:cubicBezTo>
                  <a:cubicBezTo>
                    <a:pt x="901" y="227"/>
                    <a:pt x="887" y="281"/>
                    <a:pt x="843" y="316"/>
                  </a:cubicBezTo>
                  <a:cubicBezTo>
                    <a:pt x="789" y="368"/>
                    <a:pt x="685" y="393"/>
                    <a:pt x="545" y="393"/>
                  </a:cubicBezTo>
                  <a:cubicBezTo>
                    <a:pt x="438" y="393"/>
                    <a:pt x="310" y="378"/>
                    <a:pt x="166" y="349"/>
                  </a:cubicBezTo>
                  <a:cubicBezTo>
                    <a:pt x="372" y="227"/>
                    <a:pt x="650" y="88"/>
                    <a:pt x="796" y="88"/>
                  </a:cubicBezTo>
                  <a:close/>
                  <a:moveTo>
                    <a:pt x="792" y="1"/>
                  </a:moveTo>
                  <a:cubicBezTo>
                    <a:pt x="533" y="1"/>
                    <a:pt x="82" y="297"/>
                    <a:pt x="25" y="334"/>
                  </a:cubicBezTo>
                  <a:cubicBezTo>
                    <a:pt x="11" y="342"/>
                    <a:pt x="0" y="359"/>
                    <a:pt x="4" y="378"/>
                  </a:cubicBezTo>
                  <a:cubicBezTo>
                    <a:pt x="7" y="396"/>
                    <a:pt x="22" y="410"/>
                    <a:pt x="40" y="414"/>
                  </a:cubicBezTo>
                  <a:cubicBezTo>
                    <a:pt x="172" y="446"/>
                    <a:pt x="366" y="482"/>
                    <a:pt x="542" y="482"/>
                  </a:cubicBezTo>
                  <a:cubicBezTo>
                    <a:pt x="689" y="482"/>
                    <a:pt x="825" y="457"/>
                    <a:pt x="905" y="385"/>
                  </a:cubicBezTo>
                  <a:cubicBezTo>
                    <a:pt x="969" y="328"/>
                    <a:pt x="994" y="245"/>
                    <a:pt x="980" y="144"/>
                  </a:cubicBezTo>
                  <a:cubicBezTo>
                    <a:pt x="969" y="69"/>
                    <a:pt x="923" y="33"/>
                    <a:pt x="887" y="19"/>
                  </a:cubicBezTo>
                  <a:cubicBezTo>
                    <a:pt x="860" y="7"/>
                    <a:pt x="828" y="1"/>
                    <a:pt x="7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5395612" y="4749799"/>
              <a:ext cx="23341" cy="33990"/>
            </a:xfrm>
            <a:custGeom>
              <a:avLst/>
              <a:gdLst/>
              <a:ahLst/>
              <a:cxnLst/>
              <a:rect l="l" t="t" r="r" b="b"/>
              <a:pathLst>
                <a:path w="594" h="865" extrusionOk="0">
                  <a:moveTo>
                    <a:pt x="385" y="92"/>
                  </a:moveTo>
                  <a:cubicBezTo>
                    <a:pt x="446" y="100"/>
                    <a:pt x="456" y="125"/>
                    <a:pt x="461" y="147"/>
                  </a:cubicBezTo>
                  <a:cubicBezTo>
                    <a:pt x="489" y="279"/>
                    <a:pt x="274" y="588"/>
                    <a:pt x="94" y="731"/>
                  </a:cubicBezTo>
                  <a:cubicBezTo>
                    <a:pt x="101" y="548"/>
                    <a:pt x="144" y="240"/>
                    <a:pt x="267" y="132"/>
                  </a:cubicBezTo>
                  <a:cubicBezTo>
                    <a:pt x="295" y="103"/>
                    <a:pt x="327" y="92"/>
                    <a:pt x="367" y="92"/>
                  </a:cubicBezTo>
                  <a:close/>
                  <a:moveTo>
                    <a:pt x="361" y="0"/>
                  </a:moveTo>
                  <a:cubicBezTo>
                    <a:pt x="303" y="0"/>
                    <a:pt x="250" y="22"/>
                    <a:pt x="206" y="64"/>
                  </a:cubicBezTo>
                  <a:cubicBezTo>
                    <a:pt x="1" y="246"/>
                    <a:pt x="1" y="796"/>
                    <a:pt x="1" y="818"/>
                  </a:cubicBezTo>
                  <a:cubicBezTo>
                    <a:pt x="1" y="836"/>
                    <a:pt x="12" y="849"/>
                    <a:pt x="22" y="857"/>
                  </a:cubicBezTo>
                  <a:cubicBezTo>
                    <a:pt x="30" y="861"/>
                    <a:pt x="37" y="864"/>
                    <a:pt x="47" y="864"/>
                  </a:cubicBezTo>
                  <a:cubicBezTo>
                    <a:pt x="55" y="864"/>
                    <a:pt x="62" y="861"/>
                    <a:pt x="69" y="857"/>
                  </a:cubicBezTo>
                  <a:cubicBezTo>
                    <a:pt x="249" y="756"/>
                    <a:pt x="593" y="344"/>
                    <a:pt x="550" y="128"/>
                  </a:cubicBezTo>
                  <a:cubicBezTo>
                    <a:pt x="542" y="89"/>
                    <a:pt x="511" y="17"/>
                    <a:pt x="396" y="3"/>
                  </a:cubicBezTo>
                  <a:cubicBezTo>
                    <a:pt x="384" y="1"/>
                    <a:pt x="373" y="0"/>
                    <a:pt x="3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5732413" y="4767404"/>
              <a:ext cx="46722" cy="19058"/>
            </a:xfrm>
            <a:custGeom>
              <a:avLst/>
              <a:gdLst/>
              <a:ahLst/>
              <a:cxnLst/>
              <a:rect l="l" t="t" r="r" b="b"/>
              <a:pathLst>
                <a:path w="1189" h="485" extrusionOk="0">
                  <a:moveTo>
                    <a:pt x="977" y="88"/>
                  </a:moveTo>
                  <a:cubicBezTo>
                    <a:pt x="1011" y="88"/>
                    <a:pt x="1039" y="93"/>
                    <a:pt x="1060" y="104"/>
                  </a:cubicBezTo>
                  <a:cubicBezTo>
                    <a:pt x="1081" y="115"/>
                    <a:pt x="1089" y="129"/>
                    <a:pt x="1092" y="154"/>
                  </a:cubicBezTo>
                  <a:cubicBezTo>
                    <a:pt x="1099" y="215"/>
                    <a:pt x="1081" y="262"/>
                    <a:pt x="1042" y="298"/>
                  </a:cubicBezTo>
                  <a:cubicBezTo>
                    <a:pt x="973" y="361"/>
                    <a:pt x="830" y="392"/>
                    <a:pt x="634" y="392"/>
                  </a:cubicBezTo>
                  <a:cubicBezTo>
                    <a:pt x="506" y="392"/>
                    <a:pt x="356" y="378"/>
                    <a:pt x="188" y="352"/>
                  </a:cubicBezTo>
                  <a:cubicBezTo>
                    <a:pt x="449" y="225"/>
                    <a:pt x="798" y="88"/>
                    <a:pt x="977" y="88"/>
                  </a:cubicBezTo>
                  <a:close/>
                  <a:moveTo>
                    <a:pt x="979" y="0"/>
                  </a:moveTo>
                  <a:cubicBezTo>
                    <a:pt x="673" y="0"/>
                    <a:pt x="100" y="293"/>
                    <a:pt x="26" y="330"/>
                  </a:cubicBezTo>
                  <a:cubicBezTo>
                    <a:pt x="12" y="341"/>
                    <a:pt x="1" y="358"/>
                    <a:pt x="4" y="377"/>
                  </a:cubicBezTo>
                  <a:cubicBezTo>
                    <a:pt x="4" y="395"/>
                    <a:pt x="19" y="409"/>
                    <a:pt x="40" y="416"/>
                  </a:cubicBezTo>
                  <a:cubicBezTo>
                    <a:pt x="202" y="449"/>
                    <a:pt x="428" y="484"/>
                    <a:pt x="640" y="484"/>
                  </a:cubicBezTo>
                  <a:cubicBezTo>
                    <a:pt x="830" y="484"/>
                    <a:pt x="1003" y="452"/>
                    <a:pt x="1103" y="366"/>
                  </a:cubicBezTo>
                  <a:cubicBezTo>
                    <a:pt x="1164" y="308"/>
                    <a:pt x="1189" y="237"/>
                    <a:pt x="1182" y="143"/>
                  </a:cubicBezTo>
                  <a:cubicBezTo>
                    <a:pt x="1175" y="93"/>
                    <a:pt x="1150" y="50"/>
                    <a:pt x="1103" y="25"/>
                  </a:cubicBezTo>
                  <a:cubicBezTo>
                    <a:pt x="1070" y="8"/>
                    <a:pt x="1028" y="0"/>
                    <a:pt x="9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5732413" y="4749799"/>
              <a:ext cx="29118" cy="33990"/>
            </a:xfrm>
            <a:custGeom>
              <a:avLst/>
              <a:gdLst/>
              <a:ahLst/>
              <a:cxnLst/>
              <a:rect l="l" t="t" r="r" b="b"/>
              <a:pathLst>
                <a:path w="741" h="865" extrusionOk="0">
                  <a:moveTo>
                    <a:pt x="525" y="92"/>
                  </a:moveTo>
                  <a:cubicBezTo>
                    <a:pt x="607" y="100"/>
                    <a:pt x="612" y="135"/>
                    <a:pt x="615" y="147"/>
                  </a:cubicBezTo>
                  <a:cubicBezTo>
                    <a:pt x="637" y="276"/>
                    <a:pt x="332" y="599"/>
                    <a:pt x="102" y="738"/>
                  </a:cubicBezTo>
                  <a:cubicBezTo>
                    <a:pt x="123" y="588"/>
                    <a:pt x="184" y="279"/>
                    <a:pt x="342" y="150"/>
                  </a:cubicBezTo>
                  <a:cubicBezTo>
                    <a:pt x="389" y="110"/>
                    <a:pt x="439" y="92"/>
                    <a:pt x="496" y="92"/>
                  </a:cubicBezTo>
                  <a:close/>
                  <a:moveTo>
                    <a:pt x="496" y="1"/>
                  </a:moveTo>
                  <a:cubicBezTo>
                    <a:pt x="420" y="1"/>
                    <a:pt x="347" y="29"/>
                    <a:pt x="284" y="82"/>
                  </a:cubicBezTo>
                  <a:cubicBezTo>
                    <a:pt x="44" y="279"/>
                    <a:pt x="4" y="793"/>
                    <a:pt x="4" y="814"/>
                  </a:cubicBezTo>
                  <a:cubicBezTo>
                    <a:pt x="1" y="832"/>
                    <a:pt x="9" y="846"/>
                    <a:pt x="22" y="857"/>
                  </a:cubicBezTo>
                  <a:cubicBezTo>
                    <a:pt x="30" y="861"/>
                    <a:pt x="40" y="864"/>
                    <a:pt x="47" y="864"/>
                  </a:cubicBezTo>
                  <a:cubicBezTo>
                    <a:pt x="55" y="864"/>
                    <a:pt x="62" y="861"/>
                    <a:pt x="65" y="861"/>
                  </a:cubicBezTo>
                  <a:cubicBezTo>
                    <a:pt x="299" y="753"/>
                    <a:pt x="741" y="351"/>
                    <a:pt x="705" y="132"/>
                  </a:cubicBezTo>
                  <a:cubicBezTo>
                    <a:pt x="693" y="78"/>
                    <a:pt x="658" y="14"/>
                    <a:pt x="532" y="3"/>
                  </a:cubicBezTo>
                  <a:cubicBezTo>
                    <a:pt x="520" y="1"/>
                    <a:pt x="508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5530867" y="2460324"/>
              <a:ext cx="185944" cy="209207"/>
            </a:xfrm>
            <a:custGeom>
              <a:avLst/>
              <a:gdLst/>
              <a:ahLst/>
              <a:cxnLst/>
              <a:rect l="l" t="t" r="r" b="b"/>
              <a:pathLst>
                <a:path w="4732" h="5324" extrusionOk="0">
                  <a:moveTo>
                    <a:pt x="44" y="1"/>
                  </a:moveTo>
                  <a:lnTo>
                    <a:pt x="44" y="1"/>
                  </a:lnTo>
                  <a:cubicBezTo>
                    <a:pt x="274" y="1131"/>
                    <a:pt x="787" y="3421"/>
                    <a:pt x="1" y="4179"/>
                  </a:cubicBezTo>
                  <a:cubicBezTo>
                    <a:pt x="1" y="4179"/>
                    <a:pt x="320" y="5324"/>
                    <a:pt x="2420" y="5324"/>
                  </a:cubicBezTo>
                  <a:cubicBezTo>
                    <a:pt x="4732" y="5324"/>
                    <a:pt x="3518" y="4179"/>
                    <a:pt x="3518" y="4179"/>
                  </a:cubicBezTo>
                  <a:cubicBezTo>
                    <a:pt x="2255" y="3877"/>
                    <a:pt x="2280" y="2940"/>
                    <a:pt x="2496" y="2061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5716066" y="2364954"/>
              <a:ext cx="35444" cy="16268"/>
            </a:xfrm>
            <a:custGeom>
              <a:avLst/>
              <a:gdLst/>
              <a:ahLst/>
              <a:cxnLst/>
              <a:rect l="l" t="t" r="r" b="b"/>
              <a:pathLst>
                <a:path w="902" h="414" extrusionOk="0">
                  <a:moveTo>
                    <a:pt x="668" y="0"/>
                  </a:moveTo>
                  <a:cubicBezTo>
                    <a:pt x="514" y="0"/>
                    <a:pt x="268" y="41"/>
                    <a:pt x="37" y="256"/>
                  </a:cubicBezTo>
                  <a:cubicBezTo>
                    <a:pt x="1" y="291"/>
                    <a:pt x="1" y="349"/>
                    <a:pt x="33" y="385"/>
                  </a:cubicBezTo>
                  <a:cubicBezTo>
                    <a:pt x="51" y="403"/>
                    <a:pt x="76" y="414"/>
                    <a:pt x="102" y="414"/>
                  </a:cubicBezTo>
                  <a:cubicBezTo>
                    <a:pt x="123" y="414"/>
                    <a:pt x="145" y="407"/>
                    <a:pt x="162" y="389"/>
                  </a:cubicBezTo>
                  <a:cubicBezTo>
                    <a:pt x="349" y="213"/>
                    <a:pt x="548" y="181"/>
                    <a:pt x="669" y="181"/>
                  </a:cubicBezTo>
                  <a:cubicBezTo>
                    <a:pt x="733" y="181"/>
                    <a:pt x="774" y="190"/>
                    <a:pt x="780" y="192"/>
                  </a:cubicBezTo>
                  <a:cubicBezTo>
                    <a:pt x="786" y="193"/>
                    <a:pt x="793" y="194"/>
                    <a:pt x="800" y="194"/>
                  </a:cubicBezTo>
                  <a:cubicBezTo>
                    <a:pt x="842" y="194"/>
                    <a:pt x="879" y="167"/>
                    <a:pt x="891" y="127"/>
                  </a:cubicBezTo>
                  <a:cubicBezTo>
                    <a:pt x="902" y="76"/>
                    <a:pt x="873" y="26"/>
                    <a:pt x="823" y="16"/>
                  </a:cubicBezTo>
                  <a:cubicBezTo>
                    <a:pt x="817" y="14"/>
                    <a:pt x="758" y="0"/>
                    <a:pt x="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5721292" y="2426884"/>
              <a:ext cx="21887" cy="44757"/>
            </a:xfrm>
            <a:custGeom>
              <a:avLst/>
              <a:gdLst/>
              <a:ahLst/>
              <a:cxnLst/>
              <a:rect l="l" t="t" r="r" b="b"/>
              <a:pathLst>
                <a:path w="557" h="1139" extrusionOk="0">
                  <a:moveTo>
                    <a:pt x="244" y="1"/>
                  </a:moveTo>
                  <a:lnTo>
                    <a:pt x="0" y="1056"/>
                  </a:lnTo>
                  <a:cubicBezTo>
                    <a:pt x="0" y="1056"/>
                    <a:pt x="159" y="1139"/>
                    <a:pt x="336" y="1139"/>
                  </a:cubicBezTo>
                  <a:cubicBezTo>
                    <a:pt x="410" y="1139"/>
                    <a:pt x="487" y="1125"/>
                    <a:pt x="557" y="1084"/>
                  </a:cubicBezTo>
                  <a:cubicBezTo>
                    <a:pt x="348" y="705"/>
                    <a:pt x="244" y="1"/>
                    <a:pt x="244" y="1"/>
                  </a:cubicBez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5726637" y="2406332"/>
              <a:ext cx="16543" cy="21691"/>
            </a:xfrm>
            <a:custGeom>
              <a:avLst/>
              <a:gdLst/>
              <a:ahLst/>
              <a:cxnLst/>
              <a:rect l="l" t="t" r="r" b="b"/>
              <a:pathLst>
                <a:path w="421" h="552" extrusionOk="0">
                  <a:moveTo>
                    <a:pt x="248" y="1"/>
                  </a:moveTo>
                  <a:cubicBezTo>
                    <a:pt x="159" y="1"/>
                    <a:pt x="66" y="99"/>
                    <a:pt x="33" y="233"/>
                  </a:cubicBezTo>
                  <a:cubicBezTo>
                    <a:pt x="1" y="384"/>
                    <a:pt x="51" y="524"/>
                    <a:pt x="148" y="549"/>
                  </a:cubicBezTo>
                  <a:cubicBezTo>
                    <a:pt x="156" y="551"/>
                    <a:pt x="165" y="552"/>
                    <a:pt x="174" y="552"/>
                  </a:cubicBezTo>
                  <a:cubicBezTo>
                    <a:pt x="264" y="552"/>
                    <a:pt x="356" y="453"/>
                    <a:pt x="388" y="320"/>
                  </a:cubicBezTo>
                  <a:cubicBezTo>
                    <a:pt x="421" y="169"/>
                    <a:pt x="371" y="28"/>
                    <a:pt x="274" y="3"/>
                  </a:cubicBezTo>
                  <a:cubicBezTo>
                    <a:pt x="265" y="2"/>
                    <a:pt x="257" y="1"/>
                    <a:pt x="2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5735557" y="2405743"/>
              <a:ext cx="15129" cy="4401"/>
            </a:xfrm>
            <a:custGeom>
              <a:avLst/>
              <a:gdLst/>
              <a:ahLst/>
              <a:cxnLst/>
              <a:rect l="l" t="t" r="r" b="b"/>
              <a:pathLst>
                <a:path w="385" h="112" extrusionOk="0">
                  <a:moveTo>
                    <a:pt x="384" y="0"/>
                  </a:moveTo>
                  <a:lnTo>
                    <a:pt x="0" y="18"/>
                  </a:lnTo>
                  <a:cubicBezTo>
                    <a:pt x="43" y="88"/>
                    <a:pt x="97" y="111"/>
                    <a:pt x="151" y="111"/>
                  </a:cubicBezTo>
                  <a:cubicBezTo>
                    <a:pt x="268" y="111"/>
                    <a:pt x="384" y="0"/>
                    <a:pt x="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5651897" y="4608414"/>
              <a:ext cx="78865" cy="173527"/>
            </a:xfrm>
            <a:custGeom>
              <a:avLst/>
              <a:gdLst/>
              <a:ahLst/>
              <a:cxnLst/>
              <a:rect l="l" t="t" r="r" b="b"/>
              <a:pathLst>
                <a:path w="2007" h="4416" extrusionOk="0">
                  <a:moveTo>
                    <a:pt x="101" y="1"/>
                  </a:moveTo>
                  <a:lnTo>
                    <a:pt x="1" y="4416"/>
                  </a:lnTo>
                  <a:lnTo>
                    <a:pt x="1907" y="4416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1"/>
            <p:cNvSpPr/>
            <p:nvPr/>
          </p:nvSpPr>
          <p:spPr>
            <a:xfrm>
              <a:off x="5311559" y="4608414"/>
              <a:ext cx="97923" cy="173527"/>
            </a:xfrm>
            <a:custGeom>
              <a:avLst/>
              <a:gdLst/>
              <a:ahLst/>
              <a:cxnLst/>
              <a:rect l="l" t="t" r="r" b="b"/>
              <a:pathLst>
                <a:path w="2492" h="4416" extrusionOk="0">
                  <a:moveTo>
                    <a:pt x="586" y="1"/>
                  </a:moveTo>
                  <a:lnTo>
                    <a:pt x="1" y="4416"/>
                  </a:lnTo>
                  <a:lnTo>
                    <a:pt x="1906" y="4416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1"/>
            <p:cNvSpPr/>
            <p:nvPr/>
          </p:nvSpPr>
          <p:spPr>
            <a:xfrm>
              <a:off x="5290811" y="4773298"/>
              <a:ext cx="214001" cy="85074"/>
            </a:xfrm>
            <a:custGeom>
              <a:avLst/>
              <a:gdLst/>
              <a:ahLst/>
              <a:cxnLst/>
              <a:rect l="l" t="t" r="r" b="b"/>
              <a:pathLst>
                <a:path w="5446" h="2165" extrusionOk="0">
                  <a:moveTo>
                    <a:pt x="410" y="1"/>
                  </a:moveTo>
                  <a:cubicBezTo>
                    <a:pt x="331" y="1"/>
                    <a:pt x="270" y="54"/>
                    <a:pt x="259" y="130"/>
                  </a:cubicBezTo>
                  <a:lnTo>
                    <a:pt x="26" y="1824"/>
                  </a:lnTo>
                  <a:cubicBezTo>
                    <a:pt x="1" y="1998"/>
                    <a:pt x="152" y="2161"/>
                    <a:pt x="329" y="2161"/>
                  </a:cubicBezTo>
                  <a:cubicBezTo>
                    <a:pt x="331" y="2161"/>
                    <a:pt x="333" y="2161"/>
                    <a:pt x="335" y="2161"/>
                  </a:cubicBezTo>
                  <a:cubicBezTo>
                    <a:pt x="1082" y="2151"/>
                    <a:pt x="1440" y="2108"/>
                    <a:pt x="2381" y="2108"/>
                  </a:cubicBezTo>
                  <a:cubicBezTo>
                    <a:pt x="2962" y="2108"/>
                    <a:pt x="3809" y="2165"/>
                    <a:pt x="4609" y="2165"/>
                  </a:cubicBezTo>
                  <a:cubicBezTo>
                    <a:pt x="5392" y="2165"/>
                    <a:pt x="5446" y="1376"/>
                    <a:pt x="5112" y="1303"/>
                  </a:cubicBezTo>
                  <a:cubicBezTo>
                    <a:pt x="3615" y="984"/>
                    <a:pt x="3378" y="539"/>
                    <a:pt x="2873" y="115"/>
                  </a:cubicBezTo>
                  <a:cubicBezTo>
                    <a:pt x="2779" y="40"/>
                    <a:pt x="2668" y="1"/>
                    <a:pt x="25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5629184" y="4773298"/>
              <a:ext cx="227675" cy="85074"/>
            </a:xfrm>
            <a:custGeom>
              <a:avLst/>
              <a:gdLst/>
              <a:ahLst/>
              <a:cxnLst/>
              <a:rect l="l" t="t" r="r" b="b"/>
              <a:pathLst>
                <a:path w="5794" h="2165" extrusionOk="0">
                  <a:moveTo>
                    <a:pt x="406" y="1"/>
                  </a:moveTo>
                  <a:cubicBezTo>
                    <a:pt x="331" y="1"/>
                    <a:pt x="267" y="54"/>
                    <a:pt x="255" y="130"/>
                  </a:cubicBezTo>
                  <a:lnTo>
                    <a:pt x="22" y="1824"/>
                  </a:lnTo>
                  <a:cubicBezTo>
                    <a:pt x="1" y="1998"/>
                    <a:pt x="148" y="2161"/>
                    <a:pt x="326" y="2161"/>
                  </a:cubicBezTo>
                  <a:cubicBezTo>
                    <a:pt x="328" y="2161"/>
                    <a:pt x="329" y="2161"/>
                    <a:pt x="331" y="2161"/>
                  </a:cubicBezTo>
                  <a:cubicBezTo>
                    <a:pt x="1077" y="2151"/>
                    <a:pt x="1437" y="2108"/>
                    <a:pt x="2381" y="2108"/>
                  </a:cubicBezTo>
                  <a:cubicBezTo>
                    <a:pt x="2959" y="2108"/>
                    <a:pt x="4157" y="2165"/>
                    <a:pt x="4957" y="2165"/>
                  </a:cubicBezTo>
                  <a:cubicBezTo>
                    <a:pt x="5740" y="2165"/>
                    <a:pt x="5794" y="1376"/>
                    <a:pt x="5460" y="1303"/>
                  </a:cubicBezTo>
                  <a:cubicBezTo>
                    <a:pt x="3967" y="984"/>
                    <a:pt x="3375" y="539"/>
                    <a:pt x="2868" y="115"/>
                  </a:cubicBezTo>
                  <a:cubicBezTo>
                    <a:pt x="2779" y="40"/>
                    <a:pt x="2664" y="1"/>
                    <a:pt x="25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5653744" y="4608571"/>
              <a:ext cx="77018" cy="89475"/>
            </a:xfrm>
            <a:custGeom>
              <a:avLst/>
              <a:gdLst/>
              <a:ahLst/>
              <a:cxnLst/>
              <a:rect l="l" t="t" r="r" b="b"/>
              <a:pathLst>
                <a:path w="1960" h="2277" extrusionOk="0">
                  <a:moveTo>
                    <a:pt x="51" y="0"/>
                  </a:moveTo>
                  <a:lnTo>
                    <a:pt x="0" y="2276"/>
                  </a:lnTo>
                  <a:lnTo>
                    <a:pt x="1910" y="227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5322718" y="4608571"/>
              <a:ext cx="86763" cy="89475"/>
            </a:xfrm>
            <a:custGeom>
              <a:avLst/>
              <a:gdLst/>
              <a:ahLst/>
              <a:cxnLst/>
              <a:rect l="l" t="t" r="r" b="b"/>
              <a:pathLst>
                <a:path w="2208" h="2277" extrusionOk="0">
                  <a:moveTo>
                    <a:pt x="302" y="0"/>
                  </a:moveTo>
                  <a:lnTo>
                    <a:pt x="0" y="2276"/>
                  </a:lnTo>
                  <a:lnTo>
                    <a:pt x="1906" y="2276"/>
                  </a:lnTo>
                  <a:lnTo>
                    <a:pt x="2208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5401860" y="2621986"/>
              <a:ext cx="429730" cy="473741"/>
            </a:xfrm>
            <a:custGeom>
              <a:avLst/>
              <a:gdLst/>
              <a:ahLst/>
              <a:cxnLst/>
              <a:rect l="l" t="t" r="r" b="b"/>
              <a:pathLst>
                <a:path w="10936" h="12056" extrusionOk="0">
                  <a:moveTo>
                    <a:pt x="5294" y="1"/>
                  </a:moveTo>
                  <a:cubicBezTo>
                    <a:pt x="4661" y="1"/>
                    <a:pt x="4009" y="29"/>
                    <a:pt x="3284" y="65"/>
                  </a:cubicBezTo>
                  <a:cubicBezTo>
                    <a:pt x="1622" y="143"/>
                    <a:pt x="0" y="496"/>
                    <a:pt x="0" y="496"/>
                  </a:cubicBezTo>
                  <a:cubicBezTo>
                    <a:pt x="1551" y="6963"/>
                    <a:pt x="1558" y="8905"/>
                    <a:pt x="1450" y="12056"/>
                  </a:cubicBezTo>
                  <a:lnTo>
                    <a:pt x="9188" y="12056"/>
                  </a:lnTo>
                  <a:cubicBezTo>
                    <a:pt x="10936" y="872"/>
                    <a:pt x="10025" y="552"/>
                    <a:pt x="10025" y="552"/>
                  </a:cubicBezTo>
                  <a:cubicBezTo>
                    <a:pt x="10025" y="552"/>
                    <a:pt x="8313" y="201"/>
                    <a:pt x="6801" y="65"/>
                  </a:cubicBezTo>
                  <a:cubicBezTo>
                    <a:pt x="6292" y="19"/>
                    <a:pt x="5799" y="1"/>
                    <a:pt x="52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1"/>
            <p:cNvSpPr/>
            <p:nvPr/>
          </p:nvSpPr>
          <p:spPr>
            <a:xfrm>
              <a:off x="5744595" y="2726905"/>
              <a:ext cx="303515" cy="331846"/>
            </a:xfrm>
            <a:custGeom>
              <a:avLst/>
              <a:gdLst/>
              <a:ahLst/>
              <a:cxnLst/>
              <a:rect l="l" t="t" r="r" b="b"/>
              <a:pathLst>
                <a:path w="7724" h="8445" extrusionOk="0">
                  <a:moveTo>
                    <a:pt x="1927" y="1"/>
                  </a:moveTo>
                  <a:lnTo>
                    <a:pt x="0" y="284"/>
                  </a:lnTo>
                  <a:cubicBezTo>
                    <a:pt x="79" y="844"/>
                    <a:pt x="179" y="1364"/>
                    <a:pt x="290" y="1896"/>
                  </a:cubicBezTo>
                  <a:cubicBezTo>
                    <a:pt x="398" y="2426"/>
                    <a:pt x="534" y="2954"/>
                    <a:pt x="682" y="3478"/>
                  </a:cubicBezTo>
                  <a:cubicBezTo>
                    <a:pt x="980" y="4530"/>
                    <a:pt x="1331" y="5578"/>
                    <a:pt x="1895" y="6608"/>
                  </a:cubicBezTo>
                  <a:cubicBezTo>
                    <a:pt x="2038" y="6866"/>
                    <a:pt x="2200" y="7121"/>
                    <a:pt x="2391" y="7376"/>
                  </a:cubicBezTo>
                  <a:cubicBezTo>
                    <a:pt x="2484" y="7502"/>
                    <a:pt x="2595" y="7628"/>
                    <a:pt x="2706" y="7749"/>
                  </a:cubicBezTo>
                  <a:cubicBezTo>
                    <a:pt x="2839" y="7890"/>
                    <a:pt x="2997" y="8026"/>
                    <a:pt x="3180" y="8141"/>
                  </a:cubicBezTo>
                  <a:cubicBezTo>
                    <a:pt x="3481" y="8337"/>
                    <a:pt x="3873" y="8445"/>
                    <a:pt x="4235" y="8445"/>
                  </a:cubicBezTo>
                  <a:cubicBezTo>
                    <a:pt x="4317" y="8445"/>
                    <a:pt x="4398" y="8439"/>
                    <a:pt x="4475" y="8428"/>
                  </a:cubicBezTo>
                  <a:cubicBezTo>
                    <a:pt x="4903" y="8374"/>
                    <a:pt x="5240" y="8213"/>
                    <a:pt x="5524" y="8037"/>
                  </a:cubicBezTo>
                  <a:cubicBezTo>
                    <a:pt x="6087" y="7678"/>
                    <a:pt x="6475" y="7237"/>
                    <a:pt x="6830" y="6791"/>
                  </a:cubicBezTo>
                  <a:cubicBezTo>
                    <a:pt x="7006" y="6569"/>
                    <a:pt x="7167" y="6339"/>
                    <a:pt x="7311" y="6102"/>
                  </a:cubicBezTo>
                  <a:cubicBezTo>
                    <a:pt x="7462" y="5862"/>
                    <a:pt x="7595" y="5632"/>
                    <a:pt x="7724" y="5367"/>
                  </a:cubicBezTo>
                  <a:lnTo>
                    <a:pt x="6909" y="4850"/>
                  </a:lnTo>
                  <a:cubicBezTo>
                    <a:pt x="6755" y="5025"/>
                    <a:pt x="6579" y="5219"/>
                    <a:pt x="6407" y="5398"/>
                  </a:cubicBezTo>
                  <a:cubicBezTo>
                    <a:pt x="6231" y="5574"/>
                    <a:pt x="6052" y="5746"/>
                    <a:pt x="5872" y="5912"/>
                  </a:cubicBezTo>
                  <a:cubicBezTo>
                    <a:pt x="5517" y="6238"/>
                    <a:pt x="5121" y="6522"/>
                    <a:pt x="4770" y="6684"/>
                  </a:cubicBezTo>
                  <a:cubicBezTo>
                    <a:pt x="4608" y="6756"/>
                    <a:pt x="4459" y="6792"/>
                    <a:pt x="4358" y="6792"/>
                  </a:cubicBezTo>
                  <a:cubicBezTo>
                    <a:pt x="4349" y="6792"/>
                    <a:pt x="4340" y="6792"/>
                    <a:pt x="4332" y="6791"/>
                  </a:cubicBezTo>
                  <a:cubicBezTo>
                    <a:pt x="4231" y="6784"/>
                    <a:pt x="4200" y="6755"/>
                    <a:pt x="4131" y="6702"/>
                  </a:cubicBezTo>
                  <a:cubicBezTo>
                    <a:pt x="4095" y="6672"/>
                    <a:pt x="4056" y="6629"/>
                    <a:pt x="4013" y="6576"/>
                  </a:cubicBezTo>
                  <a:cubicBezTo>
                    <a:pt x="3955" y="6497"/>
                    <a:pt x="3894" y="6422"/>
                    <a:pt x="3837" y="6332"/>
                  </a:cubicBezTo>
                  <a:cubicBezTo>
                    <a:pt x="3722" y="6160"/>
                    <a:pt x="3610" y="5966"/>
                    <a:pt x="3514" y="5754"/>
                  </a:cubicBezTo>
                  <a:cubicBezTo>
                    <a:pt x="3305" y="5342"/>
                    <a:pt x="3133" y="4882"/>
                    <a:pt x="2979" y="4415"/>
                  </a:cubicBezTo>
                  <a:cubicBezTo>
                    <a:pt x="2821" y="3949"/>
                    <a:pt x="2681" y="3464"/>
                    <a:pt x="2555" y="2976"/>
                  </a:cubicBezTo>
                  <a:cubicBezTo>
                    <a:pt x="2311" y="1999"/>
                    <a:pt x="2096" y="980"/>
                    <a:pt x="1927" y="1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1"/>
            <p:cNvSpPr/>
            <p:nvPr/>
          </p:nvSpPr>
          <p:spPr>
            <a:xfrm>
              <a:off x="5682076" y="2638490"/>
              <a:ext cx="167161" cy="221034"/>
            </a:xfrm>
            <a:custGeom>
              <a:avLst/>
              <a:gdLst/>
              <a:ahLst/>
              <a:cxnLst/>
              <a:rect l="l" t="t" r="r" b="b"/>
              <a:pathLst>
                <a:path w="4254" h="5625" extrusionOk="0">
                  <a:moveTo>
                    <a:pt x="2031" y="1"/>
                  </a:moveTo>
                  <a:cubicBezTo>
                    <a:pt x="1432" y="1"/>
                    <a:pt x="1040" y="273"/>
                    <a:pt x="600" y="911"/>
                  </a:cubicBezTo>
                  <a:cubicBezTo>
                    <a:pt x="1" y="1777"/>
                    <a:pt x="1235" y="5624"/>
                    <a:pt x="1235" y="5624"/>
                  </a:cubicBezTo>
                  <a:lnTo>
                    <a:pt x="4254" y="3564"/>
                  </a:lnTo>
                  <a:cubicBezTo>
                    <a:pt x="4254" y="3564"/>
                    <a:pt x="3684" y="330"/>
                    <a:pt x="2894" y="132"/>
                  </a:cubicBezTo>
                  <a:cubicBezTo>
                    <a:pt x="2559" y="47"/>
                    <a:pt x="2278" y="1"/>
                    <a:pt x="20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5997618" y="2884126"/>
              <a:ext cx="87038" cy="62676"/>
            </a:xfrm>
            <a:custGeom>
              <a:avLst/>
              <a:gdLst/>
              <a:ahLst/>
              <a:cxnLst/>
              <a:rect l="l" t="t" r="r" b="b"/>
              <a:pathLst>
                <a:path w="2215" h="1595" extrusionOk="0">
                  <a:moveTo>
                    <a:pt x="423" y="1"/>
                  </a:moveTo>
                  <a:cubicBezTo>
                    <a:pt x="423" y="1"/>
                    <a:pt x="0" y="856"/>
                    <a:pt x="287" y="1595"/>
                  </a:cubicBezTo>
                  <a:lnTo>
                    <a:pt x="1181" y="1513"/>
                  </a:lnTo>
                  <a:lnTo>
                    <a:pt x="2214" y="37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7" name="Google Shape;757;p31"/>
            <p:cNvGrpSpPr/>
            <p:nvPr/>
          </p:nvGrpSpPr>
          <p:grpSpPr>
            <a:xfrm>
              <a:off x="5932859" y="2488224"/>
              <a:ext cx="384109" cy="413192"/>
              <a:chOff x="5932859" y="2488224"/>
              <a:chExt cx="384109" cy="413192"/>
            </a:xfrm>
          </p:grpSpPr>
          <p:sp>
            <p:nvSpPr>
              <p:cNvPr id="758" name="Google Shape;758;p31"/>
              <p:cNvSpPr/>
              <p:nvPr/>
            </p:nvSpPr>
            <p:spPr>
              <a:xfrm>
                <a:off x="5978835" y="2512234"/>
                <a:ext cx="274515" cy="202880"/>
              </a:xfrm>
              <a:custGeom>
                <a:avLst/>
                <a:gdLst/>
                <a:ahLst/>
                <a:cxnLst/>
                <a:rect l="l" t="t" r="r" b="b"/>
                <a:pathLst>
                  <a:path w="6986" h="5163" extrusionOk="0">
                    <a:moveTo>
                      <a:pt x="3188" y="0"/>
                    </a:moveTo>
                    <a:cubicBezTo>
                      <a:pt x="1864" y="191"/>
                      <a:pt x="683" y="1088"/>
                      <a:pt x="191" y="2434"/>
                    </a:cubicBezTo>
                    <a:cubicBezTo>
                      <a:pt x="98" y="2689"/>
                      <a:pt x="36" y="2947"/>
                      <a:pt x="0" y="3209"/>
                    </a:cubicBezTo>
                    <a:lnTo>
                      <a:pt x="5718" y="542"/>
                    </a:lnTo>
                    <a:cubicBezTo>
                      <a:pt x="6085" y="772"/>
                      <a:pt x="6404" y="1063"/>
                      <a:pt x="6663" y="1393"/>
                    </a:cubicBezTo>
                    <a:lnTo>
                      <a:pt x="5632" y="1871"/>
                    </a:lnTo>
                    <a:lnTo>
                      <a:pt x="6986" y="1871"/>
                    </a:lnTo>
                    <a:cubicBezTo>
                      <a:pt x="6562" y="1120"/>
                      <a:pt x="5880" y="510"/>
                      <a:pt x="5004" y="194"/>
                    </a:cubicBezTo>
                    <a:cubicBezTo>
                      <a:pt x="4864" y="140"/>
                      <a:pt x="4724" y="101"/>
                      <a:pt x="4584" y="65"/>
                    </a:cubicBezTo>
                    <a:cubicBezTo>
                      <a:pt x="4251" y="40"/>
                      <a:pt x="3916" y="22"/>
                      <a:pt x="3580" y="11"/>
                    </a:cubicBezTo>
                    <a:cubicBezTo>
                      <a:pt x="3450" y="7"/>
                      <a:pt x="3321" y="4"/>
                      <a:pt x="3188" y="0"/>
                    </a:cubicBezTo>
                    <a:close/>
                    <a:moveTo>
                      <a:pt x="3623" y="2810"/>
                    </a:moveTo>
                    <a:lnTo>
                      <a:pt x="40" y="4476"/>
                    </a:lnTo>
                    <a:cubicBezTo>
                      <a:pt x="91" y="4713"/>
                      <a:pt x="162" y="4942"/>
                      <a:pt x="252" y="5162"/>
                    </a:cubicBezTo>
                    <a:lnTo>
                      <a:pt x="3623" y="3593"/>
                    </a:lnTo>
                    <a:lnTo>
                      <a:pt x="3623" y="281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1"/>
              <p:cNvSpPr/>
              <p:nvPr/>
            </p:nvSpPr>
            <p:spPr>
              <a:xfrm>
                <a:off x="6121163" y="2585716"/>
                <a:ext cx="134743" cy="67745"/>
              </a:xfrm>
              <a:custGeom>
                <a:avLst/>
                <a:gdLst/>
                <a:ahLst/>
                <a:cxnLst/>
                <a:rect l="l" t="t" r="r" b="b"/>
                <a:pathLst>
                  <a:path w="3429" h="1724" extrusionOk="0">
                    <a:moveTo>
                      <a:pt x="2010" y="1"/>
                    </a:moveTo>
                    <a:lnTo>
                      <a:pt x="1" y="940"/>
                    </a:lnTo>
                    <a:lnTo>
                      <a:pt x="1" y="1723"/>
                    </a:lnTo>
                    <a:lnTo>
                      <a:pt x="3428" y="126"/>
                    </a:lnTo>
                    <a:cubicBezTo>
                      <a:pt x="3407" y="83"/>
                      <a:pt x="3385" y="44"/>
                      <a:pt x="33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1"/>
              <p:cNvSpPr/>
              <p:nvPr/>
            </p:nvSpPr>
            <p:spPr>
              <a:xfrm>
                <a:off x="6121163" y="2618607"/>
                <a:ext cx="151364" cy="187319"/>
              </a:xfrm>
              <a:custGeom>
                <a:avLst/>
                <a:gdLst/>
                <a:ahLst/>
                <a:cxnLst/>
                <a:rect l="l" t="t" r="r" b="b"/>
                <a:pathLst>
                  <a:path w="3852" h="4767" extrusionOk="0">
                    <a:moveTo>
                      <a:pt x="3712" y="0"/>
                    </a:moveTo>
                    <a:cubicBezTo>
                      <a:pt x="3731" y="72"/>
                      <a:pt x="3749" y="145"/>
                      <a:pt x="3765" y="218"/>
                    </a:cubicBezTo>
                    <a:lnTo>
                      <a:pt x="3765" y="218"/>
                    </a:lnTo>
                    <a:cubicBezTo>
                      <a:pt x="3749" y="145"/>
                      <a:pt x="3731" y="72"/>
                      <a:pt x="3712" y="0"/>
                    </a:cubicBezTo>
                    <a:close/>
                    <a:moveTo>
                      <a:pt x="3765" y="218"/>
                    </a:moveTo>
                    <a:lnTo>
                      <a:pt x="3765" y="218"/>
                    </a:lnTo>
                    <a:cubicBezTo>
                      <a:pt x="3779" y="286"/>
                      <a:pt x="3792" y="355"/>
                      <a:pt x="3804" y="425"/>
                    </a:cubicBezTo>
                    <a:lnTo>
                      <a:pt x="3804" y="425"/>
                    </a:lnTo>
                    <a:cubicBezTo>
                      <a:pt x="3792" y="355"/>
                      <a:pt x="3779" y="286"/>
                      <a:pt x="3765" y="218"/>
                    </a:cubicBezTo>
                    <a:close/>
                    <a:moveTo>
                      <a:pt x="3804" y="425"/>
                    </a:moveTo>
                    <a:cubicBezTo>
                      <a:pt x="3830" y="593"/>
                      <a:pt x="3846" y="764"/>
                      <a:pt x="3848" y="936"/>
                    </a:cubicBezTo>
                    <a:lnTo>
                      <a:pt x="1" y="2731"/>
                    </a:lnTo>
                    <a:lnTo>
                      <a:pt x="1" y="4763"/>
                    </a:lnTo>
                    <a:cubicBezTo>
                      <a:pt x="32" y="4763"/>
                      <a:pt x="69" y="4766"/>
                      <a:pt x="101" y="4766"/>
                    </a:cubicBezTo>
                    <a:cubicBezTo>
                      <a:pt x="1633" y="4766"/>
                      <a:pt x="3069" y="3819"/>
                      <a:pt x="3622" y="2297"/>
                    </a:cubicBezTo>
                    <a:cubicBezTo>
                      <a:pt x="3776" y="1874"/>
                      <a:pt x="3851" y="1439"/>
                      <a:pt x="3851" y="1012"/>
                    </a:cubicBezTo>
                    <a:cubicBezTo>
                      <a:pt x="3851" y="857"/>
                      <a:pt x="3841" y="706"/>
                      <a:pt x="3823" y="556"/>
                    </a:cubicBezTo>
                    <a:cubicBezTo>
                      <a:pt x="3817" y="512"/>
                      <a:pt x="3811" y="468"/>
                      <a:pt x="3804" y="42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1"/>
              <p:cNvSpPr/>
              <p:nvPr/>
            </p:nvSpPr>
            <p:spPr>
              <a:xfrm>
                <a:off x="6121163" y="2585716"/>
                <a:ext cx="79022" cy="36977"/>
              </a:xfrm>
              <a:custGeom>
                <a:avLst/>
                <a:gdLst/>
                <a:ahLst/>
                <a:cxnLst/>
                <a:rect l="l" t="t" r="r" b="b"/>
                <a:pathLst>
                  <a:path w="2011" h="941" extrusionOk="0">
                    <a:moveTo>
                      <a:pt x="1" y="1"/>
                    </a:moveTo>
                    <a:lnTo>
                      <a:pt x="1" y="940"/>
                    </a:lnTo>
                    <a:lnTo>
                      <a:pt x="20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1"/>
              <p:cNvSpPr/>
              <p:nvPr/>
            </p:nvSpPr>
            <p:spPr>
              <a:xfrm>
                <a:off x="6121163" y="2590667"/>
                <a:ext cx="151207" cy="135253"/>
              </a:xfrm>
              <a:custGeom>
                <a:avLst/>
                <a:gdLst/>
                <a:ahLst/>
                <a:cxnLst/>
                <a:rect l="l" t="t" r="r" b="b"/>
                <a:pathLst>
                  <a:path w="3848" h="3442" extrusionOk="0">
                    <a:moveTo>
                      <a:pt x="3428" y="0"/>
                    </a:moveTo>
                    <a:lnTo>
                      <a:pt x="1" y="1597"/>
                    </a:lnTo>
                    <a:lnTo>
                      <a:pt x="1" y="3442"/>
                    </a:lnTo>
                    <a:lnTo>
                      <a:pt x="3848" y="1647"/>
                    </a:lnTo>
                    <a:cubicBezTo>
                      <a:pt x="3844" y="1328"/>
                      <a:pt x="3794" y="1016"/>
                      <a:pt x="3712" y="711"/>
                    </a:cubicBezTo>
                    <a:cubicBezTo>
                      <a:pt x="3712" y="711"/>
                      <a:pt x="3708" y="711"/>
                      <a:pt x="3708" y="707"/>
                    </a:cubicBezTo>
                    <a:cubicBezTo>
                      <a:pt x="3640" y="463"/>
                      <a:pt x="3546" y="226"/>
                      <a:pt x="34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1"/>
              <p:cNvSpPr/>
              <p:nvPr/>
            </p:nvSpPr>
            <p:spPr>
              <a:xfrm>
                <a:off x="6027758" y="2725883"/>
                <a:ext cx="93444" cy="79887"/>
              </a:xfrm>
              <a:custGeom>
                <a:avLst/>
                <a:gdLst/>
                <a:ahLst/>
                <a:cxnLst/>
                <a:rect l="l" t="t" r="r" b="b"/>
                <a:pathLst>
                  <a:path w="2378" h="2033" extrusionOk="0">
                    <a:moveTo>
                      <a:pt x="2378" y="1"/>
                    </a:moveTo>
                    <a:lnTo>
                      <a:pt x="1" y="1107"/>
                    </a:lnTo>
                    <a:cubicBezTo>
                      <a:pt x="342" y="1405"/>
                      <a:pt x="741" y="1645"/>
                      <a:pt x="1189" y="1806"/>
                    </a:cubicBezTo>
                    <a:cubicBezTo>
                      <a:pt x="1581" y="1950"/>
                      <a:pt x="1979" y="2025"/>
                      <a:pt x="2378" y="2033"/>
                    </a:cubicBezTo>
                    <a:lnTo>
                      <a:pt x="2378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1"/>
              <p:cNvSpPr/>
              <p:nvPr/>
            </p:nvSpPr>
            <p:spPr>
              <a:xfrm>
                <a:off x="5976438" y="2533532"/>
                <a:ext cx="264220" cy="154626"/>
              </a:xfrm>
              <a:custGeom>
                <a:avLst/>
                <a:gdLst/>
                <a:ahLst/>
                <a:cxnLst/>
                <a:rect l="l" t="t" r="r" b="b"/>
                <a:pathLst>
                  <a:path w="6724" h="3935" extrusionOk="0">
                    <a:moveTo>
                      <a:pt x="5779" y="0"/>
                    </a:moveTo>
                    <a:lnTo>
                      <a:pt x="61" y="2667"/>
                    </a:lnTo>
                    <a:cubicBezTo>
                      <a:pt x="1" y="3095"/>
                      <a:pt x="18" y="3525"/>
                      <a:pt x="101" y="3934"/>
                    </a:cubicBezTo>
                    <a:lnTo>
                      <a:pt x="3684" y="2268"/>
                    </a:lnTo>
                    <a:lnTo>
                      <a:pt x="3684" y="1329"/>
                    </a:lnTo>
                    <a:lnTo>
                      <a:pt x="5693" y="1329"/>
                    </a:lnTo>
                    <a:lnTo>
                      <a:pt x="6724" y="851"/>
                    </a:lnTo>
                    <a:cubicBezTo>
                      <a:pt x="6465" y="521"/>
                      <a:pt x="6146" y="230"/>
                      <a:pt x="57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1"/>
              <p:cNvSpPr/>
              <p:nvPr/>
            </p:nvSpPr>
            <p:spPr>
              <a:xfrm>
                <a:off x="5988698" y="2653422"/>
                <a:ext cx="132503" cy="115960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2951" extrusionOk="0">
                    <a:moveTo>
                      <a:pt x="3372" y="0"/>
                    </a:moveTo>
                    <a:lnTo>
                      <a:pt x="1" y="1569"/>
                    </a:lnTo>
                    <a:cubicBezTo>
                      <a:pt x="220" y="2093"/>
                      <a:pt x="561" y="2570"/>
                      <a:pt x="995" y="2951"/>
                    </a:cubicBezTo>
                    <a:lnTo>
                      <a:pt x="3372" y="1845"/>
                    </a:lnTo>
                    <a:lnTo>
                      <a:pt x="33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1"/>
              <p:cNvSpPr/>
              <p:nvPr/>
            </p:nvSpPr>
            <p:spPr>
              <a:xfrm>
                <a:off x="5932859" y="2488224"/>
                <a:ext cx="384109" cy="340295"/>
              </a:xfrm>
              <a:custGeom>
                <a:avLst/>
                <a:gdLst/>
                <a:ahLst/>
                <a:cxnLst/>
                <a:rect l="l" t="t" r="r" b="b"/>
                <a:pathLst>
                  <a:path w="9775" h="8660" extrusionOk="0">
                    <a:moveTo>
                      <a:pt x="4886" y="914"/>
                    </a:moveTo>
                    <a:cubicBezTo>
                      <a:pt x="5275" y="914"/>
                      <a:pt x="5670" y="981"/>
                      <a:pt x="6055" y="1121"/>
                    </a:cubicBezTo>
                    <a:cubicBezTo>
                      <a:pt x="7829" y="1767"/>
                      <a:pt x="8744" y="3727"/>
                      <a:pt x="8098" y="5500"/>
                    </a:cubicBezTo>
                    <a:cubicBezTo>
                      <a:pt x="7593" y="6887"/>
                      <a:pt x="6284" y="7747"/>
                      <a:pt x="4889" y="7747"/>
                    </a:cubicBezTo>
                    <a:cubicBezTo>
                      <a:pt x="4501" y="7747"/>
                      <a:pt x="4106" y="7680"/>
                      <a:pt x="3719" y="7539"/>
                    </a:cubicBezTo>
                    <a:cubicBezTo>
                      <a:pt x="1946" y="6893"/>
                      <a:pt x="1034" y="4933"/>
                      <a:pt x="1677" y="3160"/>
                    </a:cubicBezTo>
                    <a:cubicBezTo>
                      <a:pt x="2182" y="1773"/>
                      <a:pt x="3493" y="914"/>
                      <a:pt x="4886" y="914"/>
                    </a:cubicBezTo>
                    <a:close/>
                    <a:moveTo>
                      <a:pt x="4886" y="0"/>
                    </a:moveTo>
                    <a:cubicBezTo>
                      <a:pt x="3120" y="0"/>
                      <a:pt x="1459" y="1090"/>
                      <a:pt x="819" y="2848"/>
                    </a:cubicBezTo>
                    <a:cubicBezTo>
                      <a:pt x="0" y="5094"/>
                      <a:pt x="1160" y="7578"/>
                      <a:pt x="3407" y="8396"/>
                    </a:cubicBezTo>
                    <a:cubicBezTo>
                      <a:pt x="3896" y="8575"/>
                      <a:pt x="4397" y="8659"/>
                      <a:pt x="4890" y="8659"/>
                    </a:cubicBezTo>
                    <a:cubicBezTo>
                      <a:pt x="6657" y="8659"/>
                      <a:pt x="8316" y="7570"/>
                      <a:pt x="8956" y="5812"/>
                    </a:cubicBezTo>
                    <a:cubicBezTo>
                      <a:pt x="9774" y="3565"/>
                      <a:pt x="8615" y="1082"/>
                      <a:pt x="6368" y="263"/>
                    </a:cubicBezTo>
                    <a:cubicBezTo>
                      <a:pt x="5879" y="85"/>
                      <a:pt x="5379" y="0"/>
                      <a:pt x="48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1"/>
              <p:cNvSpPr/>
              <p:nvPr/>
            </p:nvSpPr>
            <p:spPr>
              <a:xfrm>
                <a:off x="6008032" y="2844399"/>
                <a:ext cx="85231" cy="57017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1451" extrusionOk="0">
                    <a:moveTo>
                      <a:pt x="1854" y="1"/>
                    </a:moveTo>
                    <a:cubicBezTo>
                      <a:pt x="1808" y="1"/>
                      <a:pt x="1763" y="15"/>
                      <a:pt x="1724" y="47"/>
                    </a:cubicBezTo>
                    <a:lnTo>
                      <a:pt x="1217" y="452"/>
                    </a:lnTo>
                    <a:cubicBezTo>
                      <a:pt x="1134" y="519"/>
                      <a:pt x="1033" y="553"/>
                      <a:pt x="932" y="553"/>
                    </a:cubicBezTo>
                    <a:cubicBezTo>
                      <a:pt x="848" y="553"/>
                      <a:pt x="764" y="530"/>
                      <a:pt x="690" y="485"/>
                    </a:cubicBezTo>
                    <a:lnTo>
                      <a:pt x="532" y="309"/>
                    </a:lnTo>
                    <a:cubicBezTo>
                      <a:pt x="498" y="270"/>
                      <a:pt x="453" y="251"/>
                      <a:pt x="408" y="251"/>
                    </a:cubicBezTo>
                    <a:cubicBezTo>
                      <a:pt x="361" y="251"/>
                      <a:pt x="314" y="272"/>
                      <a:pt x="281" y="313"/>
                    </a:cubicBezTo>
                    <a:lnTo>
                      <a:pt x="241" y="359"/>
                    </a:lnTo>
                    <a:cubicBezTo>
                      <a:pt x="158" y="460"/>
                      <a:pt x="108" y="578"/>
                      <a:pt x="90" y="707"/>
                    </a:cubicBezTo>
                    <a:lnTo>
                      <a:pt x="1" y="1450"/>
                    </a:lnTo>
                    <a:lnTo>
                      <a:pt x="381" y="1152"/>
                    </a:lnTo>
                    <a:lnTo>
                      <a:pt x="1949" y="1048"/>
                    </a:lnTo>
                    <a:lnTo>
                      <a:pt x="2097" y="736"/>
                    </a:lnTo>
                    <a:cubicBezTo>
                      <a:pt x="2161" y="592"/>
                      <a:pt x="2169" y="427"/>
                      <a:pt x="2111" y="280"/>
                    </a:cubicBezTo>
                    <a:lnTo>
                      <a:pt x="2053" y="137"/>
                    </a:lnTo>
                    <a:cubicBezTo>
                      <a:pt x="2019" y="51"/>
                      <a:pt x="1937" y="1"/>
                      <a:pt x="1854" y="1"/>
                    </a:cubicBez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8" name="Google Shape;768;p31"/>
            <p:cNvSpPr/>
            <p:nvPr/>
          </p:nvSpPr>
          <p:spPr>
            <a:xfrm>
              <a:off x="5515934" y="2262864"/>
              <a:ext cx="241782" cy="287011"/>
            </a:xfrm>
            <a:custGeom>
              <a:avLst/>
              <a:gdLst/>
              <a:ahLst/>
              <a:cxnLst/>
              <a:rect l="l" t="t" r="r" b="b"/>
              <a:pathLst>
                <a:path w="6153" h="7304" extrusionOk="0">
                  <a:moveTo>
                    <a:pt x="3019" y="0"/>
                  </a:moveTo>
                  <a:cubicBezTo>
                    <a:pt x="1817" y="0"/>
                    <a:pt x="702" y="866"/>
                    <a:pt x="485" y="2179"/>
                  </a:cubicBezTo>
                  <a:cubicBezTo>
                    <a:pt x="172" y="4046"/>
                    <a:pt x="0" y="4828"/>
                    <a:pt x="711" y="5995"/>
                  </a:cubicBezTo>
                  <a:cubicBezTo>
                    <a:pt x="1245" y="6869"/>
                    <a:pt x="2100" y="7303"/>
                    <a:pt x="2930" y="7303"/>
                  </a:cubicBezTo>
                  <a:cubicBezTo>
                    <a:pt x="3762" y="7303"/>
                    <a:pt x="4569" y="6866"/>
                    <a:pt x="5001" y="5998"/>
                  </a:cubicBezTo>
                  <a:cubicBezTo>
                    <a:pt x="5776" y="4440"/>
                    <a:pt x="6152" y="1648"/>
                    <a:pt x="4523" y="492"/>
                  </a:cubicBezTo>
                  <a:cubicBezTo>
                    <a:pt x="4046" y="154"/>
                    <a:pt x="3525" y="0"/>
                    <a:pt x="3019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1"/>
            <p:cNvSpPr/>
            <p:nvPr/>
          </p:nvSpPr>
          <p:spPr>
            <a:xfrm>
              <a:off x="5262046" y="2236615"/>
              <a:ext cx="531583" cy="693989"/>
            </a:xfrm>
            <a:custGeom>
              <a:avLst/>
              <a:gdLst/>
              <a:ahLst/>
              <a:cxnLst/>
              <a:rect l="l" t="t" r="r" b="b"/>
              <a:pathLst>
                <a:path w="13528" h="17661" extrusionOk="0">
                  <a:moveTo>
                    <a:pt x="8819" y="1"/>
                  </a:moveTo>
                  <a:cubicBezTo>
                    <a:pt x="7000" y="1"/>
                    <a:pt x="5307" y="902"/>
                    <a:pt x="5374" y="2937"/>
                  </a:cubicBezTo>
                  <a:cubicBezTo>
                    <a:pt x="5464" y="5665"/>
                    <a:pt x="5374" y="5708"/>
                    <a:pt x="4143" y="7129"/>
                  </a:cubicBezTo>
                  <a:cubicBezTo>
                    <a:pt x="2908" y="8550"/>
                    <a:pt x="1128" y="9746"/>
                    <a:pt x="3156" y="11663"/>
                  </a:cubicBezTo>
                  <a:cubicBezTo>
                    <a:pt x="5184" y="13576"/>
                    <a:pt x="0" y="16217"/>
                    <a:pt x="6088" y="17491"/>
                  </a:cubicBezTo>
                  <a:cubicBezTo>
                    <a:pt x="6643" y="17607"/>
                    <a:pt x="7183" y="17661"/>
                    <a:pt x="7700" y="17661"/>
                  </a:cubicBezTo>
                  <a:cubicBezTo>
                    <a:pt x="11143" y="17661"/>
                    <a:pt x="13527" y="15291"/>
                    <a:pt x="11936" y="13349"/>
                  </a:cubicBezTo>
                  <a:cubicBezTo>
                    <a:pt x="10226" y="11264"/>
                    <a:pt x="11917" y="10578"/>
                    <a:pt x="12093" y="8759"/>
                  </a:cubicBezTo>
                  <a:cubicBezTo>
                    <a:pt x="12269" y="6939"/>
                    <a:pt x="9623" y="6125"/>
                    <a:pt x="10586" y="4793"/>
                  </a:cubicBezTo>
                  <a:cubicBezTo>
                    <a:pt x="11548" y="3461"/>
                    <a:pt x="12315" y="870"/>
                    <a:pt x="10647" y="302"/>
                  </a:cubicBezTo>
                  <a:cubicBezTo>
                    <a:pt x="10065" y="104"/>
                    <a:pt x="9435" y="1"/>
                    <a:pt x="88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1"/>
            <p:cNvSpPr/>
            <p:nvPr/>
          </p:nvSpPr>
          <p:spPr>
            <a:xfrm>
              <a:off x="5622425" y="2234728"/>
              <a:ext cx="139969" cy="168772"/>
            </a:xfrm>
            <a:custGeom>
              <a:avLst/>
              <a:gdLst/>
              <a:ahLst/>
              <a:cxnLst/>
              <a:rect l="l" t="t" r="r" b="b"/>
              <a:pathLst>
                <a:path w="3562" h="4295" extrusionOk="0">
                  <a:moveTo>
                    <a:pt x="1043" y="0"/>
                  </a:moveTo>
                  <a:cubicBezTo>
                    <a:pt x="721" y="0"/>
                    <a:pt x="372" y="24"/>
                    <a:pt x="0" y="63"/>
                  </a:cubicBezTo>
                  <a:lnTo>
                    <a:pt x="1167" y="4295"/>
                  </a:lnTo>
                  <a:cubicBezTo>
                    <a:pt x="1167" y="4295"/>
                    <a:pt x="3561" y="3347"/>
                    <a:pt x="3411" y="1728"/>
                  </a:cubicBezTo>
                  <a:cubicBezTo>
                    <a:pt x="3285" y="416"/>
                    <a:pt x="2408" y="0"/>
                    <a:pt x="10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1"/>
            <p:cNvSpPr/>
            <p:nvPr/>
          </p:nvSpPr>
          <p:spPr>
            <a:xfrm>
              <a:off x="5652761" y="2389278"/>
              <a:ext cx="53756" cy="71281"/>
            </a:xfrm>
            <a:custGeom>
              <a:avLst/>
              <a:gdLst/>
              <a:ahLst/>
              <a:cxnLst/>
              <a:rect l="l" t="t" r="r" b="b"/>
              <a:pathLst>
                <a:path w="1368" h="1814" extrusionOk="0">
                  <a:moveTo>
                    <a:pt x="664" y="0"/>
                  </a:moveTo>
                  <a:cubicBezTo>
                    <a:pt x="357" y="0"/>
                    <a:pt x="94" y="250"/>
                    <a:pt x="50" y="592"/>
                  </a:cubicBezTo>
                  <a:cubicBezTo>
                    <a:pt x="0" y="979"/>
                    <a:pt x="133" y="1357"/>
                    <a:pt x="334" y="1611"/>
                  </a:cubicBezTo>
                  <a:cubicBezTo>
                    <a:pt x="446" y="1751"/>
                    <a:pt x="575" y="1813"/>
                    <a:pt x="702" y="1813"/>
                  </a:cubicBezTo>
                  <a:cubicBezTo>
                    <a:pt x="918" y="1813"/>
                    <a:pt x="1126" y="1634"/>
                    <a:pt x="1221" y="1360"/>
                  </a:cubicBezTo>
                  <a:cubicBezTo>
                    <a:pt x="1360" y="969"/>
                    <a:pt x="1368" y="301"/>
                    <a:pt x="951" y="75"/>
                  </a:cubicBezTo>
                  <a:cubicBezTo>
                    <a:pt x="855" y="24"/>
                    <a:pt x="757" y="0"/>
                    <a:pt x="664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1"/>
            <p:cNvSpPr/>
            <p:nvPr/>
          </p:nvSpPr>
          <p:spPr>
            <a:xfrm>
              <a:off x="5313405" y="3095694"/>
              <a:ext cx="369137" cy="1584964"/>
            </a:xfrm>
            <a:custGeom>
              <a:avLst/>
              <a:gdLst/>
              <a:ahLst/>
              <a:cxnLst/>
              <a:rect l="l" t="t" r="r" b="b"/>
              <a:pathLst>
                <a:path w="9394" h="40335" extrusionOk="0">
                  <a:moveTo>
                    <a:pt x="3701" y="1"/>
                  </a:moveTo>
                  <a:cubicBezTo>
                    <a:pt x="1242" y="3458"/>
                    <a:pt x="2979" y="5726"/>
                    <a:pt x="1885" y="20632"/>
                  </a:cubicBezTo>
                  <a:cubicBezTo>
                    <a:pt x="1454" y="26523"/>
                    <a:pt x="0" y="40334"/>
                    <a:pt x="0" y="40334"/>
                  </a:cubicBezTo>
                  <a:lnTo>
                    <a:pt x="2599" y="40334"/>
                  </a:lnTo>
                  <a:cubicBezTo>
                    <a:pt x="2599" y="40334"/>
                    <a:pt x="6020" y="26046"/>
                    <a:pt x="6910" y="20090"/>
                  </a:cubicBezTo>
                  <a:cubicBezTo>
                    <a:pt x="7006" y="19426"/>
                    <a:pt x="7107" y="18723"/>
                    <a:pt x="7208" y="17991"/>
                  </a:cubicBezTo>
                  <a:cubicBezTo>
                    <a:pt x="7614" y="15087"/>
                    <a:pt x="8033" y="11716"/>
                    <a:pt x="8399" y="8684"/>
                  </a:cubicBezTo>
                  <a:cubicBezTo>
                    <a:pt x="8966" y="3932"/>
                    <a:pt x="9393" y="1"/>
                    <a:pt x="9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1"/>
            <p:cNvSpPr/>
            <p:nvPr/>
          </p:nvSpPr>
          <p:spPr>
            <a:xfrm>
              <a:off x="5296587" y="4630420"/>
              <a:ext cx="147042" cy="51948"/>
            </a:xfrm>
            <a:custGeom>
              <a:avLst/>
              <a:gdLst/>
              <a:ahLst/>
              <a:cxnLst/>
              <a:rect l="l" t="t" r="r" b="b"/>
              <a:pathLst>
                <a:path w="3742" h="1322" extrusionOk="0">
                  <a:moveTo>
                    <a:pt x="3741" y="1"/>
                  </a:moveTo>
                  <a:lnTo>
                    <a:pt x="62" y="94"/>
                  </a:lnTo>
                  <a:lnTo>
                    <a:pt x="1" y="1321"/>
                  </a:lnTo>
                  <a:lnTo>
                    <a:pt x="3454" y="1321"/>
                  </a:lnTo>
                  <a:lnTo>
                    <a:pt x="374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1"/>
            <p:cNvSpPr/>
            <p:nvPr/>
          </p:nvSpPr>
          <p:spPr>
            <a:xfrm>
              <a:off x="5519157" y="3329738"/>
              <a:ext cx="124329" cy="472955"/>
            </a:xfrm>
            <a:custGeom>
              <a:avLst/>
              <a:gdLst/>
              <a:ahLst/>
              <a:cxnLst/>
              <a:rect l="l" t="t" r="r" b="b"/>
              <a:pathLst>
                <a:path w="3164" h="12036" extrusionOk="0">
                  <a:moveTo>
                    <a:pt x="2148" y="0"/>
                  </a:moveTo>
                  <a:cubicBezTo>
                    <a:pt x="1" y="1328"/>
                    <a:pt x="1365" y="8952"/>
                    <a:pt x="1972" y="12035"/>
                  </a:cubicBezTo>
                  <a:cubicBezTo>
                    <a:pt x="2378" y="9131"/>
                    <a:pt x="2797" y="5760"/>
                    <a:pt x="3163" y="2728"/>
                  </a:cubicBezTo>
                  <a:cubicBezTo>
                    <a:pt x="2984" y="1637"/>
                    <a:pt x="2664" y="682"/>
                    <a:pt x="21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5540180" y="3095694"/>
              <a:ext cx="271293" cy="1584964"/>
            </a:xfrm>
            <a:custGeom>
              <a:avLst/>
              <a:gdLst/>
              <a:ahLst/>
              <a:cxnLst/>
              <a:rect l="l" t="t" r="r" b="b"/>
              <a:pathLst>
                <a:path w="6904" h="40335" extrusionOk="0">
                  <a:moveTo>
                    <a:pt x="1" y="1"/>
                  </a:moveTo>
                  <a:cubicBezTo>
                    <a:pt x="1" y="1"/>
                    <a:pt x="1785" y="14118"/>
                    <a:pt x="2075" y="20594"/>
                  </a:cubicBezTo>
                  <a:cubicBezTo>
                    <a:pt x="2341" y="26530"/>
                    <a:pt x="2621" y="40334"/>
                    <a:pt x="2621" y="40334"/>
                  </a:cubicBezTo>
                  <a:lnTo>
                    <a:pt x="5202" y="40334"/>
                  </a:lnTo>
                  <a:cubicBezTo>
                    <a:pt x="5202" y="40334"/>
                    <a:pt x="6723" y="26178"/>
                    <a:pt x="6813" y="20130"/>
                  </a:cubicBezTo>
                  <a:cubicBezTo>
                    <a:pt x="6903" y="14319"/>
                    <a:pt x="5668" y="1"/>
                    <a:pt x="56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5624115" y="4630420"/>
              <a:ext cx="146885" cy="51948"/>
            </a:xfrm>
            <a:custGeom>
              <a:avLst/>
              <a:gdLst/>
              <a:ahLst/>
              <a:cxnLst/>
              <a:rect l="l" t="t" r="r" b="b"/>
              <a:pathLst>
                <a:path w="3738" h="1322" extrusionOk="0">
                  <a:moveTo>
                    <a:pt x="3737" y="1"/>
                  </a:moveTo>
                  <a:lnTo>
                    <a:pt x="0" y="94"/>
                  </a:lnTo>
                  <a:lnTo>
                    <a:pt x="61" y="1321"/>
                  </a:lnTo>
                  <a:lnTo>
                    <a:pt x="3449" y="1321"/>
                  </a:lnTo>
                  <a:lnTo>
                    <a:pt x="3737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5439505" y="3075574"/>
              <a:ext cx="333025" cy="33872"/>
            </a:xfrm>
            <a:custGeom>
              <a:avLst/>
              <a:gdLst/>
              <a:ahLst/>
              <a:cxnLst/>
              <a:rect l="l" t="t" r="r" b="b"/>
              <a:pathLst>
                <a:path w="8475" h="862" extrusionOk="0">
                  <a:moveTo>
                    <a:pt x="495" y="0"/>
                  </a:moveTo>
                  <a:cubicBezTo>
                    <a:pt x="438" y="0"/>
                    <a:pt x="388" y="25"/>
                    <a:pt x="370" y="57"/>
                  </a:cubicBezTo>
                  <a:lnTo>
                    <a:pt x="25" y="750"/>
                  </a:lnTo>
                  <a:cubicBezTo>
                    <a:pt x="0" y="804"/>
                    <a:pt x="65" y="862"/>
                    <a:pt x="154" y="862"/>
                  </a:cubicBezTo>
                  <a:lnTo>
                    <a:pt x="8273" y="862"/>
                  </a:lnTo>
                  <a:cubicBezTo>
                    <a:pt x="8341" y="862"/>
                    <a:pt x="8399" y="826"/>
                    <a:pt x="8402" y="783"/>
                  </a:cubicBezTo>
                  <a:lnTo>
                    <a:pt x="8470" y="90"/>
                  </a:lnTo>
                  <a:cubicBezTo>
                    <a:pt x="8475" y="39"/>
                    <a:pt x="8414" y="0"/>
                    <a:pt x="8338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1"/>
            <p:cNvSpPr/>
            <p:nvPr/>
          </p:nvSpPr>
          <p:spPr>
            <a:xfrm>
              <a:off x="5484459" y="3073177"/>
              <a:ext cx="18115" cy="39216"/>
            </a:xfrm>
            <a:custGeom>
              <a:avLst/>
              <a:gdLst/>
              <a:ahLst/>
              <a:cxnLst/>
              <a:rect l="l" t="t" r="r" b="b"/>
              <a:pathLst>
                <a:path w="461" h="998" extrusionOk="0">
                  <a:moveTo>
                    <a:pt x="177" y="0"/>
                  </a:moveTo>
                  <a:cubicBezTo>
                    <a:pt x="138" y="0"/>
                    <a:pt x="102" y="22"/>
                    <a:pt x="98" y="47"/>
                  </a:cubicBezTo>
                  <a:lnTo>
                    <a:pt x="4" y="948"/>
                  </a:lnTo>
                  <a:cubicBezTo>
                    <a:pt x="1" y="976"/>
                    <a:pt x="34" y="998"/>
                    <a:pt x="77" y="998"/>
                  </a:cubicBezTo>
                  <a:lnTo>
                    <a:pt x="284" y="998"/>
                  </a:lnTo>
                  <a:cubicBezTo>
                    <a:pt x="327" y="998"/>
                    <a:pt x="364" y="976"/>
                    <a:pt x="367" y="948"/>
                  </a:cubicBezTo>
                  <a:lnTo>
                    <a:pt x="461" y="47"/>
                  </a:lnTo>
                  <a:cubicBezTo>
                    <a:pt x="461" y="22"/>
                    <a:pt x="432" y="0"/>
                    <a:pt x="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1"/>
            <p:cNvSpPr/>
            <p:nvPr/>
          </p:nvSpPr>
          <p:spPr>
            <a:xfrm>
              <a:off x="5684512" y="3073177"/>
              <a:ext cx="18076" cy="39216"/>
            </a:xfrm>
            <a:custGeom>
              <a:avLst/>
              <a:gdLst/>
              <a:ahLst/>
              <a:cxnLst/>
              <a:rect l="l" t="t" r="r" b="b"/>
              <a:pathLst>
                <a:path w="460" h="998" extrusionOk="0">
                  <a:moveTo>
                    <a:pt x="176" y="0"/>
                  </a:moveTo>
                  <a:cubicBezTo>
                    <a:pt x="136" y="0"/>
                    <a:pt x="97" y="22"/>
                    <a:pt x="97" y="47"/>
                  </a:cubicBezTo>
                  <a:lnTo>
                    <a:pt x="4" y="948"/>
                  </a:lnTo>
                  <a:cubicBezTo>
                    <a:pt x="0" y="976"/>
                    <a:pt x="32" y="998"/>
                    <a:pt x="75" y="998"/>
                  </a:cubicBezTo>
                  <a:lnTo>
                    <a:pt x="283" y="998"/>
                  </a:lnTo>
                  <a:cubicBezTo>
                    <a:pt x="327" y="998"/>
                    <a:pt x="362" y="976"/>
                    <a:pt x="366" y="948"/>
                  </a:cubicBezTo>
                  <a:lnTo>
                    <a:pt x="459" y="47"/>
                  </a:lnTo>
                  <a:cubicBezTo>
                    <a:pt x="459" y="22"/>
                    <a:pt x="426" y="0"/>
                    <a:pt x="3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37319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8"/>
          <p:cNvSpPr/>
          <p:nvPr/>
        </p:nvSpPr>
        <p:spPr>
          <a:xfrm>
            <a:off x="6311425" y="1116851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8"/>
          <p:cNvSpPr/>
          <p:nvPr/>
        </p:nvSpPr>
        <p:spPr>
          <a:xfrm>
            <a:off x="6311425" y="2937576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3711525" y="2937576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3711525" y="1116851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 txBox="1">
            <a:spLocks noGrp="1"/>
          </p:cNvSpPr>
          <p:nvPr>
            <p:ph type="ctrTitle"/>
          </p:nvPr>
        </p:nvSpPr>
        <p:spPr>
          <a:xfrm>
            <a:off x="3771122" y="1522388"/>
            <a:ext cx="1835336" cy="8360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01 .</a:t>
            </a:r>
            <a:br>
              <a:rPr lang="en" dirty="0"/>
            </a:br>
            <a:r>
              <a:rPr lang="es-ES" sz="2400" dirty="0"/>
              <a:t>Introducción</a:t>
            </a:r>
            <a:br>
              <a:rPr lang="es-ES" sz="2400" dirty="0"/>
            </a:br>
            <a:endParaRPr dirty="0"/>
          </a:p>
        </p:txBody>
      </p:sp>
      <p:sp>
        <p:nvSpPr>
          <p:cNvPr id="432" name="Google Shape;432;p28"/>
          <p:cNvSpPr txBox="1">
            <a:spLocks noGrp="1"/>
          </p:cNvSpPr>
          <p:nvPr>
            <p:ph type="subTitle" idx="1"/>
          </p:nvPr>
        </p:nvSpPr>
        <p:spPr>
          <a:xfrm>
            <a:off x="3771122" y="1845059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Objetivos</a:t>
            </a:r>
            <a:endParaRPr dirty="0"/>
          </a:p>
        </p:txBody>
      </p:sp>
      <p:sp>
        <p:nvSpPr>
          <p:cNvPr id="433" name="Google Shape;433;p28"/>
          <p:cNvSpPr txBox="1">
            <a:spLocks noGrp="1"/>
          </p:cNvSpPr>
          <p:nvPr>
            <p:ph type="ctrTitle" idx="2"/>
          </p:nvPr>
        </p:nvSpPr>
        <p:spPr>
          <a:xfrm>
            <a:off x="3782800" y="3482450"/>
            <a:ext cx="1757844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02 .</a:t>
            </a:r>
            <a:br>
              <a:rPr lang="en" dirty="0"/>
            </a:br>
            <a:r>
              <a:rPr lang="es-ES" sz="2400" dirty="0"/>
              <a:t>Datos</a:t>
            </a:r>
            <a:endParaRPr dirty="0"/>
          </a:p>
        </p:txBody>
      </p:sp>
      <p:sp>
        <p:nvSpPr>
          <p:cNvPr id="434" name="Google Shape;434;p28"/>
          <p:cNvSpPr txBox="1">
            <a:spLocks noGrp="1"/>
          </p:cNvSpPr>
          <p:nvPr>
            <p:ph type="subTitle" idx="5"/>
          </p:nvPr>
        </p:nvSpPr>
        <p:spPr>
          <a:xfrm>
            <a:off x="3782800" y="365979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Preprocesado de los datos</a:t>
            </a:r>
            <a:endParaRPr dirty="0"/>
          </a:p>
        </p:txBody>
      </p:sp>
      <p:sp>
        <p:nvSpPr>
          <p:cNvPr id="435" name="Google Shape;435;p28"/>
          <p:cNvSpPr txBox="1">
            <a:spLocks noGrp="1"/>
          </p:cNvSpPr>
          <p:nvPr>
            <p:ph type="ctrTitle" idx="3"/>
          </p:nvPr>
        </p:nvSpPr>
        <p:spPr>
          <a:xfrm>
            <a:off x="6380786" y="2020881"/>
            <a:ext cx="2229285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03.</a:t>
            </a:r>
            <a:br>
              <a:rPr lang="en" dirty="0"/>
            </a:br>
            <a:r>
              <a:rPr lang="es-ES" sz="2400" dirty="0"/>
              <a:t>Análisis exploratorio </a:t>
            </a:r>
            <a:endParaRPr dirty="0"/>
          </a:p>
        </p:txBody>
      </p:sp>
      <p:sp>
        <p:nvSpPr>
          <p:cNvPr id="436" name="Google Shape;436;p28"/>
          <p:cNvSpPr txBox="1">
            <a:spLocks noGrp="1"/>
          </p:cNvSpPr>
          <p:nvPr>
            <p:ph type="subTitle" idx="6"/>
          </p:nvPr>
        </p:nvSpPr>
        <p:spPr>
          <a:xfrm>
            <a:off x="6380786" y="2255507"/>
            <a:ext cx="2618343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s-ES" sz="1200" dirty="0"/>
              <a:t>Análisis de componentes principales</a:t>
            </a:r>
          </a:p>
        </p:txBody>
      </p:sp>
      <p:sp>
        <p:nvSpPr>
          <p:cNvPr id="437" name="Google Shape;437;p28"/>
          <p:cNvSpPr txBox="1">
            <a:spLocks noGrp="1"/>
          </p:cNvSpPr>
          <p:nvPr>
            <p:ph type="ctrTitle" idx="4"/>
          </p:nvPr>
        </p:nvSpPr>
        <p:spPr>
          <a:xfrm>
            <a:off x="6364525" y="3482450"/>
            <a:ext cx="18999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04 .</a:t>
            </a:r>
            <a:br>
              <a:rPr lang="en" dirty="0"/>
            </a:br>
            <a:r>
              <a:rPr lang="en" dirty="0"/>
              <a:t>modelos</a:t>
            </a:r>
            <a:endParaRPr dirty="0"/>
          </a:p>
        </p:txBody>
      </p:sp>
      <p:sp>
        <p:nvSpPr>
          <p:cNvPr id="438" name="Google Shape;438;p28"/>
          <p:cNvSpPr txBox="1">
            <a:spLocks noGrp="1"/>
          </p:cNvSpPr>
          <p:nvPr>
            <p:ph type="subTitle" idx="7"/>
          </p:nvPr>
        </p:nvSpPr>
        <p:spPr>
          <a:xfrm>
            <a:off x="6364524" y="3659793"/>
            <a:ext cx="2581725" cy="8647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/>
              <a:t>Análisis </a:t>
            </a:r>
            <a:r>
              <a:rPr lang="es-ES" sz="1200" dirty="0" err="1"/>
              <a:t>cluster</a:t>
            </a:r>
            <a:endParaRPr lang="es-ES" sz="12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/>
              <a:t>k-NN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/>
              <a:t>Árboles de decisión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/>
              <a:t>Máquinas de vector soporte </a:t>
            </a:r>
          </a:p>
        </p:txBody>
      </p:sp>
      <p:grpSp>
        <p:nvGrpSpPr>
          <p:cNvPr id="439" name="Google Shape;439;p28"/>
          <p:cNvGrpSpPr/>
          <p:nvPr/>
        </p:nvGrpSpPr>
        <p:grpSpPr>
          <a:xfrm>
            <a:off x="0" y="982900"/>
            <a:ext cx="4600713" cy="3725949"/>
            <a:chOff x="0" y="982900"/>
            <a:chExt cx="4600713" cy="3725949"/>
          </a:xfrm>
        </p:grpSpPr>
        <p:grpSp>
          <p:nvGrpSpPr>
            <p:cNvPr id="440" name="Google Shape;440;p28"/>
            <p:cNvGrpSpPr/>
            <p:nvPr/>
          </p:nvGrpSpPr>
          <p:grpSpPr>
            <a:xfrm>
              <a:off x="411575" y="982900"/>
              <a:ext cx="2214990" cy="3181003"/>
              <a:chOff x="624596" y="982906"/>
              <a:chExt cx="2001980" cy="3181003"/>
            </a:xfrm>
          </p:grpSpPr>
          <p:sp>
            <p:nvSpPr>
              <p:cNvPr id="441" name="Google Shape;441;p28"/>
              <p:cNvSpPr/>
              <p:nvPr/>
            </p:nvSpPr>
            <p:spPr>
              <a:xfrm>
                <a:off x="692176" y="1142009"/>
                <a:ext cx="1934400" cy="3021900"/>
              </a:xfrm>
              <a:prstGeom prst="roundRect">
                <a:avLst>
                  <a:gd name="adj" fmla="val 4313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8"/>
              <p:cNvSpPr/>
              <p:nvPr/>
            </p:nvSpPr>
            <p:spPr>
              <a:xfrm>
                <a:off x="624596" y="982906"/>
                <a:ext cx="1881817" cy="2984405"/>
              </a:xfrm>
              <a:custGeom>
                <a:avLst/>
                <a:gdLst/>
                <a:ahLst/>
                <a:cxnLst/>
                <a:rect l="l" t="t" r="r" b="b"/>
                <a:pathLst>
                  <a:path w="53747" h="74336" extrusionOk="0">
                    <a:moveTo>
                      <a:pt x="52246" y="65"/>
                    </a:moveTo>
                    <a:cubicBezTo>
                      <a:pt x="53040" y="65"/>
                      <a:pt x="53682" y="711"/>
                      <a:pt x="53682" y="1501"/>
                    </a:cubicBezTo>
                    <a:lnTo>
                      <a:pt x="53682" y="72835"/>
                    </a:lnTo>
                    <a:cubicBezTo>
                      <a:pt x="53682" y="73625"/>
                      <a:pt x="53040" y="74268"/>
                      <a:pt x="52246" y="74268"/>
                    </a:cubicBezTo>
                    <a:lnTo>
                      <a:pt x="1501" y="74268"/>
                    </a:lnTo>
                    <a:cubicBezTo>
                      <a:pt x="711" y="74268"/>
                      <a:pt x="65" y="73625"/>
                      <a:pt x="65" y="72835"/>
                    </a:cubicBezTo>
                    <a:lnTo>
                      <a:pt x="65" y="1501"/>
                    </a:lnTo>
                    <a:cubicBezTo>
                      <a:pt x="65" y="711"/>
                      <a:pt x="711" y="65"/>
                      <a:pt x="1501" y="65"/>
                    </a:cubicBezTo>
                    <a:close/>
                    <a:moveTo>
                      <a:pt x="1501" y="1"/>
                    </a:moveTo>
                    <a:cubicBezTo>
                      <a:pt x="676" y="1"/>
                      <a:pt x="0" y="675"/>
                      <a:pt x="0" y="1501"/>
                    </a:cubicBezTo>
                    <a:lnTo>
                      <a:pt x="0" y="72835"/>
                    </a:lnTo>
                    <a:cubicBezTo>
                      <a:pt x="0" y="73660"/>
                      <a:pt x="676" y="74336"/>
                      <a:pt x="1501" y="74336"/>
                    </a:cubicBezTo>
                    <a:lnTo>
                      <a:pt x="52246" y="74336"/>
                    </a:lnTo>
                    <a:cubicBezTo>
                      <a:pt x="53076" y="74336"/>
                      <a:pt x="53747" y="73660"/>
                      <a:pt x="53747" y="72835"/>
                    </a:cubicBezTo>
                    <a:lnTo>
                      <a:pt x="53747" y="1501"/>
                    </a:lnTo>
                    <a:cubicBezTo>
                      <a:pt x="53747" y="675"/>
                      <a:pt x="53076" y="1"/>
                      <a:pt x="522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3" name="Google Shape;443;p28"/>
            <p:cNvGrpSpPr/>
            <p:nvPr/>
          </p:nvGrpSpPr>
          <p:grpSpPr>
            <a:xfrm>
              <a:off x="0" y="4397412"/>
              <a:ext cx="4600713" cy="150450"/>
              <a:chOff x="0" y="4397412"/>
              <a:chExt cx="4600713" cy="150450"/>
            </a:xfrm>
          </p:grpSpPr>
          <p:sp>
            <p:nvSpPr>
              <p:cNvPr id="444" name="Google Shape;444;p28"/>
              <p:cNvSpPr/>
              <p:nvPr/>
            </p:nvSpPr>
            <p:spPr>
              <a:xfrm>
                <a:off x="0" y="4397412"/>
                <a:ext cx="4600713" cy="2416"/>
              </a:xfrm>
              <a:custGeom>
                <a:avLst/>
                <a:gdLst/>
                <a:ahLst/>
                <a:cxnLst/>
                <a:rect l="l" t="t" r="r" b="b"/>
                <a:pathLst>
                  <a:path w="131402" h="69" extrusionOk="0">
                    <a:moveTo>
                      <a:pt x="0" y="1"/>
                    </a:moveTo>
                    <a:lnTo>
                      <a:pt x="0" y="69"/>
                    </a:lnTo>
                    <a:lnTo>
                      <a:pt x="131401" y="69"/>
                    </a:lnTo>
                    <a:lnTo>
                      <a:pt x="13140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8"/>
              <p:cNvSpPr/>
              <p:nvPr/>
            </p:nvSpPr>
            <p:spPr>
              <a:xfrm>
                <a:off x="755786" y="4545586"/>
                <a:ext cx="305519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8726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8726" y="65"/>
                    </a:lnTo>
                    <a:lnTo>
                      <a:pt x="872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8"/>
              <p:cNvSpPr/>
              <p:nvPr/>
            </p:nvSpPr>
            <p:spPr>
              <a:xfrm>
                <a:off x="1619552" y="4536412"/>
                <a:ext cx="497808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14218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14217" y="65"/>
                    </a:lnTo>
                    <a:lnTo>
                      <a:pt x="14217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8"/>
              <p:cNvSpPr/>
              <p:nvPr/>
            </p:nvSpPr>
            <p:spPr>
              <a:xfrm>
                <a:off x="1070481" y="4460119"/>
                <a:ext cx="175833" cy="2311"/>
              </a:xfrm>
              <a:custGeom>
                <a:avLst/>
                <a:gdLst/>
                <a:ahLst/>
                <a:cxnLst/>
                <a:rect l="l" t="t" r="r" b="b"/>
                <a:pathLst>
                  <a:path w="5022" h="66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5022" y="65"/>
                    </a:lnTo>
                    <a:lnTo>
                      <a:pt x="5022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8"/>
              <p:cNvSpPr/>
              <p:nvPr/>
            </p:nvSpPr>
            <p:spPr>
              <a:xfrm>
                <a:off x="2732853" y="4514424"/>
                <a:ext cx="418259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11946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11946" y="65"/>
                    </a:lnTo>
                    <a:lnTo>
                      <a:pt x="11946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9" name="Google Shape;449;p28"/>
            <p:cNvGrpSpPr/>
            <p:nvPr/>
          </p:nvGrpSpPr>
          <p:grpSpPr>
            <a:xfrm>
              <a:off x="2072827" y="1904259"/>
              <a:ext cx="1418990" cy="2804590"/>
              <a:chOff x="2072827" y="1904259"/>
              <a:chExt cx="1418990" cy="2804590"/>
            </a:xfrm>
          </p:grpSpPr>
          <p:sp>
            <p:nvSpPr>
              <p:cNvPr id="450" name="Google Shape;450;p28"/>
              <p:cNvSpPr/>
              <p:nvPr/>
            </p:nvSpPr>
            <p:spPr>
              <a:xfrm>
                <a:off x="2399847" y="1904259"/>
                <a:ext cx="391230" cy="380866"/>
              </a:xfrm>
              <a:custGeom>
                <a:avLst/>
                <a:gdLst/>
                <a:ahLst/>
                <a:cxnLst/>
                <a:rect l="l" t="t" r="r" b="b"/>
                <a:pathLst>
                  <a:path w="11174" h="10878" extrusionOk="0">
                    <a:moveTo>
                      <a:pt x="7624" y="1"/>
                    </a:moveTo>
                    <a:cubicBezTo>
                      <a:pt x="7272" y="1"/>
                      <a:pt x="6880" y="36"/>
                      <a:pt x="6446" y="111"/>
                    </a:cubicBezTo>
                    <a:cubicBezTo>
                      <a:pt x="3478" y="623"/>
                      <a:pt x="1934" y="2250"/>
                      <a:pt x="2139" y="3136"/>
                    </a:cubicBezTo>
                    <a:cubicBezTo>
                      <a:pt x="851" y="3531"/>
                      <a:pt x="0" y="8656"/>
                      <a:pt x="2666" y="10308"/>
                    </a:cubicBezTo>
                    <a:cubicBezTo>
                      <a:pt x="3333" y="10722"/>
                      <a:pt x="4200" y="10877"/>
                      <a:pt x="5124" y="10877"/>
                    </a:cubicBezTo>
                    <a:cubicBezTo>
                      <a:pt x="7890" y="10877"/>
                      <a:pt x="11173" y="9486"/>
                      <a:pt x="11173" y="9486"/>
                    </a:cubicBezTo>
                    <a:cubicBezTo>
                      <a:pt x="11173" y="9486"/>
                      <a:pt x="10290" y="8434"/>
                      <a:pt x="10585" y="5641"/>
                    </a:cubicBezTo>
                    <a:cubicBezTo>
                      <a:pt x="10848" y="3167"/>
                      <a:pt x="10967" y="1"/>
                      <a:pt x="76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8"/>
              <p:cNvSpPr/>
              <p:nvPr/>
            </p:nvSpPr>
            <p:spPr>
              <a:xfrm>
                <a:off x="2789784" y="2455395"/>
                <a:ext cx="313327" cy="524242"/>
              </a:xfrm>
              <a:custGeom>
                <a:avLst/>
                <a:gdLst/>
                <a:ahLst/>
                <a:cxnLst/>
                <a:rect l="l" t="t" r="r" b="b"/>
                <a:pathLst>
                  <a:path w="8949" h="14973" extrusionOk="0">
                    <a:moveTo>
                      <a:pt x="2312" y="1"/>
                    </a:moveTo>
                    <a:lnTo>
                      <a:pt x="1" y="144"/>
                    </a:lnTo>
                    <a:cubicBezTo>
                      <a:pt x="44" y="913"/>
                      <a:pt x="133" y="1616"/>
                      <a:pt x="234" y="2345"/>
                    </a:cubicBezTo>
                    <a:cubicBezTo>
                      <a:pt x="338" y="3066"/>
                      <a:pt x="475" y="3784"/>
                      <a:pt x="629" y="4498"/>
                    </a:cubicBezTo>
                    <a:cubicBezTo>
                      <a:pt x="790" y="5212"/>
                      <a:pt x="959" y="5927"/>
                      <a:pt x="1185" y="6630"/>
                    </a:cubicBezTo>
                    <a:cubicBezTo>
                      <a:pt x="1397" y="7337"/>
                      <a:pt x="1651" y="8038"/>
                      <a:pt x="1949" y="8727"/>
                    </a:cubicBezTo>
                    <a:lnTo>
                      <a:pt x="2183" y="9244"/>
                    </a:lnTo>
                    <a:cubicBezTo>
                      <a:pt x="2216" y="9322"/>
                      <a:pt x="2276" y="9433"/>
                      <a:pt x="2327" y="9531"/>
                    </a:cubicBezTo>
                    <a:cubicBezTo>
                      <a:pt x="2380" y="9631"/>
                      <a:pt x="2438" y="9721"/>
                      <a:pt x="2491" y="9814"/>
                    </a:cubicBezTo>
                    <a:cubicBezTo>
                      <a:pt x="2714" y="10173"/>
                      <a:pt x="2962" y="10478"/>
                      <a:pt x="3210" y="10773"/>
                    </a:cubicBezTo>
                    <a:cubicBezTo>
                      <a:pt x="3712" y="11358"/>
                      <a:pt x="4243" y="11867"/>
                      <a:pt x="4789" y="12355"/>
                    </a:cubicBezTo>
                    <a:cubicBezTo>
                      <a:pt x="5890" y="13321"/>
                      <a:pt x="7025" y="14186"/>
                      <a:pt x="8246" y="14972"/>
                    </a:cubicBezTo>
                    <a:lnTo>
                      <a:pt x="8949" y="14068"/>
                    </a:lnTo>
                    <a:cubicBezTo>
                      <a:pt x="8453" y="13586"/>
                      <a:pt x="7948" y="13094"/>
                      <a:pt x="7463" y="12599"/>
                    </a:cubicBezTo>
                    <a:cubicBezTo>
                      <a:pt x="6971" y="12108"/>
                      <a:pt x="6493" y="11605"/>
                      <a:pt x="6038" y="11096"/>
                    </a:cubicBezTo>
                    <a:cubicBezTo>
                      <a:pt x="5579" y="10589"/>
                      <a:pt x="5144" y="10069"/>
                      <a:pt x="4764" y="9545"/>
                    </a:cubicBezTo>
                    <a:cubicBezTo>
                      <a:pt x="4573" y="9287"/>
                      <a:pt x="4404" y="9021"/>
                      <a:pt x="4268" y="8770"/>
                    </a:cubicBezTo>
                    <a:cubicBezTo>
                      <a:pt x="4240" y="8709"/>
                      <a:pt x="4204" y="8644"/>
                      <a:pt x="4179" y="8587"/>
                    </a:cubicBezTo>
                    <a:cubicBezTo>
                      <a:pt x="4154" y="8522"/>
                      <a:pt x="4132" y="8482"/>
                      <a:pt x="4100" y="8396"/>
                    </a:cubicBezTo>
                    <a:lnTo>
                      <a:pt x="3924" y="7934"/>
                    </a:lnTo>
                    <a:cubicBezTo>
                      <a:pt x="3465" y="6691"/>
                      <a:pt x="3142" y="5371"/>
                      <a:pt x="2875" y="4036"/>
                    </a:cubicBezTo>
                    <a:cubicBezTo>
                      <a:pt x="2743" y="3368"/>
                      <a:pt x="2646" y="2689"/>
                      <a:pt x="2545" y="2015"/>
                    </a:cubicBezTo>
                    <a:cubicBezTo>
                      <a:pt x="2448" y="1344"/>
                      <a:pt x="2373" y="643"/>
                      <a:pt x="2312" y="1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8"/>
              <p:cNvSpPr/>
              <p:nvPr/>
            </p:nvSpPr>
            <p:spPr>
              <a:xfrm>
                <a:off x="2724205" y="2358410"/>
                <a:ext cx="176358" cy="233253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6662" extrusionOk="0">
                    <a:moveTo>
                      <a:pt x="2431" y="1"/>
                    </a:moveTo>
                    <a:cubicBezTo>
                      <a:pt x="1717" y="1"/>
                      <a:pt x="1248" y="323"/>
                      <a:pt x="718" y="1080"/>
                    </a:cubicBezTo>
                    <a:cubicBezTo>
                      <a:pt x="0" y="2107"/>
                      <a:pt x="1468" y="6662"/>
                      <a:pt x="1468" y="6662"/>
                    </a:cubicBezTo>
                    <a:lnTo>
                      <a:pt x="5036" y="4235"/>
                    </a:lnTo>
                    <a:cubicBezTo>
                      <a:pt x="5036" y="4235"/>
                      <a:pt x="4386" y="391"/>
                      <a:pt x="3449" y="154"/>
                    </a:cubicBezTo>
                    <a:cubicBezTo>
                      <a:pt x="3055" y="55"/>
                      <a:pt x="2722" y="1"/>
                      <a:pt x="24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8"/>
              <p:cNvSpPr/>
              <p:nvPr/>
            </p:nvSpPr>
            <p:spPr>
              <a:xfrm>
                <a:off x="2853507" y="2457531"/>
                <a:ext cx="1646" cy="8858"/>
              </a:xfrm>
              <a:custGeom>
                <a:avLst/>
                <a:gdLst/>
                <a:ahLst/>
                <a:cxnLst/>
                <a:rect l="l" t="t" r="r" b="b"/>
                <a:pathLst>
                  <a:path w="47" h="253" extrusionOk="0">
                    <a:moveTo>
                      <a:pt x="0" y="1"/>
                    </a:moveTo>
                    <a:lnTo>
                      <a:pt x="0" y="252"/>
                    </a:lnTo>
                    <a:lnTo>
                      <a:pt x="47" y="252"/>
                    </a:lnTo>
                    <a:lnTo>
                      <a:pt x="47" y="1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8"/>
              <p:cNvSpPr/>
              <p:nvPr/>
            </p:nvSpPr>
            <p:spPr>
              <a:xfrm>
                <a:off x="2759253" y="2491738"/>
                <a:ext cx="149959" cy="113756"/>
              </a:xfrm>
              <a:custGeom>
                <a:avLst/>
                <a:gdLst/>
                <a:ahLst/>
                <a:cxnLst/>
                <a:rect l="l" t="t" r="r" b="b"/>
                <a:pathLst>
                  <a:path w="4283" h="3249" extrusionOk="0">
                    <a:moveTo>
                      <a:pt x="4200" y="1"/>
                    </a:moveTo>
                    <a:lnTo>
                      <a:pt x="0" y="2829"/>
                    </a:lnTo>
                    <a:lnTo>
                      <a:pt x="270" y="3248"/>
                    </a:lnTo>
                    <a:lnTo>
                      <a:pt x="4282" y="374"/>
                    </a:lnTo>
                    <a:lnTo>
                      <a:pt x="4200" y="1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8"/>
              <p:cNvSpPr/>
              <p:nvPr/>
            </p:nvSpPr>
            <p:spPr>
              <a:xfrm>
                <a:off x="3066000" y="2936365"/>
                <a:ext cx="112040" cy="66769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1907" extrusionOk="0">
                    <a:moveTo>
                      <a:pt x="632" y="0"/>
                    </a:moveTo>
                    <a:lnTo>
                      <a:pt x="1" y="671"/>
                    </a:lnTo>
                    <a:cubicBezTo>
                      <a:pt x="249" y="1580"/>
                      <a:pt x="1666" y="1906"/>
                      <a:pt x="1666" y="1906"/>
                    </a:cubicBezTo>
                    <a:lnTo>
                      <a:pt x="3199" y="184"/>
                    </a:lnTo>
                    <a:lnTo>
                      <a:pt x="632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8"/>
              <p:cNvSpPr/>
              <p:nvPr/>
            </p:nvSpPr>
            <p:spPr>
              <a:xfrm>
                <a:off x="2668115" y="4444154"/>
                <a:ext cx="84660" cy="183781"/>
              </a:xfrm>
              <a:custGeom>
                <a:avLst/>
                <a:gdLst/>
                <a:ahLst/>
                <a:cxnLst/>
                <a:rect l="l" t="t" r="r" b="b"/>
                <a:pathLst>
                  <a:path w="2418" h="5249" extrusionOk="0">
                    <a:moveTo>
                      <a:pt x="152" y="1"/>
                    </a:moveTo>
                    <a:lnTo>
                      <a:pt x="1" y="5249"/>
                    </a:lnTo>
                    <a:lnTo>
                      <a:pt x="2266" y="5249"/>
                    </a:lnTo>
                    <a:lnTo>
                      <a:pt x="2417" y="1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8"/>
              <p:cNvSpPr/>
              <p:nvPr/>
            </p:nvSpPr>
            <p:spPr>
              <a:xfrm>
                <a:off x="2119709" y="4233657"/>
                <a:ext cx="166414" cy="190433"/>
              </a:xfrm>
              <a:custGeom>
                <a:avLst/>
                <a:gdLst/>
                <a:ahLst/>
                <a:cxnLst/>
                <a:rect l="l" t="t" r="r" b="b"/>
                <a:pathLst>
                  <a:path w="4753" h="5439" extrusionOk="0">
                    <a:moveTo>
                      <a:pt x="2656" y="1"/>
                    </a:moveTo>
                    <a:lnTo>
                      <a:pt x="0" y="4585"/>
                    </a:lnTo>
                    <a:lnTo>
                      <a:pt x="2096" y="5438"/>
                    </a:lnTo>
                    <a:lnTo>
                      <a:pt x="4753" y="859"/>
                    </a:lnTo>
                    <a:lnTo>
                      <a:pt x="2656" y="1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8"/>
              <p:cNvSpPr/>
              <p:nvPr/>
            </p:nvSpPr>
            <p:spPr>
              <a:xfrm>
                <a:off x="2072827" y="4366600"/>
                <a:ext cx="225516" cy="194775"/>
              </a:xfrm>
              <a:custGeom>
                <a:avLst/>
                <a:gdLst/>
                <a:ahLst/>
                <a:cxnLst/>
                <a:rect l="l" t="t" r="r" b="b"/>
                <a:pathLst>
                  <a:path w="6441" h="5563" extrusionOk="0">
                    <a:moveTo>
                      <a:pt x="1551" y="0"/>
                    </a:moveTo>
                    <a:cubicBezTo>
                      <a:pt x="1497" y="0"/>
                      <a:pt x="1444" y="24"/>
                      <a:pt x="1407" y="69"/>
                    </a:cubicBezTo>
                    <a:lnTo>
                      <a:pt x="130" y="1653"/>
                    </a:lnTo>
                    <a:cubicBezTo>
                      <a:pt x="1" y="1814"/>
                      <a:pt x="51" y="2075"/>
                      <a:pt x="238" y="2183"/>
                    </a:cubicBezTo>
                    <a:cubicBezTo>
                      <a:pt x="1009" y="2622"/>
                      <a:pt x="1404" y="2797"/>
                      <a:pt x="2366" y="3368"/>
                    </a:cubicBezTo>
                    <a:cubicBezTo>
                      <a:pt x="2958" y="3720"/>
                      <a:pt x="4347" y="4926"/>
                      <a:pt x="5166" y="5410"/>
                    </a:cubicBezTo>
                    <a:cubicBezTo>
                      <a:pt x="5348" y="5519"/>
                      <a:pt x="5516" y="5563"/>
                      <a:pt x="5664" y="5563"/>
                    </a:cubicBezTo>
                    <a:cubicBezTo>
                      <a:pt x="6169" y="5563"/>
                      <a:pt x="6440" y="5054"/>
                      <a:pt x="6210" y="4840"/>
                    </a:cubicBezTo>
                    <a:cubicBezTo>
                      <a:pt x="4878" y="3605"/>
                      <a:pt x="4344" y="2377"/>
                      <a:pt x="4086" y="1641"/>
                    </a:cubicBezTo>
                    <a:cubicBezTo>
                      <a:pt x="4038" y="1509"/>
                      <a:pt x="3949" y="1398"/>
                      <a:pt x="3831" y="1329"/>
                    </a:cubicBezTo>
                    <a:lnTo>
                      <a:pt x="1644" y="26"/>
                    </a:lnTo>
                    <a:cubicBezTo>
                      <a:pt x="1615" y="9"/>
                      <a:pt x="1583" y="0"/>
                      <a:pt x="155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8"/>
              <p:cNvSpPr/>
              <p:nvPr/>
            </p:nvSpPr>
            <p:spPr>
              <a:xfrm>
                <a:off x="2643536" y="4618587"/>
                <a:ext cx="241411" cy="90262"/>
              </a:xfrm>
              <a:custGeom>
                <a:avLst/>
                <a:gdLst/>
                <a:ahLst/>
                <a:cxnLst/>
                <a:rect l="l" t="t" r="r" b="b"/>
                <a:pathLst>
                  <a:path w="6895" h="2578" extrusionOk="0">
                    <a:moveTo>
                      <a:pt x="502" y="1"/>
                    </a:moveTo>
                    <a:cubicBezTo>
                      <a:pt x="409" y="1"/>
                      <a:pt x="333" y="65"/>
                      <a:pt x="323" y="159"/>
                    </a:cubicBezTo>
                    <a:lnTo>
                      <a:pt x="32" y="2172"/>
                    </a:lnTo>
                    <a:cubicBezTo>
                      <a:pt x="0" y="2379"/>
                      <a:pt x="176" y="2575"/>
                      <a:pt x="389" y="2575"/>
                    </a:cubicBezTo>
                    <a:cubicBezTo>
                      <a:pt x="391" y="2575"/>
                      <a:pt x="393" y="2575"/>
                      <a:pt x="394" y="2575"/>
                    </a:cubicBezTo>
                    <a:cubicBezTo>
                      <a:pt x="1281" y="2560"/>
                      <a:pt x="1708" y="2506"/>
                      <a:pt x="2828" y="2506"/>
                    </a:cubicBezTo>
                    <a:cubicBezTo>
                      <a:pt x="3517" y="2506"/>
                      <a:pt x="4942" y="2578"/>
                      <a:pt x="5893" y="2578"/>
                    </a:cubicBezTo>
                    <a:cubicBezTo>
                      <a:pt x="6823" y="2578"/>
                      <a:pt x="6895" y="1637"/>
                      <a:pt x="6496" y="1551"/>
                    </a:cubicBezTo>
                    <a:cubicBezTo>
                      <a:pt x="4723" y="1171"/>
                      <a:pt x="4024" y="643"/>
                      <a:pt x="3424" y="141"/>
                    </a:cubicBezTo>
                    <a:cubicBezTo>
                      <a:pt x="3316" y="51"/>
                      <a:pt x="3184" y="1"/>
                      <a:pt x="30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8"/>
              <p:cNvSpPr/>
              <p:nvPr/>
            </p:nvSpPr>
            <p:spPr>
              <a:xfrm>
                <a:off x="2670670" y="4520551"/>
                <a:ext cx="665" cy="18417"/>
              </a:xfrm>
              <a:custGeom>
                <a:avLst/>
                <a:gdLst/>
                <a:ahLst/>
                <a:cxnLst/>
                <a:rect l="l" t="t" r="r" b="b"/>
                <a:pathLst>
                  <a:path w="19" h="526" extrusionOk="0">
                    <a:moveTo>
                      <a:pt x="18" y="1"/>
                    </a:moveTo>
                    <a:lnTo>
                      <a:pt x="0" y="526"/>
                    </a:lnTo>
                    <a:lnTo>
                      <a:pt x="4" y="526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8"/>
              <p:cNvSpPr/>
              <p:nvPr/>
            </p:nvSpPr>
            <p:spPr>
              <a:xfrm>
                <a:off x="2670776" y="4520551"/>
                <a:ext cx="79828" cy="18417"/>
              </a:xfrm>
              <a:custGeom>
                <a:avLst/>
                <a:gdLst/>
                <a:ahLst/>
                <a:cxnLst/>
                <a:rect l="l" t="t" r="r" b="b"/>
                <a:pathLst>
                  <a:path w="2280" h="526" extrusionOk="0">
                    <a:moveTo>
                      <a:pt x="15" y="1"/>
                    </a:moveTo>
                    <a:lnTo>
                      <a:pt x="1" y="526"/>
                    </a:lnTo>
                    <a:lnTo>
                      <a:pt x="2265" y="526"/>
                    </a:lnTo>
                    <a:lnTo>
                      <a:pt x="2280" y="1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8"/>
              <p:cNvSpPr/>
              <p:nvPr/>
            </p:nvSpPr>
            <p:spPr>
              <a:xfrm>
                <a:off x="2164701" y="4300391"/>
                <a:ext cx="9313" cy="16141"/>
              </a:xfrm>
              <a:custGeom>
                <a:avLst/>
                <a:gdLst/>
                <a:ahLst/>
                <a:cxnLst/>
                <a:rect l="l" t="t" r="r" b="b"/>
                <a:pathLst>
                  <a:path w="266" h="461" extrusionOk="0">
                    <a:moveTo>
                      <a:pt x="266" y="0"/>
                    </a:moveTo>
                    <a:lnTo>
                      <a:pt x="1" y="456"/>
                    </a:lnTo>
                    <a:lnTo>
                      <a:pt x="1" y="460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8"/>
              <p:cNvSpPr/>
              <p:nvPr/>
            </p:nvSpPr>
            <p:spPr>
              <a:xfrm>
                <a:off x="2164701" y="4300391"/>
                <a:ext cx="82700" cy="46041"/>
              </a:xfrm>
              <a:custGeom>
                <a:avLst/>
                <a:gdLst/>
                <a:ahLst/>
                <a:cxnLst/>
                <a:rect l="l" t="t" r="r" b="b"/>
                <a:pathLst>
                  <a:path w="2362" h="1315" extrusionOk="0">
                    <a:moveTo>
                      <a:pt x="266" y="0"/>
                    </a:moveTo>
                    <a:lnTo>
                      <a:pt x="1" y="460"/>
                    </a:lnTo>
                    <a:lnTo>
                      <a:pt x="2100" y="1314"/>
                    </a:lnTo>
                    <a:lnTo>
                      <a:pt x="2362" y="858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8"/>
              <p:cNvSpPr/>
              <p:nvPr/>
            </p:nvSpPr>
            <p:spPr>
              <a:xfrm>
                <a:off x="2427857" y="2340868"/>
                <a:ext cx="454952" cy="501659"/>
              </a:xfrm>
              <a:custGeom>
                <a:avLst/>
                <a:gdLst/>
                <a:ahLst/>
                <a:cxnLst/>
                <a:rect l="l" t="t" r="r" b="b"/>
                <a:pathLst>
                  <a:path w="12994" h="14328" extrusionOk="0">
                    <a:moveTo>
                      <a:pt x="6302" y="1"/>
                    </a:moveTo>
                    <a:cubicBezTo>
                      <a:pt x="5548" y="1"/>
                      <a:pt x="4771" y="34"/>
                      <a:pt x="3909" y="74"/>
                    </a:cubicBezTo>
                    <a:cubicBezTo>
                      <a:pt x="1928" y="170"/>
                      <a:pt x="1" y="591"/>
                      <a:pt x="1" y="591"/>
                    </a:cubicBezTo>
                    <a:cubicBezTo>
                      <a:pt x="1792" y="8276"/>
                      <a:pt x="1788" y="10583"/>
                      <a:pt x="1634" y="14327"/>
                    </a:cubicBezTo>
                    <a:lnTo>
                      <a:pt x="10833" y="14327"/>
                    </a:lnTo>
                    <a:cubicBezTo>
                      <a:pt x="12994" y="1036"/>
                      <a:pt x="11913" y="655"/>
                      <a:pt x="11913" y="655"/>
                    </a:cubicBezTo>
                    <a:cubicBezTo>
                      <a:pt x="11913" y="655"/>
                      <a:pt x="9882" y="239"/>
                      <a:pt x="8087" y="77"/>
                    </a:cubicBezTo>
                    <a:cubicBezTo>
                      <a:pt x="7485" y="22"/>
                      <a:pt x="6900" y="1"/>
                      <a:pt x="630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8"/>
              <p:cNvSpPr/>
              <p:nvPr/>
            </p:nvSpPr>
            <p:spPr>
              <a:xfrm>
                <a:off x="2564687" y="2178829"/>
                <a:ext cx="194599" cy="293475"/>
              </a:xfrm>
              <a:custGeom>
                <a:avLst/>
                <a:gdLst/>
                <a:ahLst/>
                <a:cxnLst/>
                <a:rect l="l" t="t" r="r" b="b"/>
                <a:pathLst>
                  <a:path w="5558" h="8382" extrusionOk="0">
                    <a:moveTo>
                      <a:pt x="414" y="0"/>
                    </a:moveTo>
                    <a:lnTo>
                      <a:pt x="414" y="0"/>
                    </a:lnTo>
                    <a:cubicBezTo>
                      <a:pt x="680" y="1342"/>
                      <a:pt x="942" y="3808"/>
                      <a:pt x="1" y="4702"/>
                    </a:cubicBezTo>
                    <a:cubicBezTo>
                      <a:pt x="1" y="4702"/>
                      <a:pt x="1243" y="7089"/>
                      <a:pt x="3695" y="8381"/>
                    </a:cubicBezTo>
                    <a:cubicBezTo>
                      <a:pt x="5557" y="6892"/>
                      <a:pt x="4179" y="4705"/>
                      <a:pt x="4179" y="4705"/>
                    </a:cubicBezTo>
                    <a:cubicBezTo>
                      <a:pt x="2679" y="4346"/>
                      <a:pt x="2718" y="3234"/>
                      <a:pt x="2981" y="2189"/>
                    </a:cubicBezTo>
                    <a:lnTo>
                      <a:pt x="414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8"/>
              <p:cNvSpPr/>
              <p:nvPr/>
            </p:nvSpPr>
            <p:spPr>
              <a:xfrm>
                <a:off x="2657436" y="2245668"/>
                <a:ext cx="11484" cy="9839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81" extrusionOk="0">
                    <a:moveTo>
                      <a:pt x="1" y="0"/>
                    </a:moveTo>
                    <a:lnTo>
                      <a:pt x="327" y="280"/>
                    </a:lnTo>
                    <a:lnTo>
                      <a:pt x="327" y="280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8"/>
              <p:cNvSpPr/>
              <p:nvPr/>
            </p:nvSpPr>
            <p:spPr>
              <a:xfrm>
                <a:off x="2664368" y="2279351"/>
                <a:ext cx="280" cy="2066"/>
              </a:xfrm>
              <a:custGeom>
                <a:avLst/>
                <a:gdLst/>
                <a:ahLst/>
                <a:cxnLst/>
                <a:rect l="l" t="t" r="r" b="b"/>
                <a:pathLst>
                  <a:path w="8" h="59" extrusionOk="0">
                    <a:moveTo>
                      <a:pt x="8" y="0"/>
                    </a:moveTo>
                    <a:cubicBezTo>
                      <a:pt x="4" y="22"/>
                      <a:pt x="4" y="40"/>
                      <a:pt x="0" y="58"/>
                    </a:cubicBezTo>
                    <a:lnTo>
                      <a:pt x="0" y="58"/>
                    </a:lnTo>
                    <a:cubicBezTo>
                      <a:pt x="4" y="40"/>
                      <a:pt x="4" y="22"/>
                      <a:pt x="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8"/>
              <p:cNvSpPr/>
              <p:nvPr/>
            </p:nvSpPr>
            <p:spPr>
              <a:xfrm>
                <a:off x="2606562" y="2210096"/>
                <a:ext cx="62357" cy="71320"/>
              </a:xfrm>
              <a:custGeom>
                <a:avLst/>
                <a:gdLst/>
                <a:ahLst/>
                <a:cxnLst/>
                <a:rect l="l" t="t" r="r" b="b"/>
                <a:pathLst>
                  <a:path w="1781" h="2037" extrusionOk="0">
                    <a:moveTo>
                      <a:pt x="262" y="1"/>
                    </a:moveTo>
                    <a:cubicBezTo>
                      <a:pt x="216" y="141"/>
                      <a:pt x="1" y="550"/>
                      <a:pt x="57" y="844"/>
                    </a:cubicBezTo>
                    <a:cubicBezTo>
                      <a:pt x="180" y="1465"/>
                      <a:pt x="1081" y="1953"/>
                      <a:pt x="1651" y="2036"/>
                    </a:cubicBezTo>
                    <a:cubicBezTo>
                      <a:pt x="1655" y="2018"/>
                      <a:pt x="1655" y="2000"/>
                      <a:pt x="1659" y="1978"/>
                    </a:cubicBezTo>
                    <a:cubicBezTo>
                      <a:pt x="1677" y="1752"/>
                      <a:pt x="1723" y="1523"/>
                      <a:pt x="1780" y="1296"/>
                    </a:cubicBezTo>
                    <a:lnTo>
                      <a:pt x="1454" y="1016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8"/>
              <p:cNvSpPr/>
              <p:nvPr/>
            </p:nvSpPr>
            <p:spPr>
              <a:xfrm>
                <a:off x="2480236" y="1964936"/>
                <a:ext cx="258952" cy="296171"/>
              </a:xfrm>
              <a:custGeom>
                <a:avLst/>
                <a:gdLst/>
                <a:ahLst/>
                <a:cxnLst/>
                <a:rect l="l" t="t" r="r" b="b"/>
                <a:pathLst>
                  <a:path w="7396" h="8459" extrusionOk="0">
                    <a:moveTo>
                      <a:pt x="3493" y="1"/>
                    </a:moveTo>
                    <a:cubicBezTo>
                      <a:pt x="1462" y="1"/>
                      <a:pt x="1" y="1964"/>
                      <a:pt x="572" y="3948"/>
                    </a:cubicBezTo>
                    <a:cubicBezTo>
                      <a:pt x="1193" y="6109"/>
                      <a:pt x="1412" y="7039"/>
                      <a:pt x="2769" y="7918"/>
                    </a:cubicBezTo>
                    <a:cubicBezTo>
                      <a:pt x="3342" y="8290"/>
                      <a:pt x="3953" y="8459"/>
                      <a:pt x="4536" y="8459"/>
                    </a:cubicBezTo>
                    <a:cubicBezTo>
                      <a:pt x="6027" y="8459"/>
                      <a:pt x="7337" y="7354"/>
                      <a:pt x="7363" y="5700"/>
                    </a:cubicBezTo>
                    <a:cubicBezTo>
                      <a:pt x="7395" y="3625"/>
                      <a:pt x="6372" y="441"/>
                      <a:pt x="4036" y="46"/>
                    </a:cubicBezTo>
                    <a:cubicBezTo>
                      <a:pt x="3851" y="15"/>
                      <a:pt x="3670" y="1"/>
                      <a:pt x="3493" y="1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8"/>
              <p:cNvSpPr/>
              <p:nvPr/>
            </p:nvSpPr>
            <p:spPr>
              <a:xfrm>
                <a:off x="2465671" y="1949286"/>
                <a:ext cx="221209" cy="210880"/>
              </a:xfrm>
              <a:custGeom>
                <a:avLst/>
                <a:gdLst/>
                <a:ahLst/>
                <a:cxnLst/>
                <a:rect l="l" t="t" r="r" b="b"/>
                <a:pathLst>
                  <a:path w="6318" h="6023" extrusionOk="0">
                    <a:moveTo>
                      <a:pt x="5206" y="0"/>
                    </a:moveTo>
                    <a:cubicBezTo>
                      <a:pt x="5155" y="0"/>
                      <a:pt x="5105" y="4"/>
                      <a:pt x="5055" y="13"/>
                    </a:cubicBezTo>
                    <a:lnTo>
                      <a:pt x="2678" y="404"/>
                    </a:lnTo>
                    <a:cubicBezTo>
                      <a:pt x="2514" y="432"/>
                      <a:pt x="2359" y="505"/>
                      <a:pt x="2229" y="616"/>
                    </a:cubicBezTo>
                    <a:lnTo>
                      <a:pt x="561" y="2055"/>
                    </a:lnTo>
                    <a:cubicBezTo>
                      <a:pt x="395" y="2198"/>
                      <a:pt x="284" y="2396"/>
                      <a:pt x="252" y="2611"/>
                    </a:cubicBezTo>
                    <a:lnTo>
                      <a:pt x="19" y="4144"/>
                    </a:lnTo>
                    <a:cubicBezTo>
                      <a:pt x="1" y="4266"/>
                      <a:pt x="8" y="4391"/>
                      <a:pt x="37" y="4510"/>
                    </a:cubicBezTo>
                    <a:cubicBezTo>
                      <a:pt x="155" y="4956"/>
                      <a:pt x="505" y="6023"/>
                      <a:pt x="1139" y="6023"/>
                    </a:cubicBezTo>
                    <a:cubicBezTo>
                      <a:pt x="1178" y="6023"/>
                      <a:pt x="1219" y="6019"/>
                      <a:pt x="1260" y="6010"/>
                    </a:cubicBezTo>
                    <a:cubicBezTo>
                      <a:pt x="2151" y="5828"/>
                      <a:pt x="2746" y="3692"/>
                      <a:pt x="2204" y="2920"/>
                    </a:cubicBezTo>
                    <a:lnTo>
                      <a:pt x="2204" y="2920"/>
                    </a:lnTo>
                    <a:cubicBezTo>
                      <a:pt x="2302" y="2926"/>
                      <a:pt x="2398" y="2929"/>
                      <a:pt x="2493" y="2929"/>
                    </a:cubicBezTo>
                    <a:cubicBezTo>
                      <a:pt x="3998" y="2929"/>
                      <a:pt x="5113" y="2231"/>
                      <a:pt x="5819" y="1595"/>
                    </a:cubicBezTo>
                    <a:cubicBezTo>
                      <a:pt x="6318" y="1146"/>
                      <a:pt x="6178" y="339"/>
                      <a:pt x="5564" y="74"/>
                    </a:cubicBezTo>
                    <a:cubicBezTo>
                      <a:pt x="5450" y="25"/>
                      <a:pt x="5328" y="0"/>
                      <a:pt x="520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8"/>
              <p:cNvSpPr/>
              <p:nvPr/>
            </p:nvSpPr>
            <p:spPr>
              <a:xfrm>
                <a:off x="2571234" y="2842496"/>
                <a:ext cx="298517" cy="1678079"/>
              </a:xfrm>
              <a:custGeom>
                <a:avLst/>
                <a:gdLst/>
                <a:ahLst/>
                <a:cxnLst/>
                <a:rect l="l" t="t" r="r" b="b"/>
                <a:pathLst>
                  <a:path w="8526" h="47928" extrusionOk="0">
                    <a:moveTo>
                      <a:pt x="1" y="0"/>
                    </a:moveTo>
                    <a:cubicBezTo>
                      <a:pt x="1" y="0"/>
                      <a:pt x="2445" y="17211"/>
                      <a:pt x="2739" y="24906"/>
                    </a:cubicBezTo>
                    <a:cubicBezTo>
                      <a:pt x="3009" y="31963"/>
                      <a:pt x="2524" y="47928"/>
                      <a:pt x="2524" y="47928"/>
                    </a:cubicBezTo>
                    <a:lnTo>
                      <a:pt x="5589" y="47928"/>
                    </a:lnTo>
                    <a:cubicBezTo>
                      <a:pt x="5589" y="47928"/>
                      <a:pt x="8221" y="31543"/>
                      <a:pt x="8375" y="24357"/>
                    </a:cubicBezTo>
                    <a:cubicBezTo>
                      <a:pt x="8526" y="17448"/>
                      <a:pt x="6738" y="0"/>
                      <a:pt x="67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8"/>
              <p:cNvSpPr/>
              <p:nvPr/>
            </p:nvSpPr>
            <p:spPr>
              <a:xfrm>
                <a:off x="2644516" y="4479376"/>
                <a:ext cx="140925" cy="45131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1289" extrusionOk="0">
                    <a:moveTo>
                      <a:pt x="0" y="0"/>
                    </a:moveTo>
                    <a:lnTo>
                      <a:pt x="166" y="1288"/>
                    </a:lnTo>
                    <a:lnTo>
                      <a:pt x="3762" y="1288"/>
                    </a:lnTo>
                    <a:lnTo>
                      <a:pt x="4024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8"/>
              <p:cNvSpPr/>
              <p:nvPr/>
            </p:nvSpPr>
            <p:spPr>
              <a:xfrm>
                <a:off x="2643641" y="3424583"/>
                <a:ext cx="4307" cy="4103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172" extrusionOk="0">
                    <a:moveTo>
                      <a:pt x="0" y="1"/>
                    </a:moveTo>
                    <a:lnTo>
                      <a:pt x="0" y="4"/>
                    </a:lnTo>
                    <a:cubicBezTo>
                      <a:pt x="43" y="395"/>
                      <a:pt x="83" y="785"/>
                      <a:pt x="122" y="1172"/>
                    </a:cubicBezTo>
                    <a:lnTo>
                      <a:pt x="122" y="1172"/>
                    </a:lnTo>
                    <a:cubicBezTo>
                      <a:pt x="83" y="785"/>
                      <a:pt x="43" y="395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8"/>
              <p:cNvSpPr/>
              <p:nvPr/>
            </p:nvSpPr>
            <p:spPr>
              <a:xfrm>
                <a:off x="2643641" y="3130125"/>
                <a:ext cx="72406" cy="421936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2051" extrusionOk="0">
                    <a:moveTo>
                      <a:pt x="1213" y="1"/>
                    </a:moveTo>
                    <a:cubicBezTo>
                      <a:pt x="858" y="2682"/>
                      <a:pt x="438" y="5672"/>
                      <a:pt x="0" y="8411"/>
                    </a:cubicBezTo>
                    <a:cubicBezTo>
                      <a:pt x="43" y="8806"/>
                      <a:pt x="83" y="9197"/>
                      <a:pt x="123" y="9584"/>
                    </a:cubicBezTo>
                    <a:cubicBezTo>
                      <a:pt x="209" y="10428"/>
                      <a:pt x="284" y="11254"/>
                      <a:pt x="355" y="12051"/>
                    </a:cubicBezTo>
                    <a:cubicBezTo>
                      <a:pt x="941" y="9789"/>
                      <a:pt x="2068" y="4732"/>
                      <a:pt x="1738" y="403"/>
                    </a:cubicBezTo>
                    <a:lnTo>
                      <a:pt x="121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8"/>
              <p:cNvSpPr/>
              <p:nvPr/>
            </p:nvSpPr>
            <p:spPr>
              <a:xfrm>
                <a:off x="2162670" y="2842496"/>
                <a:ext cx="559430" cy="1494228"/>
              </a:xfrm>
              <a:custGeom>
                <a:avLst/>
                <a:gdLst/>
                <a:ahLst/>
                <a:cxnLst/>
                <a:rect l="l" t="t" r="r" b="b"/>
                <a:pathLst>
                  <a:path w="15978" h="42677" extrusionOk="0">
                    <a:moveTo>
                      <a:pt x="9208" y="0"/>
                    </a:moveTo>
                    <a:cubicBezTo>
                      <a:pt x="6770" y="5072"/>
                      <a:pt x="9380" y="16658"/>
                      <a:pt x="6332" y="24432"/>
                    </a:cubicBezTo>
                    <a:cubicBezTo>
                      <a:pt x="4904" y="28075"/>
                      <a:pt x="1" y="41507"/>
                      <a:pt x="1" y="41507"/>
                    </a:cubicBezTo>
                    <a:lnTo>
                      <a:pt x="2862" y="42677"/>
                    </a:lnTo>
                    <a:cubicBezTo>
                      <a:pt x="2862" y="42677"/>
                      <a:pt x="10449" y="30879"/>
                      <a:pt x="12319" y="23962"/>
                    </a:cubicBezTo>
                    <a:cubicBezTo>
                      <a:pt x="13891" y="18140"/>
                      <a:pt x="15977" y="0"/>
                      <a:pt x="159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8"/>
              <p:cNvSpPr/>
              <p:nvPr/>
            </p:nvSpPr>
            <p:spPr>
              <a:xfrm>
                <a:off x="2148980" y="4247137"/>
                <a:ext cx="153460" cy="99926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2854" extrusionOk="0">
                    <a:moveTo>
                      <a:pt x="284" y="0"/>
                    </a:moveTo>
                    <a:lnTo>
                      <a:pt x="1" y="1403"/>
                    </a:lnTo>
                    <a:lnTo>
                      <a:pt x="3551" y="2853"/>
                    </a:lnTo>
                    <a:lnTo>
                      <a:pt x="4383" y="1891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8"/>
              <p:cNvSpPr/>
              <p:nvPr/>
            </p:nvSpPr>
            <p:spPr>
              <a:xfrm>
                <a:off x="2625784" y="2083314"/>
                <a:ext cx="17506" cy="22863"/>
              </a:xfrm>
              <a:custGeom>
                <a:avLst/>
                <a:gdLst/>
                <a:ahLst/>
                <a:cxnLst/>
                <a:rect l="l" t="t" r="r" b="b"/>
                <a:pathLst>
                  <a:path w="500" h="653" extrusionOk="0">
                    <a:moveTo>
                      <a:pt x="207" y="0"/>
                    </a:moveTo>
                    <a:cubicBezTo>
                      <a:pt x="197" y="0"/>
                      <a:pt x="186" y="1"/>
                      <a:pt x="176" y="4"/>
                    </a:cubicBezTo>
                    <a:cubicBezTo>
                      <a:pt x="61" y="29"/>
                      <a:pt x="0" y="197"/>
                      <a:pt x="40" y="373"/>
                    </a:cubicBezTo>
                    <a:cubicBezTo>
                      <a:pt x="76" y="537"/>
                      <a:pt x="184" y="653"/>
                      <a:pt x="290" y="653"/>
                    </a:cubicBezTo>
                    <a:cubicBezTo>
                      <a:pt x="300" y="653"/>
                      <a:pt x="310" y="652"/>
                      <a:pt x="320" y="650"/>
                    </a:cubicBezTo>
                    <a:cubicBezTo>
                      <a:pt x="439" y="625"/>
                      <a:pt x="499" y="459"/>
                      <a:pt x="460" y="280"/>
                    </a:cubicBezTo>
                    <a:cubicBezTo>
                      <a:pt x="424" y="117"/>
                      <a:pt x="316" y="0"/>
                      <a:pt x="20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8"/>
              <p:cNvSpPr/>
              <p:nvPr/>
            </p:nvSpPr>
            <p:spPr>
              <a:xfrm>
                <a:off x="2696300" y="2067594"/>
                <a:ext cx="17611" cy="22898"/>
              </a:xfrm>
              <a:custGeom>
                <a:avLst/>
                <a:gdLst/>
                <a:ahLst/>
                <a:cxnLst/>
                <a:rect l="l" t="t" r="r" b="b"/>
                <a:pathLst>
                  <a:path w="503" h="654" extrusionOk="0">
                    <a:moveTo>
                      <a:pt x="210" y="1"/>
                    </a:moveTo>
                    <a:cubicBezTo>
                      <a:pt x="200" y="1"/>
                      <a:pt x="190" y="2"/>
                      <a:pt x="180" y="4"/>
                    </a:cubicBezTo>
                    <a:cubicBezTo>
                      <a:pt x="65" y="33"/>
                      <a:pt x="0" y="198"/>
                      <a:pt x="40" y="373"/>
                    </a:cubicBezTo>
                    <a:cubicBezTo>
                      <a:pt x="75" y="538"/>
                      <a:pt x="186" y="653"/>
                      <a:pt x="293" y="653"/>
                    </a:cubicBezTo>
                    <a:cubicBezTo>
                      <a:pt x="303" y="653"/>
                      <a:pt x="313" y="652"/>
                      <a:pt x="323" y="650"/>
                    </a:cubicBezTo>
                    <a:cubicBezTo>
                      <a:pt x="441" y="625"/>
                      <a:pt x="503" y="459"/>
                      <a:pt x="463" y="280"/>
                    </a:cubicBezTo>
                    <a:cubicBezTo>
                      <a:pt x="427" y="120"/>
                      <a:pt x="319" y="1"/>
                      <a:pt x="21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8"/>
              <p:cNvSpPr/>
              <p:nvPr/>
            </p:nvSpPr>
            <p:spPr>
              <a:xfrm>
                <a:off x="2700817" y="2060801"/>
                <a:ext cx="14110" cy="9138"/>
              </a:xfrm>
              <a:custGeom>
                <a:avLst/>
                <a:gdLst/>
                <a:ahLst/>
                <a:cxnLst/>
                <a:rect l="l" t="t" r="r" b="b"/>
                <a:pathLst>
                  <a:path w="403" h="261" extrusionOk="0">
                    <a:moveTo>
                      <a:pt x="402" y="0"/>
                    </a:moveTo>
                    <a:lnTo>
                      <a:pt x="1" y="219"/>
                    </a:lnTo>
                    <a:cubicBezTo>
                      <a:pt x="46" y="249"/>
                      <a:pt x="88" y="261"/>
                      <a:pt x="126" y="261"/>
                    </a:cubicBezTo>
                    <a:cubicBezTo>
                      <a:pt x="303" y="261"/>
                      <a:pt x="402" y="1"/>
                      <a:pt x="40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8"/>
              <p:cNvSpPr/>
              <p:nvPr/>
            </p:nvSpPr>
            <p:spPr>
              <a:xfrm>
                <a:off x="2678443" y="2096759"/>
                <a:ext cx="31196" cy="44116"/>
              </a:xfrm>
              <a:custGeom>
                <a:avLst/>
                <a:gdLst/>
                <a:ahLst/>
                <a:cxnLst/>
                <a:rect l="l" t="t" r="r" b="b"/>
                <a:pathLst>
                  <a:path w="891" h="1260" extrusionOk="0">
                    <a:moveTo>
                      <a:pt x="0" y="0"/>
                    </a:moveTo>
                    <a:lnTo>
                      <a:pt x="280" y="1260"/>
                    </a:lnTo>
                    <a:cubicBezTo>
                      <a:pt x="280" y="1260"/>
                      <a:pt x="283" y="1260"/>
                      <a:pt x="287" y="1260"/>
                    </a:cubicBezTo>
                    <a:cubicBezTo>
                      <a:pt x="343" y="1260"/>
                      <a:pt x="718" y="1250"/>
                      <a:pt x="890" y="998"/>
                    </a:cubicBezTo>
                    <a:cubicBezTo>
                      <a:pt x="474" y="703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ED89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8"/>
              <p:cNvSpPr/>
              <p:nvPr/>
            </p:nvSpPr>
            <p:spPr>
              <a:xfrm>
                <a:off x="2620147" y="2156876"/>
                <a:ext cx="50558" cy="16176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462" extrusionOk="0">
                    <a:moveTo>
                      <a:pt x="59" y="0"/>
                    </a:moveTo>
                    <a:cubicBezTo>
                      <a:pt x="46" y="0"/>
                      <a:pt x="33" y="6"/>
                      <a:pt x="22" y="17"/>
                    </a:cubicBezTo>
                    <a:cubicBezTo>
                      <a:pt x="0" y="38"/>
                      <a:pt x="0" y="74"/>
                      <a:pt x="22" y="92"/>
                    </a:cubicBezTo>
                    <a:cubicBezTo>
                      <a:pt x="39" y="113"/>
                      <a:pt x="407" y="462"/>
                      <a:pt x="1022" y="462"/>
                    </a:cubicBezTo>
                    <a:cubicBezTo>
                      <a:pt x="1056" y="462"/>
                      <a:pt x="1091" y="461"/>
                      <a:pt x="1127" y="458"/>
                    </a:cubicBezTo>
                    <a:cubicBezTo>
                      <a:pt x="1213" y="451"/>
                      <a:pt x="1303" y="440"/>
                      <a:pt x="1397" y="419"/>
                    </a:cubicBezTo>
                    <a:cubicBezTo>
                      <a:pt x="1425" y="412"/>
                      <a:pt x="1443" y="383"/>
                      <a:pt x="1435" y="354"/>
                    </a:cubicBezTo>
                    <a:cubicBezTo>
                      <a:pt x="1430" y="331"/>
                      <a:pt x="1409" y="312"/>
                      <a:pt x="1386" y="312"/>
                    </a:cubicBezTo>
                    <a:cubicBezTo>
                      <a:pt x="1381" y="312"/>
                      <a:pt x="1376" y="313"/>
                      <a:pt x="1371" y="315"/>
                    </a:cubicBezTo>
                    <a:cubicBezTo>
                      <a:pt x="1249" y="341"/>
                      <a:pt x="1134" y="353"/>
                      <a:pt x="1028" y="353"/>
                    </a:cubicBezTo>
                    <a:cubicBezTo>
                      <a:pt x="448" y="353"/>
                      <a:pt x="100" y="19"/>
                      <a:pt x="97" y="17"/>
                    </a:cubicBezTo>
                    <a:cubicBezTo>
                      <a:pt x="86" y="6"/>
                      <a:pt x="73" y="0"/>
                      <a:pt x="5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8"/>
              <p:cNvSpPr/>
              <p:nvPr/>
            </p:nvSpPr>
            <p:spPr>
              <a:xfrm>
                <a:off x="2484893" y="2137129"/>
                <a:ext cx="74472" cy="66174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1890" extrusionOk="0">
                    <a:moveTo>
                      <a:pt x="849" y="0"/>
                    </a:moveTo>
                    <a:cubicBezTo>
                      <a:pt x="800" y="0"/>
                      <a:pt x="751" y="6"/>
                      <a:pt x="701" y="17"/>
                    </a:cubicBezTo>
                    <a:cubicBezTo>
                      <a:pt x="163" y="143"/>
                      <a:pt x="1" y="742"/>
                      <a:pt x="295" y="1187"/>
                    </a:cubicBezTo>
                    <a:cubicBezTo>
                      <a:pt x="554" y="1575"/>
                      <a:pt x="966" y="1808"/>
                      <a:pt x="1344" y="1876"/>
                    </a:cubicBezTo>
                    <a:cubicBezTo>
                      <a:pt x="1393" y="1885"/>
                      <a:pt x="1441" y="1890"/>
                      <a:pt x="1485" y="1890"/>
                    </a:cubicBezTo>
                    <a:cubicBezTo>
                      <a:pt x="1948" y="1890"/>
                      <a:pt x="2126" y="1419"/>
                      <a:pt x="1943" y="954"/>
                    </a:cubicBezTo>
                    <a:cubicBezTo>
                      <a:pt x="1776" y="539"/>
                      <a:pt x="1340" y="0"/>
                      <a:pt x="849" y="0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8"/>
              <p:cNvSpPr/>
              <p:nvPr/>
            </p:nvSpPr>
            <p:spPr>
              <a:xfrm>
                <a:off x="2594623" y="2046096"/>
                <a:ext cx="44011" cy="22968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656" extrusionOk="0">
                    <a:moveTo>
                      <a:pt x="1124" y="0"/>
                    </a:moveTo>
                    <a:cubicBezTo>
                      <a:pt x="990" y="0"/>
                      <a:pt x="359" y="38"/>
                      <a:pt x="37" y="485"/>
                    </a:cubicBezTo>
                    <a:cubicBezTo>
                      <a:pt x="0" y="532"/>
                      <a:pt x="11" y="600"/>
                      <a:pt x="58" y="636"/>
                    </a:cubicBezTo>
                    <a:cubicBezTo>
                      <a:pt x="69" y="639"/>
                      <a:pt x="80" y="647"/>
                      <a:pt x="90" y="650"/>
                    </a:cubicBezTo>
                    <a:cubicBezTo>
                      <a:pt x="101" y="654"/>
                      <a:pt x="112" y="656"/>
                      <a:pt x="123" y="656"/>
                    </a:cubicBezTo>
                    <a:cubicBezTo>
                      <a:pt x="155" y="656"/>
                      <a:pt x="187" y="641"/>
                      <a:pt x="209" y="611"/>
                    </a:cubicBezTo>
                    <a:cubicBezTo>
                      <a:pt x="494" y="215"/>
                      <a:pt x="1117" y="212"/>
                      <a:pt x="1144" y="212"/>
                    </a:cubicBezTo>
                    <a:cubicBezTo>
                      <a:pt x="1145" y="212"/>
                      <a:pt x="1145" y="212"/>
                      <a:pt x="1145" y="212"/>
                    </a:cubicBezTo>
                    <a:cubicBezTo>
                      <a:pt x="1148" y="212"/>
                      <a:pt x="1150" y="212"/>
                      <a:pt x="1153" y="212"/>
                    </a:cubicBezTo>
                    <a:cubicBezTo>
                      <a:pt x="1210" y="212"/>
                      <a:pt x="1253" y="163"/>
                      <a:pt x="1256" y="109"/>
                    </a:cubicBezTo>
                    <a:cubicBezTo>
                      <a:pt x="1256" y="47"/>
                      <a:pt x="1210" y="1"/>
                      <a:pt x="1149" y="1"/>
                    </a:cubicBezTo>
                    <a:cubicBezTo>
                      <a:pt x="1146" y="1"/>
                      <a:pt x="1138" y="0"/>
                      <a:pt x="112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8"/>
              <p:cNvSpPr/>
              <p:nvPr/>
            </p:nvSpPr>
            <p:spPr>
              <a:xfrm>
                <a:off x="2677183" y="2017490"/>
                <a:ext cx="39249" cy="1155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330" extrusionOk="0">
                    <a:moveTo>
                      <a:pt x="537" y="0"/>
                    </a:moveTo>
                    <a:cubicBezTo>
                      <a:pt x="265" y="0"/>
                      <a:pt x="80" y="103"/>
                      <a:pt x="69" y="111"/>
                    </a:cubicBezTo>
                    <a:cubicBezTo>
                      <a:pt x="18" y="139"/>
                      <a:pt x="0" y="204"/>
                      <a:pt x="30" y="258"/>
                    </a:cubicBezTo>
                    <a:cubicBezTo>
                      <a:pt x="49" y="292"/>
                      <a:pt x="84" y="311"/>
                      <a:pt x="122" y="311"/>
                    </a:cubicBezTo>
                    <a:cubicBezTo>
                      <a:pt x="140" y="311"/>
                      <a:pt x="159" y="306"/>
                      <a:pt x="177" y="297"/>
                    </a:cubicBezTo>
                    <a:cubicBezTo>
                      <a:pt x="188" y="290"/>
                      <a:pt x="327" y="214"/>
                      <a:pt x="535" y="214"/>
                    </a:cubicBezTo>
                    <a:cubicBezTo>
                      <a:pt x="655" y="214"/>
                      <a:pt x="798" y="239"/>
                      <a:pt x="952" y="318"/>
                    </a:cubicBezTo>
                    <a:cubicBezTo>
                      <a:pt x="969" y="326"/>
                      <a:pt x="987" y="330"/>
                      <a:pt x="1006" y="330"/>
                    </a:cubicBezTo>
                    <a:cubicBezTo>
                      <a:pt x="1042" y="326"/>
                      <a:pt x="1077" y="305"/>
                      <a:pt x="1095" y="272"/>
                    </a:cubicBezTo>
                    <a:cubicBezTo>
                      <a:pt x="1120" y="218"/>
                      <a:pt x="1099" y="154"/>
                      <a:pt x="1049" y="125"/>
                    </a:cubicBezTo>
                    <a:cubicBezTo>
                      <a:pt x="861" y="31"/>
                      <a:pt x="686" y="0"/>
                      <a:pt x="53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8"/>
              <p:cNvSpPr/>
              <p:nvPr/>
            </p:nvSpPr>
            <p:spPr>
              <a:xfrm>
                <a:off x="2205911" y="4422306"/>
                <a:ext cx="41490" cy="20972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599" extrusionOk="0">
                    <a:moveTo>
                      <a:pt x="191" y="108"/>
                    </a:moveTo>
                    <a:cubicBezTo>
                      <a:pt x="521" y="108"/>
                      <a:pt x="959" y="144"/>
                      <a:pt x="1045" y="269"/>
                    </a:cubicBezTo>
                    <a:cubicBezTo>
                      <a:pt x="1056" y="284"/>
                      <a:pt x="1067" y="309"/>
                      <a:pt x="1049" y="352"/>
                    </a:cubicBezTo>
                    <a:cubicBezTo>
                      <a:pt x="1017" y="428"/>
                      <a:pt x="969" y="474"/>
                      <a:pt x="905" y="489"/>
                    </a:cubicBezTo>
                    <a:cubicBezTo>
                      <a:pt x="891" y="492"/>
                      <a:pt x="876" y="493"/>
                      <a:pt x="860" y="493"/>
                    </a:cubicBezTo>
                    <a:cubicBezTo>
                      <a:pt x="702" y="493"/>
                      <a:pt x="461" y="352"/>
                      <a:pt x="191" y="108"/>
                    </a:cubicBezTo>
                    <a:close/>
                    <a:moveTo>
                      <a:pt x="213" y="1"/>
                    </a:moveTo>
                    <a:cubicBezTo>
                      <a:pt x="135" y="1"/>
                      <a:pt x="78" y="3"/>
                      <a:pt x="58" y="4"/>
                    </a:cubicBezTo>
                    <a:cubicBezTo>
                      <a:pt x="33" y="7"/>
                      <a:pt x="15" y="22"/>
                      <a:pt x="8" y="40"/>
                    </a:cubicBezTo>
                    <a:cubicBezTo>
                      <a:pt x="0" y="62"/>
                      <a:pt x="8" y="83"/>
                      <a:pt x="22" y="97"/>
                    </a:cubicBezTo>
                    <a:cubicBezTo>
                      <a:pt x="221" y="292"/>
                      <a:pt x="583" y="599"/>
                      <a:pt x="859" y="599"/>
                    </a:cubicBezTo>
                    <a:cubicBezTo>
                      <a:pt x="872" y="599"/>
                      <a:pt x="885" y="598"/>
                      <a:pt x="898" y="596"/>
                    </a:cubicBezTo>
                    <a:cubicBezTo>
                      <a:pt x="909" y="596"/>
                      <a:pt x="916" y="592"/>
                      <a:pt x="926" y="592"/>
                    </a:cubicBezTo>
                    <a:cubicBezTo>
                      <a:pt x="1027" y="571"/>
                      <a:pt x="1103" y="503"/>
                      <a:pt x="1149" y="391"/>
                    </a:cubicBezTo>
                    <a:cubicBezTo>
                      <a:pt x="1185" y="309"/>
                      <a:pt x="1160" y="244"/>
                      <a:pt x="1135" y="209"/>
                    </a:cubicBezTo>
                    <a:cubicBezTo>
                      <a:pt x="1004" y="25"/>
                      <a:pt x="483" y="1"/>
                      <a:pt x="2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8"/>
              <p:cNvSpPr/>
              <p:nvPr/>
            </p:nvSpPr>
            <p:spPr>
              <a:xfrm>
                <a:off x="2206051" y="4400633"/>
                <a:ext cx="35713" cy="25594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731" extrusionOk="0">
                    <a:moveTo>
                      <a:pt x="742" y="108"/>
                    </a:moveTo>
                    <a:cubicBezTo>
                      <a:pt x="781" y="108"/>
                      <a:pt x="814" y="122"/>
                      <a:pt x="847" y="146"/>
                    </a:cubicBezTo>
                    <a:cubicBezTo>
                      <a:pt x="905" y="189"/>
                      <a:pt x="901" y="221"/>
                      <a:pt x="890" y="246"/>
                    </a:cubicBezTo>
                    <a:cubicBezTo>
                      <a:pt x="841" y="397"/>
                      <a:pt x="431" y="580"/>
                      <a:pt x="158" y="619"/>
                    </a:cubicBezTo>
                    <a:cubicBezTo>
                      <a:pt x="281" y="436"/>
                      <a:pt x="510" y="149"/>
                      <a:pt x="704" y="113"/>
                    </a:cubicBezTo>
                    <a:cubicBezTo>
                      <a:pt x="707" y="109"/>
                      <a:pt x="715" y="109"/>
                      <a:pt x="718" y="109"/>
                    </a:cubicBezTo>
                    <a:cubicBezTo>
                      <a:pt x="726" y="108"/>
                      <a:pt x="734" y="108"/>
                      <a:pt x="742" y="108"/>
                    </a:cubicBezTo>
                    <a:close/>
                    <a:moveTo>
                      <a:pt x="737" y="1"/>
                    </a:moveTo>
                    <a:cubicBezTo>
                      <a:pt x="719" y="1"/>
                      <a:pt x="701" y="2"/>
                      <a:pt x="682" y="5"/>
                    </a:cubicBezTo>
                    <a:cubicBezTo>
                      <a:pt x="359" y="66"/>
                      <a:pt x="22" y="626"/>
                      <a:pt x="8" y="651"/>
                    </a:cubicBezTo>
                    <a:cubicBezTo>
                      <a:pt x="1" y="666"/>
                      <a:pt x="1" y="687"/>
                      <a:pt x="8" y="706"/>
                    </a:cubicBezTo>
                    <a:cubicBezTo>
                      <a:pt x="18" y="720"/>
                      <a:pt x="36" y="730"/>
                      <a:pt x="54" y="730"/>
                    </a:cubicBezTo>
                    <a:cubicBezTo>
                      <a:pt x="79" y="730"/>
                      <a:pt x="108" y="730"/>
                      <a:pt x="137" y="727"/>
                    </a:cubicBezTo>
                    <a:cubicBezTo>
                      <a:pt x="417" y="694"/>
                      <a:pt x="915" y="505"/>
                      <a:pt x="995" y="282"/>
                    </a:cubicBezTo>
                    <a:cubicBezTo>
                      <a:pt x="1008" y="235"/>
                      <a:pt x="1020" y="142"/>
                      <a:pt x="915" y="59"/>
                    </a:cubicBezTo>
                    <a:cubicBezTo>
                      <a:pt x="862" y="20"/>
                      <a:pt x="802" y="1"/>
                      <a:pt x="7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8"/>
              <p:cNvSpPr/>
              <p:nvPr/>
            </p:nvSpPr>
            <p:spPr>
              <a:xfrm>
                <a:off x="2753336" y="4612390"/>
                <a:ext cx="49683" cy="20202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577" extrusionOk="0">
                    <a:moveTo>
                      <a:pt x="1163" y="106"/>
                    </a:moveTo>
                    <a:cubicBezTo>
                      <a:pt x="1206" y="106"/>
                      <a:pt x="1239" y="113"/>
                      <a:pt x="1264" y="128"/>
                    </a:cubicBezTo>
                    <a:cubicBezTo>
                      <a:pt x="1286" y="138"/>
                      <a:pt x="1297" y="156"/>
                      <a:pt x="1300" y="185"/>
                    </a:cubicBezTo>
                    <a:cubicBezTo>
                      <a:pt x="1307" y="257"/>
                      <a:pt x="1286" y="315"/>
                      <a:pt x="1239" y="358"/>
                    </a:cubicBezTo>
                    <a:cubicBezTo>
                      <a:pt x="1157" y="431"/>
                      <a:pt x="990" y="467"/>
                      <a:pt x="761" y="467"/>
                    </a:cubicBezTo>
                    <a:cubicBezTo>
                      <a:pt x="608" y="467"/>
                      <a:pt x="428" y="451"/>
                      <a:pt x="227" y="418"/>
                    </a:cubicBezTo>
                    <a:cubicBezTo>
                      <a:pt x="539" y="267"/>
                      <a:pt x="952" y="106"/>
                      <a:pt x="1163" y="106"/>
                    </a:cubicBezTo>
                    <a:close/>
                    <a:moveTo>
                      <a:pt x="1170" y="0"/>
                    </a:moveTo>
                    <a:cubicBezTo>
                      <a:pt x="804" y="0"/>
                      <a:pt x="123" y="350"/>
                      <a:pt x="33" y="393"/>
                    </a:cubicBezTo>
                    <a:cubicBezTo>
                      <a:pt x="15" y="404"/>
                      <a:pt x="0" y="426"/>
                      <a:pt x="5" y="451"/>
                    </a:cubicBezTo>
                    <a:cubicBezTo>
                      <a:pt x="8" y="472"/>
                      <a:pt x="26" y="490"/>
                      <a:pt x="48" y="494"/>
                    </a:cubicBezTo>
                    <a:cubicBezTo>
                      <a:pt x="242" y="533"/>
                      <a:pt x="510" y="576"/>
                      <a:pt x="762" y="576"/>
                    </a:cubicBezTo>
                    <a:cubicBezTo>
                      <a:pt x="988" y="576"/>
                      <a:pt x="1193" y="540"/>
                      <a:pt x="1311" y="436"/>
                    </a:cubicBezTo>
                    <a:cubicBezTo>
                      <a:pt x="1386" y="368"/>
                      <a:pt x="1418" y="282"/>
                      <a:pt x="1408" y="174"/>
                    </a:cubicBezTo>
                    <a:cubicBezTo>
                      <a:pt x="1400" y="110"/>
                      <a:pt x="1372" y="63"/>
                      <a:pt x="1318" y="30"/>
                    </a:cubicBezTo>
                    <a:cubicBezTo>
                      <a:pt x="1279" y="9"/>
                      <a:pt x="1229" y="0"/>
                      <a:pt x="11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8"/>
              <p:cNvSpPr/>
              <p:nvPr/>
            </p:nvSpPr>
            <p:spPr>
              <a:xfrm>
                <a:off x="2753476" y="4593763"/>
                <a:ext cx="30811" cy="36063"/>
              </a:xfrm>
              <a:custGeom>
                <a:avLst/>
                <a:gdLst/>
                <a:ahLst/>
                <a:cxnLst/>
                <a:rect l="l" t="t" r="r" b="b"/>
                <a:pathLst>
                  <a:path w="880" h="1030" extrusionOk="0">
                    <a:moveTo>
                      <a:pt x="629" y="110"/>
                    </a:moveTo>
                    <a:cubicBezTo>
                      <a:pt x="725" y="121"/>
                      <a:pt x="733" y="161"/>
                      <a:pt x="733" y="171"/>
                    </a:cubicBezTo>
                    <a:cubicBezTo>
                      <a:pt x="758" y="325"/>
                      <a:pt x="395" y="710"/>
                      <a:pt x="119" y="878"/>
                    </a:cubicBezTo>
                    <a:cubicBezTo>
                      <a:pt x="147" y="699"/>
                      <a:pt x="223" y="337"/>
                      <a:pt x="410" y="179"/>
                    </a:cubicBezTo>
                    <a:cubicBezTo>
                      <a:pt x="467" y="132"/>
                      <a:pt x="528" y="110"/>
                      <a:pt x="596" y="110"/>
                    </a:cubicBezTo>
                    <a:close/>
                    <a:moveTo>
                      <a:pt x="599" y="0"/>
                    </a:moveTo>
                    <a:cubicBezTo>
                      <a:pt x="503" y="0"/>
                      <a:pt x="416" y="33"/>
                      <a:pt x="341" y="96"/>
                    </a:cubicBezTo>
                    <a:cubicBezTo>
                      <a:pt x="54" y="333"/>
                      <a:pt x="4" y="943"/>
                      <a:pt x="1" y="968"/>
                    </a:cubicBezTo>
                    <a:cubicBezTo>
                      <a:pt x="1" y="990"/>
                      <a:pt x="8" y="1008"/>
                      <a:pt x="26" y="1019"/>
                    </a:cubicBezTo>
                    <a:cubicBezTo>
                      <a:pt x="33" y="1026"/>
                      <a:pt x="44" y="1029"/>
                      <a:pt x="54" y="1029"/>
                    </a:cubicBezTo>
                    <a:cubicBezTo>
                      <a:pt x="61" y="1029"/>
                      <a:pt x="69" y="1026"/>
                      <a:pt x="76" y="1022"/>
                    </a:cubicBezTo>
                    <a:cubicBezTo>
                      <a:pt x="349" y="900"/>
                      <a:pt x="879" y="412"/>
                      <a:pt x="841" y="157"/>
                    </a:cubicBezTo>
                    <a:cubicBezTo>
                      <a:pt x="829" y="96"/>
                      <a:pt x="786" y="20"/>
                      <a:pt x="639" y="2"/>
                    </a:cubicBezTo>
                    <a:cubicBezTo>
                      <a:pt x="625" y="1"/>
                      <a:pt x="612" y="0"/>
                      <a:pt x="5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8"/>
              <p:cNvSpPr/>
              <p:nvPr/>
            </p:nvSpPr>
            <p:spPr>
              <a:xfrm>
                <a:off x="2630301" y="2076522"/>
                <a:ext cx="14005" cy="913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61" extrusionOk="0">
                    <a:moveTo>
                      <a:pt x="399" y="0"/>
                    </a:moveTo>
                    <a:lnTo>
                      <a:pt x="1" y="219"/>
                    </a:lnTo>
                    <a:cubicBezTo>
                      <a:pt x="46" y="248"/>
                      <a:pt x="87" y="260"/>
                      <a:pt x="125" y="260"/>
                    </a:cubicBezTo>
                    <a:cubicBezTo>
                      <a:pt x="302" y="260"/>
                      <a:pt x="399" y="0"/>
                      <a:pt x="3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8"/>
              <p:cNvSpPr/>
              <p:nvPr/>
            </p:nvSpPr>
            <p:spPr>
              <a:xfrm>
                <a:off x="2470853" y="2821103"/>
                <a:ext cx="346484" cy="35853"/>
              </a:xfrm>
              <a:custGeom>
                <a:avLst/>
                <a:gdLst/>
                <a:ahLst/>
                <a:cxnLst/>
                <a:rect l="l" t="t" r="r" b="b"/>
                <a:pathLst>
                  <a:path w="9896" h="1024" extrusionOk="0">
                    <a:moveTo>
                      <a:pt x="416" y="1"/>
                    </a:moveTo>
                    <a:cubicBezTo>
                      <a:pt x="348" y="1"/>
                      <a:pt x="287" y="30"/>
                      <a:pt x="265" y="73"/>
                    </a:cubicBezTo>
                    <a:lnTo>
                      <a:pt x="32" y="895"/>
                    </a:lnTo>
                    <a:cubicBezTo>
                      <a:pt x="0" y="959"/>
                      <a:pt x="75" y="1024"/>
                      <a:pt x="183" y="1024"/>
                    </a:cubicBezTo>
                    <a:lnTo>
                      <a:pt x="9652" y="1024"/>
                    </a:lnTo>
                    <a:cubicBezTo>
                      <a:pt x="9734" y="1024"/>
                      <a:pt x="9802" y="984"/>
                      <a:pt x="9806" y="931"/>
                    </a:cubicBezTo>
                    <a:lnTo>
                      <a:pt x="9889" y="108"/>
                    </a:lnTo>
                    <a:cubicBezTo>
                      <a:pt x="9895" y="51"/>
                      <a:pt x="9824" y="1"/>
                      <a:pt x="97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8"/>
              <p:cNvSpPr/>
              <p:nvPr/>
            </p:nvSpPr>
            <p:spPr>
              <a:xfrm>
                <a:off x="2513323" y="2818617"/>
                <a:ext cx="19397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185" extrusionOk="0">
                    <a:moveTo>
                      <a:pt x="215" y="0"/>
                    </a:moveTo>
                    <a:cubicBezTo>
                      <a:pt x="165" y="0"/>
                      <a:pt x="122" y="25"/>
                      <a:pt x="119" y="58"/>
                    </a:cubicBezTo>
                    <a:lnTo>
                      <a:pt x="3" y="1127"/>
                    </a:lnTo>
                    <a:cubicBezTo>
                      <a:pt x="0" y="1160"/>
                      <a:pt x="36" y="1185"/>
                      <a:pt x="86" y="1185"/>
                    </a:cubicBezTo>
                    <a:lnTo>
                      <a:pt x="338" y="1185"/>
                    </a:lnTo>
                    <a:cubicBezTo>
                      <a:pt x="384" y="1185"/>
                      <a:pt x="431" y="1160"/>
                      <a:pt x="431" y="1127"/>
                    </a:cubicBezTo>
                    <a:lnTo>
                      <a:pt x="550" y="58"/>
                    </a:lnTo>
                    <a:cubicBezTo>
                      <a:pt x="553" y="25"/>
                      <a:pt x="513" y="0"/>
                      <a:pt x="46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8"/>
              <p:cNvSpPr/>
              <p:nvPr/>
            </p:nvSpPr>
            <p:spPr>
              <a:xfrm>
                <a:off x="2513323" y="2818617"/>
                <a:ext cx="19257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185" extrusionOk="0">
                    <a:moveTo>
                      <a:pt x="215" y="0"/>
                    </a:moveTo>
                    <a:cubicBezTo>
                      <a:pt x="165" y="0"/>
                      <a:pt x="122" y="25"/>
                      <a:pt x="119" y="58"/>
                    </a:cubicBezTo>
                    <a:lnTo>
                      <a:pt x="3" y="1127"/>
                    </a:lnTo>
                    <a:lnTo>
                      <a:pt x="3" y="1131"/>
                    </a:lnTo>
                    <a:cubicBezTo>
                      <a:pt x="0" y="1160"/>
                      <a:pt x="40" y="1185"/>
                      <a:pt x="86" y="1185"/>
                    </a:cubicBezTo>
                    <a:lnTo>
                      <a:pt x="338" y="1185"/>
                    </a:lnTo>
                    <a:cubicBezTo>
                      <a:pt x="384" y="1185"/>
                      <a:pt x="431" y="1160"/>
                      <a:pt x="431" y="1127"/>
                    </a:cubicBezTo>
                    <a:lnTo>
                      <a:pt x="550" y="58"/>
                    </a:lnTo>
                    <a:lnTo>
                      <a:pt x="550" y="54"/>
                    </a:lnTo>
                    <a:cubicBezTo>
                      <a:pt x="550" y="25"/>
                      <a:pt x="513" y="0"/>
                      <a:pt x="4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8"/>
              <p:cNvSpPr/>
              <p:nvPr/>
            </p:nvSpPr>
            <p:spPr>
              <a:xfrm>
                <a:off x="2772348" y="2818617"/>
                <a:ext cx="19467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6" h="1185" extrusionOk="0">
                    <a:moveTo>
                      <a:pt x="219" y="0"/>
                    </a:moveTo>
                    <a:cubicBezTo>
                      <a:pt x="168" y="0"/>
                      <a:pt x="125" y="25"/>
                      <a:pt x="122" y="58"/>
                    </a:cubicBezTo>
                    <a:lnTo>
                      <a:pt x="3" y="1127"/>
                    </a:lnTo>
                    <a:cubicBezTo>
                      <a:pt x="0" y="1160"/>
                      <a:pt x="39" y="1185"/>
                      <a:pt x="90" y="1185"/>
                    </a:cubicBezTo>
                    <a:lnTo>
                      <a:pt x="337" y="1185"/>
                    </a:lnTo>
                    <a:cubicBezTo>
                      <a:pt x="388" y="1185"/>
                      <a:pt x="431" y="1160"/>
                      <a:pt x="434" y="1127"/>
                    </a:cubicBezTo>
                    <a:lnTo>
                      <a:pt x="552" y="58"/>
                    </a:lnTo>
                    <a:cubicBezTo>
                      <a:pt x="556" y="25"/>
                      <a:pt x="517" y="0"/>
                      <a:pt x="46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8"/>
              <p:cNvSpPr/>
              <p:nvPr/>
            </p:nvSpPr>
            <p:spPr>
              <a:xfrm>
                <a:off x="2643396" y="2818617"/>
                <a:ext cx="19362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3" h="1185" extrusionOk="0">
                    <a:moveTo>
                      <a:pt x="216" y="0"/>
                    </a:moveTo>
                    <a:cubicBezTo>
                      <a:pt x="165" y="0"/>
                      <a:pt x="122" y="25"/>
                      <a:pt x="118" y="58"/>
                    </a:cubicBezTo>
                    <a:lnTo>
                      <a:pt x="4" y="1127"/>
                    </a:lnTo>
                    <a:cubicBezTo>
                      <a:pt x="0" y="1160"/>
                      <a:pt x="36" y="1185"/>
                      <a:pt x="87" y="1185"/>
                    </a:cubicBezTo>
                    <a:lnTo>
                      <a:pt x="337" y="1185"/>
                    </a:lnTo>
                    <a:cubicBezTo>
                      <a:pt x="384" y="1185"/>
                      <a:pt x="431" y="1160"/>
                      <a:pt x="435" y="1127"/>
                    </a:cubicBezTo>
                    <a:lnTo>
                      <a:pt x="549" y="58"/>
                    </a:lnTo>
                    <a:cubicBezTo>
                      <a:pt x="553" y="25"/>
                      <a:pt x="517" y="0"/>
                      <a:pt x="46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8"/>
              <p:cNvSpPr/>
              <p:nvPr/>
            </p:nvSpPr>
            <p:spPr>
              <a:xfrm>
                <a:off x="2475381" y="2091484"/>
                <a:ext cx="1013577" cy="907769"/>
              </a:xfrm>
              <a:custGeom>
                <a:avLst/>
                <a:gdLst/>
                <a:ahLst/>
                <a:cxnLst/>
                <a:rect l="l" t="t" r="r" b="b"/>
                <a:pathLst>
                  <a:path w="28949" h="25927" extrusionOk="0">
                    <a:moveTo>
                      <a:pt x="27853" y="1"/>
                    </a:moveTo>
                    <a:lnTo>
                      <a:pt x="8130" y="5173"/>
                    </a:lnTo>
                    <a:lnTo>
                      <a:pt x="9221" y="6009"/>
                    </a:lnTo>
                    <a:lnTo>
                      <a:pt x="28948" y="837"/>
                    </a:lnTo>
                    <a:lnTo>
                      <a:pt x="27853" y="1"/>
                    </a:lnTo>
                    <a:close/>
                    <a:moveTo>
                      <a:pt x="12606" y="8594"/>
                    </a:moveTo>
                    <a:lnTo>
                      <a:pt x="10908" y="10815"/>
                    </a:lnTo>
                    <a:lnTo>
                      <a:pt x="3163" y="20948"/>
                    </a:lnTo>
                    <a:lnTo>
                      <a:pt x="1" y="25090"/>
                    </a:lnTo>
                    <a:lnTo>
                      <a:pt x="1091" y="25927"/>
                    </a:lnTo>
                    <a:lnTo>
                      <a:pt x="13697" y="9430"/>
                    </a:lnTo>
                    <a:lnTo>
                      <a:pt x="12606" y="859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8"/>
              <p:cNvSpPr/>
              <p:nvPr/>
            </p:nvSpPr>
            <p:spPr>
              <a:xfrm>
                <a:off x="2509787" y="2116997"/>
                <a:ext cx="982031" cy="1171798"/>
              </a:xfrm>
              <a:custGeom>
                <a:avLst/>
                <a:gdLst/>
                <a:ahLst/>
                <a:cxnLst/>
                <a:rect l="l" t="t" r="r" b="b"/>
                <a:pathLst>
                  <a:path w="28048" h="33468" extrusionOk="0">
                    <a:moveTo>
                      <a:pt x="27857" y="0"/>
                    </a:moveTo>
                    <a:lnTo>
                      <a:pt x="8130" y="5172"/>
                    </a:lnTo>
                    <a:lnTo>
                      <a:pt x="12606" y="8593"/>
                    </a:lnTo>
                    <a:lnTo>
                      <a:pt x="0" y="25090"/>
                    </a:lnTo>
                    <a:lnTo>
                      <a:pt x="10962" y="33467"/>
                    </a:lnTo>
                    <a:lnTo>
                      <a:pt x="23572" y="16971"/>
                    </a:lnTo>
                    <a:lnTo>
                      <a:pt x="28048" y="20390"/>
                    </a:lnTo>
                    <a:lnTo>
                      <a:pt x="28048" y="20390"/>
                    </a:lnTo>
                    <a:lnTo>
                      <a:pt x="278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8"/>
              <p:cNvSpPr/>
              <p:nvPr/>
            </p:nvSpPr>
            <p:spPr>
              <a:xfrm>
                <a:off x="3247996" y="2515617"/>
                <a:ext cx="9663" cy="52449"/>
              </a:xfrm>
              <a:custGeom>
                <a:avLst/>
                <a:gdLst/>
                <a:ahLst/>
                <a:cxnLst/>
                <a:rect l="l" t="t" r="r" b="b"/>
                <a:pathLst>
                  <a:path w="276" h="1498" extrusionOk="0">
                    <a:moveTo>
                      <a:pt x="0" y="0"/>
                    </a:moveTo>
                    <a:lnTo>
                      <a:pt x="14" y="1497"/>
                    </a:lnTo>
                    <a:lnTo>
                      <a:pt x="276" y="1494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8"/>
              <p:cNvSpPr/>
              <p:nvPr/>
            </p:nvSpPr>
            <p:spPr>
              <a:xfrm>
                <a:off x="3246315" y="2340798"/>
                <a:ext cx="10364" cy="12506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3572" extrusionOk="0">
                    <a:moveTo>
                      <a:pt x="264" y="0"/>
                    </a:moveTo>
                    <a:lnTo>
                      <a:pt x="1" y="4"/>
                    </a:lnTo>
                    <a:lnTo>
                      <a:pt x="34" y="3572"/>
                    </a:lnTo>
                    <a:lnTo>
                      <a:pt x="295" y="3572"/>
                    </a:lnTo>
                    <a:lnTo>
                      <a:pt x="26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8"/>
              <p:cNvSpPr/>
              <p:nvPr/>
            </p:nvSpPr>
            <p:spPr>
              <a:xfrm>
                <a:off x="3105459" y="2917633"/>
                <a:ext cx="72581" cy="85501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2442" extrusionOk="0">
                    <a:moveTo>
                      <a:pt x="1375" y="0"/>
                    </a:moveTo>
                    <a:lnTo>
                      <a:pt x="1" y="1486"/>
                    </a:lnTo>
                    <a:lnTo>
                      <a:pt x="539" y="2441"/>
                    </a:lnTo>
                    <a:lnTo>
                      <a:pt x="2072" y="719"/>
                    </a:lnTo>
                    <a:lnTo>
                      <a:pt x="1375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8"/>
              <p:cNvSpPr/>
              <p:nvPr/>
            </p:nvSpPr>
            <p:spPr>
              <a:xfrm>
                <a:off x="2592592" y="2194375"/>
                <a:ext cx="843906" cy="1008185"/>
              </a:xfrm>
              <a:custGeom>
                <a:avLst/>
                <a:gdLst/>
                <a:ahLst/>
                <a:cxnLst/>
                <a:rect l="l" t="t" r="r" b="b"/>
                <a:pathLst>
                  <a:path w="24103" h="28795" extrusionOk="0">
                    <a:moveTo>
                      <a:pt x="23213" y="181"/>
                    </a:moveTo>
                    <a:cubicBezTo>
                      <a:pt x="23342" y="181"/>
                      <a:pt x="23468" y="224"/>
                      <a:pt x="23572" y="302"/>
                    </a:cubicBezTo>
                    <a:cubicBezTo>
                      <a:pt x="23715" y="413"/>
                      <a:pt x="23801" y="582"/>
                      <a:pt x="23801" y="766"/>
                    </a:cubicBezTo>
                    <a:lnTo>
                      <a:pt x="23920" y="13475"/>
                    </a:lnTo>
                    <a:cubicBezTo>
                      <a:pt x="23924" y="13705"/>
                      <a:pt x="23801" y="13906"/>
                      <a:pt x="23594" y="14007"/>
                    </a:cubicBezTo>
                    <a:cubicBezTo>
                      <a:pt x="23508" y="14050"/>
                      <a:pt x="23418" y="14071"/>
                      <a:pt x="23328" y="14071"/>
                    </a:cubicBezTo>
                    <a:cubicBezTo>
                      <a:pt x="23203" y="14071"/>
                      <a:pt x="23080" y="14032"/>
                      <a:pt x="22973" y="13949"/>
                    </a:cubicBezTo>
                    <a:lnTo>
                      <a:pt x="21497" y="12822"/>
                    </a:lnTo>
                    <a:cubicBezTo>
                      <a:pt x="21357" y="12715"/>
                      <a:pt x="21192" y="12664"/>
                      <a:pt x="21031" y="12664"/>
                    </a:cubicBezTo>
                    <a:cubicBezTo>
                      <a:pt x="20798" y="12664"/>
                      <a:pt x="20568" y="12768"/>
                      <a:pt x="20417" y="12965"/>
                    </a:cubicBezTo>
                    <a:lnTo>
                      <a:pt x="8637" y="28382"/>
                    </a:lnTo>
                    <a:cubicBezTo>
                      <a:pt x="8519" y="28532"/>
                      <a:pt x="8343" y="28612"/>
                      <a:pt x="8166" y="28612"/>
                    </a:cubicBezTo>
                    <a:cubicBezTo>
                      <a:pt x="8041" y="28612"/>
                      <a:pt x="7916" y="28572"/>
                      <a:pt x="7808" y="28493"/>
                    </a:cubicBezTo>
                    <a:lnTo>
                      <a:pt x="511" y="22915"/>
                    </a:lnTo>
                    <a:cubicBezTo>
                      <a:pt x="252" y="22718"/>
                      <a:pt x="202" y="22348"/>
                      <a:pt x="400" y="22090"/>
                    </a:cubicBezTo>
                    <a:lnTo>
                      <a:pt x="12183" y="6673"/>
                    </a:lnTo>
                    <a:cubicBezTo>
                      <a:pt x="12438" y="6336"/>
                      <a:pt x="12374" y="5852"/>
                      <a:pt x="12036" y="5593"/>
                    </a:cubicBezTo>
                    <a:lnTo>
                      <a:pt x="10561" y="4462"/>
                    </a:lnTo>
                    <a:cubicBezTo>
                      <a:pt x="10378" y="4323"/>
                      <a:pt x="10295" y="4107"/>
                      <a:pt x="10341" y="3881"/>
                    </a:cubicBezTo>
                    <a:cubicBezTo>
                      <a:pt x="10384" y="3655"/>
                      <a:pt x="10546" y="3483"/>
                      <a:pt x="10769" y="3425"/>
                    </a:cubicBezTo>
                    <a:lnTo>
                      <a:pt x="23062" y="202"/>
                    </a:lnTo>
                    <a:cubicBezTo>
                      <a:pt x="23112" y="188"/>
                      <a:pt x="23163" y="181"/>
                      <a:pt x="23213" y="181"/>
                    </a:cubicBezTo>
                    <a:close/>
                    <a:moveTo>
                      <a:pt x="23213" y="1"/>
                    </a:moveTo>
                    <a:cubicBezTo>
                      <a:pt x="23148" y="1"/>
                      <a:pt x="23084" y="9"/>
                      <a:pt x="23016" y="26"/>
                    </a:cubicBezTo>
                    <a:lnTo>
                      <a:pt x="10722" y="3249"/>
                    </a:lnTo>
                    <a:cubicBezTo>
                      <a:pt x="10435" y="3325"/>
                      <a:pt x="10220" y="3554"/>
                      <a:pt x="10162" y="3845"/>
                    </a:cubicBezTo>
                    <a:cubicBezTo>
                      <a:pt x="10105" y="4136"/>
                      <a:pt x="10217" y="4427"/>
                      <a:pt x="10449" y="4606"/>
                    </a:cubicBezTo>
                    <a:lnTo>
                      <a:pt x="11928" y="5737"/>
                    </a:lnTo>
                    <a:cubicBezTo>
                      <a:pt x="12187" y="5934"/>
                      <a:pt x="12237" y="6304"/>
                      <a:pt x="12039" y="6562"/>
                    </a:cubicBezTo>
                    <a:lnTo>
                      <a:pt x="256" y="21979"/>
                    </a:lnTo>
                    <a:cubicBezTo>
                      <a:pt x="1" y="22315"/>
                      <a:pt x="65" y="22800"/>
                      <a:pt x="403" y="23059"/>
                    </a:cubicBezTo>
                    <a:lnTo>
                      <a:pt x="7700" y="28637"/>
                    </a:lnTo>
                    <a:cubicBezTo>
                      <a:pt x="7836" y="28741"/>
                      <a:pt x="8002" y="28794"/>
                      <a:pt x="8166" y="28794"/>
                    </a:cubicBezTo>
                    <a:cubicBezTo>
                      <a:pt x="8396" y="28794"/>
                      <a:pt x="8626" y="28690"/>
                      <a:pt x="8780" y="28489"/>
                    </a:cubicBezTo>
                    <a:lnTo>
                      <a:pt x="20561" y="13073"/>
                    </a:lnTo>
                    <a:cubicBezTo>
                      <a:pt x="20675" y="12922"/>
                      <a:pt x="20851" y="12844"/>
                      <a:pt x="21031" y="12844"/>
                    </a:cubicBezTo>
                    <a:cubicBezTo>
                      <a:pt x="21152" y="12844"/>
                      <a:pt x="21278" y="12883"/>
                      <a:pt x="21386" y="12965"/>
                    </a:cubicBezTo>
                    <a:lnTo>
                      <a:pt x="22865" y="14093"/>
                    </a:lnTo>
                    <a:cubicBezTo>
                      <a:pt x="23001" y="14196"/>
                      <a:pt x="23166" y="14251"/>
                      <a:pt x="23332" y="14251"/>
                    </a:cubicBezTo>
                    <a:cubicBezTo>
                      <a:pt x="23446" y="14251"/>
                      <a:pt x="23564" y="14226"/>
                      <a:pt x="23676" y="14171"/>
                    </a:cubicBezTo>
                    <a:cubicBezTo>
                      <a:pt x="23942" y="14039"/>
                      <a:pt x="24103" y="13770"/>
                      <a:pt x="24103" y="13475"/>
                    </a:cubicBezTo>
                    <a:lnTo>
                      <a:pt x="23985" y="766"/>
                    </a:lnTo>
                    <a:cubicBezTo>
                      <a:pt x="23981" y="525"/>
                      <a:pt x="23870" y="306"/>
                      <a:pt x="23680" y="159"/>
                    </a:cubicBezTo>
                    <a:cubicBezTo>
                      <a:pt x="23543" y="55"/>
                      <a:pt x="23382" y="1"/>
                      <a:pt x="2321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8"/>
              <p:cNvSpPr/>
              <p:nvPr/>
            </p:nvSpPr>
            <p:spPr>
              <a:xfrm>
                <a:off x="2614090" y="2645304"/>
                <a:ext cx="70060" cy="105878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3024" extrusionOk="0">
                    <a:moveTo>
                      <a:pt x="1343" y="0"/>
                    </a:moveTo>
                    <a:lnTo>
                      <a:pt x="1" y="2046"/>
                    </a:lnTo>
                    <a:lnTo>
                      <a:pt x="76" y="2980"/>
                    </a:lnTo>
                    <a:cubicBezTo>
                      <a:pt x="178" y="3010"/>
                      <a:pt x="283" y="3023"/>
                      <a:pt x="386" y="3023"/>
                    </a:cubicBezTo>
                    <a:cubicBezTo>
                      <a:pt x="1199" y="3023"/>
                      <a:pt x="2000" y="2208"/>
                      <a:pt x="2000" y="2208"/>
                    </a:cubicBezTo>
                    <a:lnTo>
                      <a:pt x="1343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8"/>
              <p:cNvSpPr/>
              <p:nvPr/>
            </p:nvSpPr>
            <p:spPr>
              <a:xfrm>
                <a:off x="2359722" y="2457075"/>
                <a:ext cx="287488" cy="370957"/>
              </a:xfrm>
              <a:custGeom>
                <a:avLst/>
                <a:gdLst/>
                <a:ahLst/>
                <a:cxnLst/>
                <a:rect l="l" t="t" r="r" b="b"/>
                <a:pathLst>
                  <a:path w="8211" h="10595" extrusionOk="0">
                    <a:moveTo>
                      <a:pt x="1882" y="8579"/>
                    </a:moveTo>
                    <a:cubicBezTo>
                      <a:pt x="1885" y="8579"/>
                      <a:pt x="1888" y="8580"/>
                      <a:pt x="1892" y="8582"/>
                    </a:cubicBezTo>
                    <a:cubicBezTo>
                      <a:pt x="1905" y="8585"/>
                      <a:pt x="1922" y="8593"/>
                      <a:pt x="1940" y="8605"/>
                    </a:cubicBezTo>
                    <a:lnTo>
                      <a:pt x="1940" y="8605"/>
                    </a:lnTo>
                    <a:cubicBezTo>
                      <a:pt x="1919" y="8600"/>
                      <a:pt x="1902" y="8594"/>
                      <a:pt x="1892" y="8589"/>
                    </a:cubicBezTo>
                    <a:cubicBezTo>
                      <a:pt x="1877" y="8584"/>
                      <a:pt x="1877" y="8579"/>
                      <a:pt x="1882" y="8579"/>
                    </a:cubicBezTo>
                    <a:close/>
                    <a:moveTo>
                      <a:pt x="877" y="0"/>
                    </a:moveTo>
                    <a:cubicBezTo>
                      <a:pt x="701" y="1360"/>
                      <a:pt x="554" y="2724"/>
                      <a:pt x="421" y="4092"/>
                    </a:cubicBezTo>
                    <a:cubicBezTo>
                      <a:pt x="277" y="5455"/>
                      <a:pt x="156" y="6823"/>
                      <a:pt x="44" y="8191"/>
                    </a:cubicBezTo>
                    <a:lnTo>
                      <a:pt x="22" y="8446"/>
                    </a:lnTo>
                    <a:lnTo>
                      <a:pt x="8" y="8618"/>
                    </a:lnTo>
                    <a:cubicBezTo>
                      <a:pt x="5" y="8686"/>
                      <a:pt x="1" y="8765"/>
                      <a:pt x="8" y="8847"/>
                    </a:cubicBezTo>
                    <a:cubicBezTo>
                      <a:pt x="12" y="9005"/>
                      <a:pt x="37" y="9192"/>
                      <a:pt x="98" y="9382"/>
                    </a:cubicBezTo>
                    <a:cubicBezTo>
                      <a:pt x="163" y="9576"/>
                      <a:pt x="267" y="9781"/>
                      <a:pt x="414" y="9953"/>
                    </a:cubicBezTo>
                    <a:cubicBezTo>
                      <a:pt x="561" y="10125"/>
                      <a:pt x="737" y="10258"/>
                      <a:pt x="909" y="10351"/>
                    </a:cubicBezTo>
                    <a:cubicBezTo>
                      <a:pt x="1074" y="10434"/>
                      <a:pt x="1243" y="10495"/>
                      <a:pt x="1387" y="10527"/>
                    </a:cubicBezTo>
                    <a:cubicBezTo>
                      <a:pt x="1621" y="10580"/>
                      <a:pt x="1820" y="10594"/>
                      <a:pt x="2005" y="10594"/>
                    </a:cubicBezTo>
                    <a:cubicBezTo>
                      <a:pt x="2058" y="10594"/>
                      <a:pt x="2110" y="10593"/>
                      <a:pt x="2162" y="10591"/>
                    </a:cubicBezTo>
                    <a:cubicBezTo>
                      <a:pt x="2618" y="10566"/>
                      <a:pt x="3005" y="10484"/>
                      <a:pt x="3375" y="10384"/>
                    </a:cubicBezTo>
                    <a:cubicBezTo>
                      <a:pt x="3741" y="10280"/>
                      <a:pt x="4089" y="10161"/>
                      <a:pt x="4430" y="10031"/>
                    </a:cubicBezTo>
                    <a:cubicBezTo>
                      <a:pt x="5780" y="9493"/>
                      <a:pt x="7011" y="8851"/>
                      <a:pt x="8210" y="8093"/>
                    </a:cubicBezTo>
                    <a:lnTo>
                      <a:pt x="7679" y="7078"/>
                    </a:lnTo>
                    <a:cubicBezTo>
                      <a:pt x="7057" y="7314"/>
                      <a:pt x="6418" y="7555"/>
                      <a:pt x="5787" y="7774"/>
                    </a:cubicBezTo>
                    <a:cubicBezTo>
                      <a:pt x="5155" y="7997"/>
                      <a:pt x="4516" y="8197"/>
                      <a:pt x="3888" y="8356"/>
                    </a:cubicBezTo>
                    <a:cubicBezTo>
                      <a:pt x="3576" y="8438"/>
                      <a:pt x="3264" y="8510"/>
                      <a:pt x="2962" y="8560"/>
                    </a:cubicBezTo>
                    <a:cubicBezTo>
                      <a:pt x="2704" y="8603"/>
                      <a:pt x="2448" y="8634"/>
                      <a:pt x="2233" y="8634"/>
                    </a:cubicBezTo>
                    <a:cubicBezTo>
                      <a:pt x="2200" y="8634"/>
                      <a:pt x="2168" y="8633"/>
                      <a:pt x="2137" y="8632"/>
                    </a:cubicBezTo>
                    <a:cubicBezTo>
                      <a:pt x="2129" y="8631"/>
                      <a:pt x="2120" y="8630"/>
                      <a:pt x="2112" y="8630"/>
                    </a:cubicBezTo>
                    <a:lnTo>
                      <a:pt x="2112" y="8630"/>
                    </a:lnTo>
                    <a:lnTo>
                      <a:pt x="2140" y="8431"/>
                    </a:lnTo>
                    <a:cubicBezTo>
                      <a:pt x="2338" y="7074"/>
                      <a:pt x="2528" y="5714"/>
                      <a:pt x="2697" y="4350"/>
                    </a:cubicBezTo>
                    <a:cubicBezTo>
                      <a:pt x="2873" y="2989"/>
                      <a:pt x="3037" y="1626"/>
                      <a:pt x="3178" y="262"/>
                    </a:cubicBezTo>
                    <a:lnTo>
                      <a:pt x="877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8"/>
              <p:cNvSpPr/>
              <p:nvPr/>
            </p:nvSpPr>
            <p:spPr>
              <a:xfrm>
                <a:off x="2356851" y="2359775"/>
                <a:ext cx="170931" cy="212176"/>
              </a:xfrm>
              <a:custGeom>
                <a:avLst/>
                <a:gdLst/>
                <a:ahLst/>
                <a:cxnLst/>
                <a:rect l="l" t="t" r="r" b="b"/>
                <a:pathLst>
                  <a:path w="4882" h="6060" extrusionOk="0">
                    <a:moveTo>
                      <a:pt x="2366" y="0"/>
                    </a:moveTo>
                    <a:cubicBezTo>
                      <a:pt x="2255" y="0"/>
                      <a:pt x="2142" y="16"/>
                      <a:pt x="2029" y="51"/>
                    </a:cubicBezTo>
                    <a:cubicBezTo>
                      <a:pt x="1109" y="331"/>
                      <a:pt x="1" y="3503"/>
                      <a:pt x="1" y="3503"/>
                    </a:cubicBezTo>
                    <a:lnTo>
                      <a:pt x="3576" y="6059"/>
                    </a:lnTo>
                    <a:cubicBezTo>
                      <a:pt x="3576" y="6059"/>
                      <a:pt x="4882" y="3410"/>
                      <a:pt x="4494" y="2219"/>
                    </a:cubicBezTo>
                    <a:cubicBezTo>
                      <a:pt x="4136" y="1114"/>
                      <a:pt x="3291" y="0"/>
                      <a:pt x="236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8"/>
              <p:cNvSpPr/>
              <p:nvPr/>
            </p:nvSpPr>
            <p:spPr>
              <a:xfrm>
                <a:off x="2348168" y="2472376"/>
                <a:ext cx="146702" cy="110640"/>
              </a:xfrm>
              <a:custGeom>
                <a:avLst/>
                <a:gdLst/>
                <a:ahLst/>
                <a:cxnLst/>
                <a:rect l="l" t="t" r="r" b="b"/>
                <a:pathLst>
                  <a:path w="4190" h="3160" extrusionOk="0">
                    <a:moveTo>
                      <a:pt x="83" y="1"/>
                    </a:moveTo>
                    <a:lnTo>
                      <a:pt x="1" y="370"/>
                    </a:lnTo>
                    <a:lnTo>
                      <a:pt x="3856" y="3160"/>
                    </a:lnTo>
                    <a:lnTo>
                      <a:pt x="4190" y="278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8"/>
              <p:cNvSpPr/>
              <p:nvPr/>
            </p:nvSpPr>
            <p:spPr>
              <a:xfrm>
                <a:off x="2661112" y="2623946"/>
                <a:ext cx="78953" cy="98700"/>
              </a:xfrm>
              <a:custGeom>
                <a:avLst/>
                <a:gdLst/>
                <a:ahLst/>
                <a:cxnLst/>
                <a:rect l="l" t="t" r="r" b="b"/>
                <a:pathLst>
                  <a:path w="2255" h="2819" extrusionOk="0">
                    <a:moveTo>
                      <a:pt x="1802" y="0"/>
                    </a:moveTo>
                    <a:lnTo>
                      <a:pt x="0" y="610"/>
                    </a:lnTo>
                    <a:lnTo>
                      <a:pt x="657" y="2818"/>
                    </a:lnTo>
                    <a:lnTo>
                      <a:pt x="2254" y="1881"/>
                    </a:lnTo>
                    <a:lnTo>
                      <a:pt x="1802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1" name="Google Shape;421;p27">
            <a:extLst>
              <a:ext uri="{FF2B5EF4-FFF2-40B4-BE49-F238E27FC236}">
                <a16:creationId xmlns:a16="http://schemas.microsoft.com/office/drawing/2014/main" id="{0FAB9DDB-6EDB-4366-973F-166C39B7AB92}"/>
              </a:ext>
            </a:extLst>
          </p:cNvPr>
          <p:cNvSpPr txBox="1">
            <a:spLocks/>
          </p:cNvSpPr>
          <p:nvPr/>
        </p:nvSpPr>
        <p:spPr>
          <a:xfrm>
            <a:off x="646333" y="1814126"/>
            <a:ext cx="1517992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Staatliches"/>
              <a:buNone/>
              <a:defRPr sz="24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r"/>
            <a:r>
              <a:rPr lang="es-ES" sz="4400"/>
              <a:t>INDICE</a:t>
            </a:r>
            <a:endParaRPr lang="es-ES" sz="4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468;p42">
            <a:extLst>
              <a:ext uri="{FF2B5EF4-FFF2-40B4-BE49-F238E27FC236}">
                <a16:creationId xmlns:a16="http://schemas.microsoft.com/office/drawing/2014/main" id="{62D4CD6E-C160-40D7-8C73-625091D7FEC0}"/>
              </a:ext>
            </a:extLst>
          </p:cNvPr>
          <p:cNvGrpSpPr/>
          <p:nvPr/>
        </p:nvGrpSpPr>
        <p:grpSpPr>
          <a:xfrm>
            <a:off x="0" y="364334"/>
            <a:ext cx="4844588" cy="630607"/>
            <a:chOff x="6974992" y="1394136"/>
            <a:chExt cx="596881" cy="630607"/>
          </a:xfrm>
        </p:grpSpPr>
        <p:sp>
          <p:nvSpPr>
            <p:cNvPr id="3" name="Google Shape;2469;p42">
              <a:extLst>
                <a:ext uri="{FF2B5EF4-FFF2-40B4-BE49-F238E27FC236}">
                  <a16:creationId xmlns:a16="http://schemas.microsoft.com/office/drawing/2014/main" id="{4F0FC455-0E7C-4CB0-A47C-192C0A10735B}"/>
                </a:ext>
              </a:extLst>
            </p:cNvPr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470;p42">
              <a:extLst>
                <a:ext uri="{FF2B5EF4-FFF2-40B4-BE49-F238E27FC236}">
                  <a16:creationId xmlns:a16="http://schemas.microsoft.com/office/drawing/2014/main" id="{DE4C9A5F-A406-41E5-AE1D-EC175555BF7D}"/>
                </a:ext>
              </a:extLst>
            </p:cNvPr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810;p33">
            <a:extLst>
              <a:ext uri="{FF2B5EF4-FFF2-40B4-BE49-F238E27FC236}">
                <a16:creationId xmlns:a16="http://schemas.microsoft.com/office/drawing/2014/main" id="{F4D96273-32A1-4641-9EC3-FC59EF1D208E}"/>
              </a:ext>
            </a:extLst>
          </p:cNvPr>
          <p:cNvSpPr txBox="1">
            <a:spLocks/>
          </p:cNvSpPr>
          <p:nvPr/>
        </p:nvSpPr>
        <p:spPr>
          <a:xfrm>
            <a:off x="523410" y="451872"/>
            <a:ext cx="384711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2D406A"/>
              </a:buClr>
              <a:buSzPts val="2400"/>
            </a:pPr>
            <a:r>
              <a:rPr lang="es-ES" sz="1800" dirty="0">
                <a:solidFill>
                  <a:schemeClr val="accent3"/>
                </a:solidFill>
                <a:latin typeface="Staatliches"/>
                <a:sym typeface="Staatliches"/>
              </a:rPr>
              <a:t>ANÁLISIS CLUSTER</a:t>
            </a:r>
          </a:p>
        </p:txBody>
      </p:sp>
      <p:grpSp>
        <p:nvGrpSpPr>
          <p:cNvPr id="33" name="Google Shape;814;p33">
            <a:extLst>
              <a:ext uri="{FF2B5EF4-FFF2-40B4-BE49-F238E27FC236}">
                <a16:creationId xmlns:a16="http://schemas.microsoft.com/office/drawing/2014/main" id="{02D96B1F-AEE6-43E8-AD8B-54E61BD1C41C}"/>
              </a:ext>
            </a:extLst>
          </p:cNvPr>
          <p:cNvGrpSpPr/>
          <p:nvPr/>
        </p:nvGrpSpPr>
        <p:grpSpPr>
          <a:xfrm>
            <a:off x="490996" y="2741486"/>
            <a:ext cx="1989550" cy="713693"/>
            <a:chOff x="1575694" y="930575"/>
            <a:chExt cx="1989550" cy="713693"/>
          </a:xfrm>
        </p:grpSpPr>
        <p:sp>
          <p:nvSpPr>
            <p:cNvPr id="34" name="Google Shape;815;p33">
              <a:extLst>
                <a:ext uri="{FF2B5EF4-FFF2-40B4-BE49-F238E27FC236}">
                  <a16:creationId xmlns:a16="http://schemas.microsoft.com/office/drawing/2014/main" id="{A67E957E-AE77-41A3-9B53-00BA71EF71C2}"/>
                </a:ext>
              </a:extLst>
            </p:cNvPr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16;p33">
              <a:extLst>
                <a:ext uri="{FF2B5EF4-FFF2-40B4-BE49-F238E27FC236}">
                  <a16:creationId xmlns:a16="http://schemas.microsoft.com/office/drawing/2014/main" id="{B8128166-831B-49BD-85BE-BC306C7F5072}"/>
                </a:ext>
              </a:extLst>
            </p:cNvPr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824;p33">
            <a:extLst>
              <a:ext uri="{FF2B5EF4-FFF2-40B4-BE49-F238E27FC236}">
                <a16:creationId xmlns:a16="http://schemas.microsoft.com/office/drawing/2014/main" id="{AC91F5E9-323A-4287-A1DD-5C0962E572E1}"/>
              </a:ext>
            </a:extLst>
          </p:cNvPr>
          <p:cNvSpPr txBox="1">
            <a:spLocks/>
          </p:cNvSpPr>
          <p:nvPr/>
        </p:nvSpPr>
        <p:spPr>
          <a:xfrm>
            <a:off x="1103237" y="2837431"/>
            <a:ext cx="1504276" cy="4260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>
                <a:latin typeface="Staatliches" panose="020B0604020202020204" charset="0"/>
              </a:rPr>
              <a:t>CROSS-VALIDATION</a:t>
            </a:r>
          </a:p>
        </p:txBody>
      </p:sp>
      <p:sp>
        <p:nvSpPr>
          <p:cNvPr id="46" name="Google Shape;827;p33">
            <a:extLst>
              <a:ext uri="{FF2B5EF4-FFF2-40B4-BE49-F238E27FC236}">
                <a16:creationId xmlns:a16="http://schemas.microsoft.com/office/drawing/2014/main" id="{0D6A7B41-8EAA-407E-A2A6-39EFC98B9B38}"/>
              </a:ext>
            </a:extLst>
          </p:cNvPr>
          <p:cNvSpPr txBox="1">
            <a:spLocks/>
          </p:cNvSpPr>
          <p:nvPr/>
        </p:nvSpPr>
        <p:spPr>
          <a:xfrm>
            <a:off x="392378" y="3409656"/>
            <a:ext cx="30672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>
                <a:latin typeface="Anaheim"/>
                <a:ea typeface="Anaheim"/>
                <a:cs typeface="Anaheim"/>
                <a:sym typeface="Anaheim"/>
              </a:rPr>
              <a:t>Realizamos validación cruzada para determinar el número de clusters óptimos.</a:t>
            </a:r>
          </a:p>
        </p:txBody>
      </p:sp>
      <p:grpSp>
        <p:nvGrpSpPr>
          <p:cNvPr id="50" name="Google Shape;2482;p43">
            <a:extLst>
              <a:ext uri="{FF2B5EF4-FFF2-40B4-BE49-F238E27FC236}">
                <a16:creationId xmlns:a16="http://schemas.microsoft.com/office/drawing/2014/main" id="{2F2A477F-D1A1-4FBE-89C8-1B806BBEDDCF}"/>
              </a:ext>
            </a:extLst>
          </p:cNvPr>
          <p:cNvGrpSpPr/>
          <p:nvPr/>
        </p:nvGrpSpPr>
        <p:grpSpPr>
          <a:xfrm>
            <a:off x="392509" y="1310273"/>
            <a:ext cx="8358981" cy="645432"/>
            <a:chOff x="1211784" y="1483576"/>
            <a:chExt cx="6753864" cy="2714769"/>
          </a:xfrm>
        </p:grpSpPr>
        <p:sp>
          <p:nvSpPr>
            <p:cNvPr id="51" name="Google Shape;2483;p43">
              <a:extLst>
                <a:ext uri="{FF2B5EF4-FFF2-40B4-BE49-F238E27FC236}">
                  <a16:creationId xmlns:a16="http://schemas.microsoft.com/office/drawing/2014/main" id="{F60F0C3A-5741-4B14-ABEB-9D478619F02A}"/>
                </a:ext>
              </a:extLst>
            </p:cNvPr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name="adj" fmla="val 431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484;p43">
              <a:extLst>
                <a:ext uri="{FF2B5EF4-FFF2-40B4-BE49-F238E27FC236}">
                  <a16:creationId xmlns:a16="http://schemas.microsoft.com/office/drawing/2014/main" id="{B5114614-902F-4082-9F2C-8E51BFC3A5EE}"/>
                </a:ext>
              </a:extLst>
            </p:cNvPr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name="adj" fmla="val 4313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CuadroTexto 52">
            <a:extLst>
              <a:ext uri="{FF2B5EF4-FFF2-40B4-BE49-F238E27FC236}">
                <a16:creationId xmlns:a16="http://schemas.microsoft.com/office/drawing/2014/main" id="{FF58A412-9226-434E-904D-5C81D77C4314}"/>
              </a:ext>
            </a:extLst>
          </p:cNvPr>
          <p:cNvSpPr txBox="1"/>
          <p:nvPr/>
        </p:nvSpPr>
        <p:spPr>
          <a:xfrm>
            <a:off x="696245" y="1385550"/>
            <a:ext cx="7694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Anaheim" panose="020B0604020202020204" charset="0"/>
                <a:cs typeface="Aharoni" panose="02010803020104030203" pitchFamily="2" charset="-79"/>
              </a:rPr>
              <a:t>¿Número de </a:t>
            </a:r>
            <a:r>
              <a:rPr lang="es-ES" b="1" dirty="0" err="1">
                <a:latin typeface="Anaheim" panose="020B0604020202020204" charset="0"/>
                <a:cs typeface="Aharoni" panose="02010803020104030203" pitchFamily="2" charset="-79"/>
              </a:rPr>
              <a:t>clusters</a:t>
            </a:r>
            <a:r>
              <a:rPr lang="es-ES" b="1" dirty="0">
                <a:latin typeface="Anaheim" panose="020B0604020202020204" charset="0"/>
                <a:cs typeface="Aharoni" panose="02010803020104030203" pitchFamily="2" charset="-79"/>
              </a:rPr>
              <a:t>?   </a:t>
            </a:r>
            <a:r>
              <a:rPr lang="es-ES" dirty="0">
                <a:latin typeface="Anaheim" panose="020B0604020202020204" charset="0"/>
                <a:cs typeface="Aharoni" panose="02010803020104030203" pitchFamily="2" charset="-79"/>
              </a:rPr>
              <a:t>Número de grupos necesarios para clasificar los datos.</a:t>
            </a:r>
            <a:r>
              <a:rPr lang="es-ES" b="1" dirty="0">
                <a:latin typeface="Anaheim" panose="020B0604020202020204" charset="0"/>
                <a:cs typeface="Aharoni" panose="02010803020104030203" pitchFamily="2" charset="-79"/>
              </a:rPr>
              <a:t>                                               </a:t>
            </a:r>
            <a:endParaRPr lang="es-ES" b="1" dirty="0">
              <a:solidFill>
                <a:srgbClr val="FF0000"/>
              </a:solidFill>
              <a:latin typeface="Anaheim" panose="020B0604020202020204" charset="0"/>
              <a:cs typeface="Aharoni" panose="02010803020104030203" pitchFamily="2" charset="-79"/>
            </a:endParaRPr>
          </a:p>
        </p:txBody>
      </p:sp>
      <p:pic>
        <p:nvPicPr>
          <p:cNvPr id="68" name="Imagen 67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D289909F-65ED-4A97-9AEC-6E9A4FD1828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52179" y="2083528"/>
            <a:ext cx="4960376" cy="3059972"/>
          </a:xfrm>
          <a:prstGeom prst="rect">
            <a:avLst/>
          </a:prstGeom>
        </p:spPr>
      </p:pic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800301F1-0722-4282-8373-A64B9E79E6F4}"/>
              </a:ext>
            </a:extLst>
          </p:cNvPr>
          <p:cNvCxnSpPr/>
          <p:nvPr/>
        </p:nvCxnSpPr>
        <p:spPr>
          <a:xfrm flipH="1">
            <a:off x="5494283" y="3767959"/>
            <a:ext cx="394138" cy="4020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oogle Shape;11021;p62">
            <a:extLst>
              <a:ext uri="{FF2B5EF4-FFF2-40B4-BE49-F238E27FC236}">
                <a16:creationId xmlns:a16="http://schemas.microsoft.com/office/drawing/2014/main" id="{8606C5A4-050F-46FC-85E0-35D2BB8B521E}"/>
              </a:ext>
            </a:extLst>
          </p:cNvPr>
          <p:cNvGrpSpPr/>
          <p:nvPr/>
        </p:nvGrpSpPr>
        <p:grpSpPr>
          <a:xfrm>
            <a:off x="685460" y="2902999"/>
            <a:ext cx="322151" cy="322374"/>
            <a:chOff x="4206763" y="2450951"/>
            <a:chExt cx="322151" cy="322374"/>
          </a:xfrm>
        </p:grpSpPr>
        <p:sp>
          <p:nvSpPr>
            <p:cNvPr id="72" name="Google Shape;11022;p62">
              <a:extLst>
                <a:ext uri="{FF2B5EF4-FFF2-40B4-BE49-F238E27FC236}">
                  <a16:creationId xmlns:a16="http://schemas.microsoft.com/office/drawing/2014/main" id="{2BAFC0B7-9402-4624-85D3-39A05BA38A87}"/>
                </a:ext>
              </a:extLst>
            </p:cNvPr>
            <p:cNvSpPr/>
            <p:nvPr/>
          </p:nvSpPr>
          <p:spPr>
            <a:xfrm>
              <a:off x="4206763" y="2571650"/>
              <a:ext cx="322151" cy="201675"/>
            </a:xfrm>
            <a:custGeom>
              <a:avLst/>
              <a:gdLst/>
              <a:ahLst/>
              <a:cxnLst/>
              <a:rect l="l" t="t" r="r" b="b"/>
              <a:pathLst>
                <a:path w="10121" h="6336" extrusionOk="0">
                  <a:moveTo>
                    <a:pt x="2691" y="2847"/>
                  </a:moveTo>
                  <a:lnTo>
                    <a:pt x="2691" y="6037"/>
                  </a:lnTo>
                  <a:lnTo>
                    <a:pt x="1393" y="6037"/>
                  </a:lnTo>
                  <a:lnTo>
                    <a:pt x="1393" y="2847"/>
                  </a:lnTo>
                  <a:close/>
                  <a:moveTo>
                    <a:pt x="5703" y="2049"/>
                  </a:moveTo>
                  <a:lnTo>
                    <a:pt x="5703" y="6037"/>
                  </a:lnTo>
                  <a:lnTo>
                    <a:pt x="4406" y="6037"/>
                  </a:lnTo>
                  <a:lnTo>
                    <a:pt x="4406" y="2049"/>
                  </a:lnTo>
                  <a:close/>
                  <a:moveTo>
                    <a:pt x="8704" y="299"/>
                  </a:moveTo>
                  <a:lnTo>
                    <a:pt x="8704" y="6037"/>
                  </a:lnTo>
                  <a:lnTo>
                    <a:pt x="7406" y="6037"/>
                  </a:lnTo>
                  <a:lnTo>
                    <a:pt x="7406" y="299"/>
                  </a:lnTo>
                  <a:close/>
                  <a:moveTo>
                    <a:pt x="7275" y="1"/>
                  </a:moveTo>
                  <a:cubicBezTo>
                    <a:pt x="7192" y="1"/>
                    <a:pt x="7132" y="61"/>
                    <a:pt x="7132" y="156"/>
                  </a:cubicBezTo>
                  <a:lnTo>
                    <a:pt x="7132" y="6037"/>
                  </a:lnTo>
                  <a:lnTo>
                    <a:pt x="6001" y="6037"/>
                  </a:lnTo>
                  <a:lnTo>
                    <a:pt x="6001" y="1894"/>
                  </a:lnTo>
                  <a:cubicBezTo>
                    <a:pt x="6001" y="1811"/>
                    <a:pt x="5941" y="1751"/>
                    <a:pt x="5846" y="1751"/>
                  </a:cubicBezTo>
                  <a:lnTo>
                    <a:pt x="4275" y="1751"/>
                  </a:lnTo>
                  <a:cubicBezTo>
                    <a:pt x="4179" y="1751"/>
                    <a:pt x="4120" y="1811"/>
                    <a:pt x="4120" y="1894"/>
                  </a:cubicBezTo>
                  <a:lnTo>
                    <a:pt x="4120" y="6037"/>
                  </a:lnTo>
                  <a:lnTo>
                    <a:pt x="2989" y="6037"/>
                  </a:lnTo>
                  <a:lnTo>
                    <a:pt x="2989" y="2704"/>
                  </a:lnTo>
                  <a:cubicBezTo>
                    <a:pt x="2989" y="2608"/>
                    <a:pt x="2929" y="2549"/>
                    <a:pt x="2846" y="2549"/>
                  </a:cubicBezTo>
                  <a:lnTo>
                    <a:pt x="1262" y="2549"/>
                  </a:lnTo>
                  <a:cubicBezTo>
                    <a:pt x="1167" y="2549"/>
                    <a:pt x="1119" y="2608"/>
                    <a:pt x="1119" y="2704"/>
                  </a:cubicBezTo>
                  <a:lnTo>
                    <a:pt x="1119" y="6037"/>
                  </a:lnTo>
                  <a:lnTo>
                    <a:pt x="143" y="6037"/>
                  </a:lnTo>
                  <a:cubicBezTo>
                    <a:pt x="60" y="6037"/>
                    <a:pt x="0" y="6097"/>
                    <a:pt x="0" y="6180"/>
                  </a:cubicBezTo>
                  <a:cubicBezTo>
                    <a:pt x="0" y="6276"/>
                    <a:pt x="60" y="6335"/>
                    <a:pt x="143" y="6335"/>
                  </a:cubicBezTo>
                  <a:lnTo>
                    <a:pt x="9966" y="6335"/>
                  </a:lnTo>
                  <a:cubicBezTo>
                    <a:pt x="10061" y="6335"/>
                    <a:pt x="10121" y="6276"/>
                    <a:pt x="10121" y="6180"/>
                  </a:cubicBezTo>
                  <a:cubicBezTo>
                    <a:pt x="10121" y="6109"/>
                    <a:pt x="10049" y="6037"/>
                    <a:pt x="9966" y="6037"/>
                  </a:cubicBezTo>
                  <a:lnTo>
                    <a:pt x="9001" y="6037"/>
                  </a:lnTo>
                  <a:lnTo>
                    <a:pt x="9001" y="156"/>
                  </a:lnTo>
                  <a:cubicBezTo>
                    <a:pt x="9001" y="61"/>
                    <a:pt x="8942" y="1"/>
                    <a:pt x="885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1023;p62">
              <a:extLst>
                <a:ext uri="{FF2B5EF4-FFF2-40B4-BE49-F238E27FC236}">
                  <a16:creationId xmlns:a16="http://schemas.microsoft.com/office/drawing/2014/main" id="{EAFFE76E-3E2B-431F-8F16-FFEE3C3D6639}"/>
                </a:ext>
              </a:extLst>
            </p:cNvPr>
            <p:cNvSpPr/>
            <p:nvPr/>
          </p:nvSpPr>
          <p:spPr>
            <a:xfrm>
              <a:off x="4210933" y="2450951"/>
              <a:ext cx="308878" cy="185537"/>
            </a:xfrm>
            <a:custGeom>
              <a:avLst/>
              <a:gdLst/>
              <a:ahLst/>
              <a:cxnLst/>
              <a:rect l="l" t="t" r="r" b="b"/>
              <a:pathLst>
                <a:path w="9704" h="5829" extrusionOk="0">
                  <a:moveTo>
                    <a:pt x="9212" y="1"/>
                  </a:moveTo>
                  <a:cubicBezTo>
                    <a:pt x="9189" y="1"/>
                    <a:pt x="9167" y="3"/>
                    <a:pt x="9144" y="7"/>
                  </a:cubicBezTo>
                  <a:lnTo>
                    <a:pt x="7870" y="162"/>
                  </a:lnTo>
                  <a:cubicBezTo>
                    <a:pt x="7620" y="197"/>
                    <a:pt x="7442" y="435"/>
                    <a:pt x="7477" y="685"/>
                  </a:cubicBezTo>
                  <a:cubicBezTo>
                    <a:pt x="7500" y="920"/>
                    <a:pt x="7711" y="1092"/>
                    <a:pt x="7944" y="1092"/>
                  </a:cubicBezTo>
                  <a:cubicBezTo>
                    <a:pt x="7959" y="1092"/>
                    <a:pt x="7974" y="1092"/>
                    <a:pt x="7989" y="1090"/>
                  </a:cubicBezTo>
                  <a:lnTo>
                    <a:pt x="8096" y="1066"/>
                  </a:lnTo>
                  <a:lnTo>
                    <a:pt x="8096" y="1066"/>
                  </a:lnTo>
                  <a:cubicBezTo>
                    <a:pt x="6537" y="2876"/>
                    <a:pt x="4691" y="3805"/>
                    <a:pt x="3382" y="4269"/>
                  </a:cubicBezTo>
                  <a:cubicBezTo>
                    <a:pt x="1739" y="4853"/>
                    <a:pt x="476" y="4912"/>
                    <a:pt x="465" y="4912"/>
                  </a:cubicBezTo>
                  <a:cubicBezTo>
                    <a:pt x="203" y="4924"/>
                    <a:pt x="0" y="5138"/>
                    <a:pt x="12" y="5388"/>
                  </a:cubicBezTo>
                  <a:cubicBezTo>
                    <a:pt x="36" y="5638"/>
                    <a:pt x="226" y="5829"/>
                    <a:pt x="476" y="5829"/>
                  </a:cubicBezTo>
                  <a:lnTo>
                    <a:pt x="488" y="5829"/>
                  </a:lnTo>
                  <a:cubicBezTo>
                    <a:pt x="548" y="5829"/>
                    <a:pt x="1893" y="5793"/>
                    <a:pt x="3667" y="5150"/>
                  </a:cubicBezTo>
                  <a:cubicBezTo>
                    <a:pt x="4656" y="4793"/>
                    <a:pt x="5596" y="4317"/>
                    <a:pt x="6442" y="3745"/>
                  </a:cubicBezTo>
                  <a:cubicBezTo>
                    <a:pt x="6525" y="3710"/>
                    <a:pt x="6537" y="3614"/>
                    <a:pt x="6489" y="3543"/>
                  </a:cubicBezTo>
                  <a:cubicBezTo>
                    <a:pt x="6458" y="3497"/>
                    <a:pt x="6413" y="3471"/>
                    <a:pt x="6365" y="3471"/>
                  </a:cubicBezTo>
                  <a:cubicBezTo>
                    <a:pt x="6339" y="3471"/>
                    <a:pt x="6312" y="3478"/>
                    <a:pt x="6287" y="3495"/>
                  </a:cubicBezTo>
                  <a:cubicBezTo>
                    <a:pt x="5453" y="4067"/>
                    <a:pt x="4537" y="4519"/>
                    <a:pt x="3560" y="4865"/>
                  </a:cubicBezTo>
                  <a:cubicBezTo>
                    <a:pt x="1834" y="5484"/>
                    <a:pt x="536" y="5519"/>
                    <a:pt x="476" y="5531"/>
                  </a:cubicBezTo>
                  <a:cubicBezTo>
                    <a:pt x="393" y="5531"/>
                    <a:pt x="310" y="5460"/>
                    <a:pt x="310" y="5377"/>
                  </a:cubicBezTo>
                  <a:cubicBezTo>
                    <a:pt x="310" y="5281"/>
                    <a:pt x="393" y="5210"/>
                    <a:pt x="476" y="5198"/>
                  </a:cubicBezTo>
                  <a:cubicBezTo>
                    <a:pt x="488" y="5198"/>
                    <a:pt x="1798" y="5150"/>
                    <a:pt x="3489" y="4543"/>
                  </a:cubicBezTo>
                  <a:cubicBezTo>
                    <a:pt x="4894" y="4031"/>
                    <a:pt x="6918" y="3007"/>
                    <a:pt x="8573" y="947"/>
                  </a:cubicBezTo>
                  <a:cubicBezTo>
                    <a:pt x="8664" y="856"/>
                    <a:pt x="8579" y="709"/>
                    <a:pt x="8456" y="709"/>
                  </a:cubicBezTo>
                  <a:cubicBezTo>
                    <a:pt x="8451" y="709"/>
                    <a:pt x="8447" y="709"/>
                    <a:pt x="8442" y="709"/>
                  </a:cubicBezTo>
                  <a:lnTo>
                    <a:pt x="7966" y="769"/>
                  </a:lnTo>
                  <a:cubicBezTo>
                    <a:pt x="7951" y="772"/>
                    <a:pt x="7937" y="774"/>
                    <a:pt x="7924" y="774"/>
                  </a:cubicBezTo>
                  <a:cubicBezTo>
                    <a:pt x="7850" y="774"/>
                    <a:pt x="7797" y="720"/>
                    <a:pt x="7787" y="650"/>
                  </a:cubicBezTo>
                  <a:cubicBezTo>
                    <a:pt x="7751" y="554"/>
                    <a:pt x="7835" y="459"/>
                    <a:pt x="7930" y="447"/>
                  </a:cubicBezTo>
                  <a:lnTo>
                    <a:pt x="9204" y="281"/>
                  </a:lnTo>
                  <a:cubicBezTo>
                    <a:pt x="9210" y="280"/>
                    <a:pt x="9216" y="280"/>
                    <a:pt x="9222" y="280"/>
                  </a:cubicBezTo>
                  <a:cubicBezTo>
                    <a:pt x="9311" y="280"/>
                    <a:pt x="9394" y="358"/>
                    <a:pt x="9394" y="447"/>
                  </a:cubicBezTo>
                  <a:lnTo>
                    <a:pt x="9394" y="1709"/>
                  </a:lnTo>
                  <a:cubicBezTo>
                    <a:pt x="9394" y="1805"/>
                    <a:pt x="9323" y="1876"/>
                    <a:pt x="9228" y="1876"/>
                  </a:cubicBezTo>
                  <a:cubicBezTo>
                    <a:pt x="9132" y="1876"/>
                    <a:pt x="9061" y="1805"/>
                    <a:pt x="9061" y="1709"/>
                  </a:cubicBezTo>
                  <a:lnTo>
                    <a:pt x="9061" y="1328"/>
                  </a:lnTo>
                  <a:cubicBezTo>
                    <a:pt x="9061" y="1269"/>
                    <a:pt x="9025" y="1209"/>
                    <a:pt x="8978" y="1186"/>
                  </a:cubicBezTo>
                  <a:cubicBezTo>
                    <a:pt x="8963" y="1183"/>
                    <a:pt x="8948" y="1181"/>
                    <a:pt x="8932" y="1181"/>
                  </a:cubicBezTo>
                  <a:cubicBezTo>
                    <a:pt x="8882" y="1181"/>
                    <a:pt x="8829" y="1197"/>
                    <a:pt x="8811" y="1233"/>
                  </a:cubicBezTo>
                  <a:cubicBezTo>
                    <a:pt x="8263" y="1924"/>
                    <a:pt x="7620" y="2531"/>
                    <a:pt x="6930" y="3067"/>
                  </a:cubicBezTo>
                  <a:cubicBezTo>
                    <a:pt x="6870" y="3114"/>
                    <a:pt x="6858" y="3210"/>
                    <a:pt x="6906" y="3269"/>
                  </a:cubicBezTo>
                  <a:cubicBezTo>
                    <a:pt x="6936" y="3307"/>
                    <a:pt x="6985" y="3330"/>
                    <a:pt x="7032" y="3330"/>
                  </a:cubicBezTo>
                  <a:cubicBezTo>
                    <a:pt x="7060" y="3330"/>
                    <a:pt x="7086" y="3322"/>
                    <a:pt x="7108" y="3305"/>
                  </a:cubicBezTo>
                  <a:cubicBezTo>
                    <a:pt x="7704" y="2840"/>
                    <a:pt x="8275" y="2305"/>
                    <a:pt x="8775" y="1745"/>
                  </a:cubicBezTo>
                  <a:cubicBezTo>
                    <a:pt x="8799" y="1995"/>
                    <a:pt x="8989" y="2186"/>
                    <a:pt x="9239" y="2186"/>
                  </a:cubicBezTo>
                  <a:cubicBezTo>
                    <a:pt x="9490" y="2186"/>
                    <a:pt x="9704" y="1983"/>
                    <a:pt x="9704" y="1721"/>
                  </a:cubicBezTo>
                  <a:lnTo>
                    <a:pt x="9704" y="459"/>
                  </a:lnTo>
                  <a:cubicBezTo>
                    <a:pt x="9680" y="328"/>
                    <a:pt x="9620" y="209"/>
                    <a:pt x="9513" y="126"/>
                  </a:cubicBezTo>
                  <a:cubicBezTo>
                    <a:pt x="9425" y="47"/>
                    <a:pt x="9319" y="1"/>
                    <a:pt x="921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15990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E1750164-7DF4-4E81-B367-8015A9094DA4}"/>
              </a:ext>
            </a:extLst>
          </p:cNvPr>
          <p:cNvSpPr txBox="1"/>
          <p:nvPr/>
        </p:nvSpPr>
        <p:spPr>
          <a:xfrm>
            <a:off x="6881648" y="2192293"/>
            <a:ext cx="2104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naheim" panose="020B0604020202020204" charset="0"/>
                <a:cs typeface="Aharoni" panose="02010803020104030203" pitchFamily="2" charset="-79"/>
              </a:rPr>
              <a:t>Clasificación en </a:t>
            </a:r>
            <a:r>
              <a:rPr lang="es-ES" dirty="0" err="1">
                <a:latin typeface="Anaheim" panose="020B0604020202020204" charset="0"/>
                <a:cs typeface="Aharoni" panose="02010803020104030203" pitchFamily="2" charset="-79"/>
              </a:rPr>
              <a:t>clusters</a:t>
            </a:r>
            <a:endParaRPr lang="es-ES" dirty="0">
              <a:latin typeface="Anaheim" panose="020B0604020202020204" charset="0"/>
              <a:cs typeface="Aharoni" panose="02010803020104030203" pitchFamily="2" charset="-79"/>
            </a:endParaRPr>
          </a:p>
        </p:txBody>
      </p:sp>
      <p:sp>
        <p:nvSpPr>
          <p:cNvPr id="7" name="Google Shape;810;p33">
            <a:extLst>
              <a:ext uri="{FF2B5EF4-FFF2-40B4-BE49-F238E27FC236}">
                <a16:creationId xmlns:a16="http://schemas.microsoft.com/office/drawing/2014/main" id="{877053CB-D3CF-4D09-85A5-4AAB5EE6CA37}"/>
              </a:ext>
            </a:extLst>
          </p:cNvPr>
          <p:cNvSpPr txBox="1">
            <a:spLocks/>
          </p:cNvSpPr>
          <p:nvPr/>
        </p:nvSpPr>
        <p:spPr>
          <a:xfrm>
            <a:off x="6558455" y="57734"/>
            <a:ext cx="242789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rgbClr val="2D406A"/>
              </a:buClr>
              <a:buSzPts val="2400"/>
            </a:pPr>
            <a:r>
              <a:rPr lang="es-ES" sz="1800" dirty="0">
                <a:solidFill>
                  <a:schemeClr val="accent3"/>
                </a:solidFill>
                <a:latin typeface="Staatliches"/>
                <a:sym typeface="Staatliches"/>
              </a:rPr>
              <a:t>ANÁLISIS CLUSTER con k=5</a:t>
            </a:r>
          </a:p>
        </p:txBody>
      </p:sp>
      <p:pic>
        <p:nvPicPr>
          <p:cNvPr id="3" name="Imagen 2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2C9E415C-668B-4C62-AA9E-CFB6F8A68CB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-5064"/>
            <a:ext cx="6706992" cy="4137430"/>
          </a:xfrm>
          <a:prstGeom prst="rect">
            <a:avLst/>
          </a:prstGeom>
        </p:spPr>
      </p:pic>
      <p:pic>
        <p:nvPicPr>
          <p:cNvPr id="5" name="Imagen 4" descr="Tabla&#10;&#10;Descripción generada automáticamente">
            <a:hlinkClick r:id="rId3" action="ppaction://hlinksldjump"/>
            <a:extLst>
              <a:ext uri="{FF2B5EF4-FFF2-40B4-BE49-F238E27FC236}">
                <a16:creationId xmlns:a16="http://schemas.microsoft.com/office/drawing/2014/main" id="{6D7BAEEA-7D57-4726-A006-BDA4EC11D6E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55044" y="2643431"/>
            <a:ext cx="2688956" cy="234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1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80484EAA-9EA6-471C-9C1B-F3878445875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210701"/>
            <a:ext cx="9144000" cy="472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706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E1750164-7DF4-4E81-B367-8015A9094DA4}"/>
              </a:ext>
            </a:extLst>
          </p:cNvPr>
          <p:cNvSpPr txBox="1"/>
          <p:nvPr/>
        </p:nvSpPr>
        <p:spPr>
          <a:xfrm>
            <a:off x="6862615" y="1230975"/>
            <a:ext cx="2104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naheim" panose="020B0604020202020204" charset="0"/>
                <a:cs typeface="Aharoni" panose="02010803020104030203" pitchFamily="2" charset="-79"/>
              </a:rPr>
              <a:t>Clasificación en </a:t>
            </a:r>
            <a:r>
              <a:rPr lang="es-ES" dirty="0" err="1">
                <a:latin typeface="Anaheim" panose="020B0604020202020204" charset="0"/>
                <a:cs typeface="Aharoni" panose="02010803020104030203" pitchFamily="2" charset="-79"/>
              </a:rPr>
              <a:t>clusters</a:t>
            </a:r>
            <a:endParaRPr lang="es-ES" dirty="0">
              <a:latin typeface="Anaheim" panose="020B0604020202020204" charset="0"/>
              <a:cs typeface="Aharoni" panose="02010803020104030203" pitchFamily="2" charset="-79"/>
            </a:endParaRPr>
          </a:p>
        </p:txBody>
      </p:sp>
      <p:sp>
        <p:nvSpPr>
          <p:cNvPr id="7" name="Google Shape;810;p33">
            <a:extLst>
              <a:ext uri="{FF2B5EF4-FFF2-40B4-BE49-F238E27FC236}">
                <a16:creationId xmlns:a16="http://schemas.microsoft.com/office/drawing/2014/main" id="{877053CB-D3CF-4D09-85A5-4AAB5EE6CA37}"/>
              </a:ext>
            </a:extLst>
          </p:cNvPr>
          <p:cNvSpPr txBox="1">
            <a:spLocks/>
          </p:cNvSpPr>
          <p:nvPr/>
        </p:nvSpPr>
        <p:spPr>
          <a:xfrm>
            <a:off x="6558455" y="57734"/>
            <a:ext cx="242789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rgbClr val="2D406A"/>
              </a:buClr>
              <a:buSzPts val="2400"/>
            </a:pPr>
            <a:r>
              <a:rPr lang="es-ES" sz="1800" dirty="0">
                <a:solidFill>
                  <a:schemeClr val="accent3"/>
                </a:solidFill>
                <a:latin typeface="Staatliches"/>
                <a:sym typeface="Staatliches"/>
              </a:rPr>
              <a:t>ANÁLISIS CLUSTER con k=8</a:t>
            </a:r>
          </a:p>
        </p:txBody>
      </p:sp>
      <p:pic>
        <p:nvPicPr>
          <p:cNvPr id="3" name="Imagen 2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9CBA9921-7063-4EB5-80CE-8362551D0E3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6706992" cy="4137430"/>
          </a:xfrm>
          <a:prstGeom prst="rect">
            <a:avLst/>
          </a:prstGeom>
        </p:spPr>
      </p:pic>
      <p:pic>
        <p:nvPicPr>
          <p:cNvPr id="5" name="Imagen 4" descr="Texto&#10;&#10;Descripción generada automáticamente">
            <a:hlinkClick r:id="rId3" action="ppaction://hlinksldjump"/>
            <a:extLst>
              <a:ext uri="{FF2B5EF4-FFF2-40B4-BE49-F238E27FC236}">
                <a16:creationId xmlns:a16="http://schemas.microsoft.com/office/drawing/2014/main" id="{026E20C9-EEAB-41E9-BB06-5064D7ADA08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58455" y="1759731"/>
            <a:ext cx="2585545" cy="338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00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A4904691-194E-44BD-9A9D-1FFB156A8FC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210701"/>
            <a:ext cx="9144000" cy="472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679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468;p42">
            <a:extLst>
              <a:ext uri="{FF2B5EF4-FFF2-40B4-BE49-F238E27FC236}">
                <a16:creationId xmlns:a16="http://schemas.microsoft.com/office/drawing/2014/main" id="{62D4CD6E-C160-40D7-8C73-625091D7FEC0}"/>
              </a:ext>
            </a:extLst>
          </p:cNvPr>
          <p:cNvGrpSpPr/>
          <p:nvPr/>
        </p:nvGrpSpPr>
        <p:grpSpPr>
          <a:xfrm>
            <a:off x="0" y="364334"/>
            <a:ext cx="4844588" cy="630607"/>
            <a:chOff x="6974992" y="1394136"/>
            <a:chExt cx="596881" cy="630607"/>
          </a:xfrm>
        </p:grpSpPr>
        <p:sp>
          <p:nvSpPr>
            <p:cNvPr id="3" name="Google Shape;2469;p42">
              <a:extLst>
                <a:ext uri="{FF2B5EF4-FFF2-40B4-BE49-F238E27FC236}">
                  <a16:creationId xmlns:a16="http://schemas.microsoft.com/office/drawing/2014/main" id="{4F0FC455-0E7C-4CB0-A47C-192C0A10735B}"/>
                </a:ext>
              </a:extLst>
            </p:cNvPr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470;p42">
              <a:extLst>
                <a:ext uri="{FF2B5EF4-FFF2-40B4-BE49-F238E27FC236}">
                  <a16:creationId xmlns:a16="http://schemas.microsoft.com/office/drawing/2014/main" id="{DE4C9A5F-A406-41E5-AE1D-EC175555BF7D}"/>
                </a:ext>
              </a:extLst>
            </p:cNvPr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810;p33">
            <a:extLst>
              <a:ext uri="{FF2B5EF4-FFF2-40B4-BE49-F238E27FC236}">
                <a16:creationId xmlns:a16="http://schemas.microsoft.com/office/drawing/2014/main" id="{F4D96273-32A1-4641-9EC3-FC59EF1D208E}"/>
              </a:ext>
            </a:extLst>
          </p:cNvPr>
          <p:cNvSpPr txBox="1">
            <a:spLocks/>
          </p:cNvSpPr>
          <p:nvPr/>
        </p:nvSpPr>
        <p:spPr>
          <a:xfrm>
            <a:off x="523410" y="451872"/>
            <a:ext cx="384711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2D406A"/>
              </a:buClr>
              <a:buSzPts val="2400"/>
            </a:pPr>
            <a:r>
              <a:rPr lang="es-ES" sz="1800" dirty="0">
                <a:solidFill>
                  <a:schemeClr val="accent3"/>
                </a:solidFill>
                <a:latin typeface="Staatliches"/>
                <a:sym typeface="Staatliches"/>
              </a:rPr>
              <a:t>ALGORITMO k-NN</a:t>
            </a:r>
          </a:p>
        </p:txBody>
      </p:sp>
      <p:grpSp>
        <p:nvGrpSpPr>
          <p:cNvPr id="26" name="Google Shape;814;p33">
            <a:extLst>
              <a:ext uri="{FF2B5EF4-FFF2-40B4-BE49-F238E27FC236}">
                <a16:creationId xmlns:a16="http://schemas.microsoft.com/office/drawing/2014/main" id="{C7FCC1D2-3CC7-416D-8A90-07B0FF0FF6AF}"/>
              </a:ext>
            </a:extLst>
          </p:cNvPr>
          <p:cNvGrpSpPr/>
          <p:nvPr/>
        </p:nvGrpSpPr>
        <p:grpSpPr>
          <a:xfrm>
            <a:off x="490996" y="2741486"/>
            <a:ext cx="1989550" cy="713693"/>
            <a:chOff x="1575694" y="930575"/>
            <a:chExt cx="1989550" cy="713693"/>
          </a:xfrm>
        </p:grpSpPr>
        <p:sp>
          <p:nvSpPr>
            <p:cNvPr id="27" name="Google Shape;815;p33">
              <a:extLst>
                <a:ext uri="{FF2B5EF4-FFF2-40B4-BE49-F238E27FC236}">
                  <a16:creationId xmlns:a16="http://schemas.microsoft.com/office/drawing/2014/main" id="{799EEC44-E5AA-40E1-B902-86B7CF49021A}"/>
                </a:ext>
              </a:extLst>
            </p:cNvPr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16;p33">
              <a:extLst>
                <a:ext uri="{FF2B5EF4-FFF2-40B4-BE49-F238E27FC236}">
                  <a16:creationId xmlns:a16="http://schemas.microsoft.com/office/drawing/2014/main" id="{718766F9-84D3-4793-A264-3A6D44030D34}"/>
                </a:ext>
              </a:extLst>
            </p:cNvPr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824;p33">
            <a:extLst>
              <a:ext uri="{FF2B5EF4-FFF2-40B4-BE49-F238E27FC236}">
                <a16:creationId xmlns:a16="http://schemas.microsoft.com/office/drawing/2014/main" id="{FF7B15A7-1C25-42C5-8C31-7EB154279733}"/>
              </a:ext>
            </a:extLst>
          </p:cNvPr>
          <p:cNvSpPr txBox="1">
            <a:spLocks/>
          </p:cNvSpPr>
          <p:nvPr/>
        </p:nvSpPr>
        <p:spPr>
          <a:xfrm>
            <a:off x="1048060" y="2837431"/>
            <a:ext cx="1504276" cy="4260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>
                <a:latin typeface="Staatliches" panose="020B0604020202020204" charset="0"/>
              </a:rPr>
              <a:t>CROSS-VALIDATION</a:t>
            </a:r>
          </a:p>
        </p:txBody>
      </p:sp>
      <p:sp>
        <p:nvSpPr>
          <p:cNvPr id="50" name="Google Shape;827;p33">
            <a:extLst>
              <a:ext uri="{FF2B5EF4-FFF2-40B4-BE49-F238E27FC236}">
                <a16:creationId xmlns:a16="http://schemas.microsoft.com/office/drawing/2014/main" id="{6738A097-5B90-4BDF-A23A-891103E1A507}"/>
              </a:ext>
            </a:extLst>
          </p:cNvPr>
          <p:cNvSpPr txBox="1">
            <a:spLocks/>
          </p:cNvSpPr>
          <p:nvPr/>
        </p:nvSpPr>
        <p:spPr>
          <a:xfrm>
            <a:off x="392378" y="3409656"/>
            <a:ext cx="30672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>
                <a:latin typeface="Anaheim"/>
                <a:ea typeface="Anaheim"/>
                <a:cs typeface="Anaheim"/>
                <a:sym typeface="Anaheim"/>
              </a:rPr>
              <a:t>Realizamos validación cruzada para determinar el número de k vecinos óptimo.</a:t>
            </a:r>
          </a:p>
        </p:txBody>
      </p:sp>
      <p:grpSp>
        <p:nvGrpSpPr>
          <p:cNvPr id="51" name="Google Shape;2482;p43">
            <a:extLst>
              <a:ext uri="{FF2B5EF4-FFF2-40B4-BE49-F238E27FC236}">
                <a16:creationId xmlns:a16="http://schemas.microsoft.com/office/drawing/2014/main" id="{4DE4E064-D9DB-40A1-8F59-2947F5BAB4C2}"/>
              </a:ext>
            </a:extLst>
          </p:cNvPr>
          <p:cNvGrpSpPr/>
          <p:nvPr/>
        </p:nvGrpSpPr>
        <p:grpSpPr>
          <a:xfrm>
            <a:off x="392509" y="1310273"/>
            <a:ext cx="8358981" cy="645432"/>
            <a:chOff x="1211784" y="1483576"/>
            <a:chExt cx="6753864" cy="2714769"/>
          </a:xfrm>
        </p:grpSpPr>
        <p:sp>
          <p:nvSpPr>
            <p:cNvPr id="52" name="Google Shape;2483;p43">
              <a:extLst>
                <a:ext uri="{FF2B5EF4-FFF2-40B4-BE49-F238E27FC236}">
                  <a16:creationId xmlns:a16="http://schemas.microsoft.com/office/drawing/2014/main" id="{1373D0EE-CBD7-4183-BED5-FDBEDDF48422}"/>
                </a:ext>
              </a:extLst>
            </p:cNvPr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name="adj" fmla="val 431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484;p43">
              <a:extLst>
                <a:ext uri="{FF2B5EF4-FFF2-40B4-BE49-F238E27FC236}">
                  <a16:creationId xmlns:a16="http://schemas.microsoft.com/office/drawing/2014/main" id="{842447E9-A7FA-43CB-B988-707D5CDD7AED}"/>
                </a:ext>
              </a:extLst>
            </p:cNvPr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name="adj" fmla="val 4313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CuadroTexto 53">
            <a:extLst>
              <a:ext uri="{FF2B5EF4-FFF2-40B4-BE49-F238E27FC236}">
                <a16:creationId xmlns:a16="http://schemas.microsoft.com/office/drawing/2014/main" id="{9431EF30-2A1B-48AC-AC86-4DD9FB2CFAA5}"/>
              </a:ext>
            </a:extLst>
          </p:cNvPr>
          <p:cNvSpPr txBox="1"/>
          <p:nvPr/>
        </p:nvSpPr>
        <p:spPr>
          <a:xfrm>
            <a:off x="696245" y="1385550"/>
            <a:ext cx="7694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Anaheim" panose="020B0604020202020204" charset="0"/>
                <a:cs typeface="Aharoni" panose="02010803020104030203" pitchFamily="2" charset="-79"/>
              </a:rPr>
              <a:t>¿Número de k vecinos?   </a:t>
            </a:r>
            <a:r>
              <a:rPr lang="es-ES" dirty="0">
                <a:latin typeface="Anaheim" panose="020B0604020202020204" charset="0"/>
                <a:cs typeface="Aharoni" panose="02010803020104030203" pitchFamily="2" charset="-79"/>
              </a:rPr>
              <a:t>Número de k vecinos más cercanos para clasificar cada dato nuevo en el grupo que corresponda.</a:t>
            </a:r>
            <a:r>
              <a:rPr lang="es-ES" b="1" dirty="0">
                <a:latin typeface="Anaheim" panose="020B0604020202020204" charset="0"/>
                <a:cs typeface="Aharoni" panose="02010803020104030203" pitchFamily="2" charset="-79"/>
              </a:rPr>
              <a:t>                                               </a:t>
            </a:r>
            <a:endParaRPr lang="es-ES" b="1" dirty="0">
              <a:solidFill>
                <a:srgbClr val="FF0000"/>
              </a:solidFill>
              <a:latin typeface="Anaheim" panose="020B0604020202020204" charset="0"/>
              <a:cs typeface="Aharoni" panose="02010803020104030203" pitchFamily="2" charset="-79"/>
            </a:endParaRPr>
          </a:p>
        </p:txBody>
      </p:sp>
      <p:pic>
        <p:nvPicPr>
          <p:cNvPr id="7" name="Imagen 6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4D6A5A60-993A-4E5D-A7B1-744908047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419" y="2009212"/>
            <a:ext cx="5089776" cy="3139797"/>
          </a:xfrm>
          <a:prstGeom prst="rect">
            <a:avLst/>
          </a:prstGeom>
        </p:spPr>
      </p:pic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FCDEB3D1-52D4-4869-972A-6544DFC235A6}"/>
              </a:ext>
            </a:extLst>
          </p:cNvPr>
          <p:cNvCxnSpPr>
            <a:cxnSpLocks/>
          </p:cNvCxnSpPr>
          <p:nvPr/>
        </p:nvCxnSpPr>
        <p:spPr>
          <a:xfrm flipV="1">
            <a:off x="4327900" y="2877992"/>
            <a:ext cx="357173" cy="486874"/>
          </a:xfrm>
          <a:prstGeom prst="straightConnector1">
            <a:avLst/>
          </a:prstGeom>
          <a:ln w="28575">
            <a:solidFill>
              <a:srgbClr val="4EA4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14B2160B-11A6-4A66-B223-CDFCA621A0D7}"/>
              </a:ext>
            </a:extLst>
          </p:cNvPr>
          <p:cNvCxnSpPr>
            <a:cxnSpLocks/>
          </p:cNvCxnSpPr>
          <p:nvPr/>
        </p:nvCxnSpPr>
        <p:spPr>
          <a:xfrm>
            <a:off x="4327900" y="3364866"/>
            <a:ext cx="357173" cy="7248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oogle Shape;11021;p62">
            <a:extLst>
              <a:ext uri="{FF2B5EF4-FFF2-40B4-BE49-F238E27FC236}">
                <a16:creationId xmlns:a16="http://schemas.microsoft.com/office/drawing/2014/main" id="{42FD687D-0111-4CEB-8DDD-7341696DCD3B}"/>
              </a:ext>
            </a:extLst>
          </p:cNvPr>
          <p:cNvGrpSpPr/>
          <p:nvPr/>
        </p:nvGrpSpPr>
        <p:grpSpPr>
          <a:xfrm>
            <a:off x="685460" y="2902999"/>
            <a:ext cx="322151" cy="322374"/>
            <a:chOff x="4206763" y="2450951"/>
            <a:chExt cx="322151" cy="322374"/>
          </a:xfrm>
        </p:grpSpPr>
        <p:sp>
          <p:nvSpPr>
            <p:cNvPr id="58" name="Google Shape;11022;p62">
              <a:extLst>
                <a:ext uri="{FF2B5EF4-FFF2-40B4-BE49-F238E27FC236}">
                  <a16:creationId xmlns:a16="http://schemas.microsoft.com/office/drawing/2014/main" id="{1CAAE6BC-372F-4FAF-9D56-21B99116634D}"/>
                </a:ext>
              </a:extLst>
            </p:cNvPr>
            <p:cNvSpPr/>
            <p:nvPr/>
          </p:nvSpPr>
          <p:spPr>
            <a:xfrm>
              <a:off x="4206763" y="2571650"/>
              <a:ext cx="322151" cy="201675"/>
            </a:xfrm>
            <a:custGeom>
              <a:avLst/>
              <a:gdLst/>
              <a:ahLst/>
              <a:cxnLst/>
              <a:rect l="l" t="t" r="r" b="b"/>
              <a:pathLst>
                <a:path w="10121" h="6336" extrusionOk="0">
                  <a:moveTo>
                    <a:pt x="2691" y="2847"/>
                  </a:moveTo>
                  <a:lnTo>
                    <a:pt x="2691" y="6037"/>
                  </a:lnTo>
                  <a:lnTo>
                    <a:pt x="1393" y="6037"/>
                  </a:lnTo>
                  <a:lnTo>
                    <a:pt x="1393" y="2847"/>
                  </a:lnTo>
                  <a:close/>
                  <a:moveTo>
                    <a:pt x="5703" y="2049"/>
                  </a:moveTo>
                  <a:lnTo>
                    <a:pt x="5703" y="6037"/>
                  </a:lnTo>
                  <a:lnTo>
                    <a:pt x="4406" y="6037"/>
                  </a:lnTo>
                  <a:lnTo>
                    <a:pt x="4406" y="2049"/>
                  </a:lnTo>
                  <a:close/>
                  <a:moveTo>
                    <a:pt x="8704" y="299"/>
                  </a:moveTo>
                  <a:lnTo>
                    <a:pt x="8704" y="6037"/>
                  </a:lnTo>
                  <a:lnTo>
                    <a:pt x="7406" y="6037"/>
                  </a:lnTo>
                  <a:lnTo>
                    <a:pt x="7406" y="299"/>
                  </a:lnTo>
                  <a:close/>
                  <a:moveTo>
                    <a:pt x="7275" y="1"/>
                  </a:moveTo>
                  <a:cubicBezTo>
                    <a:pt x="7192" y="1"/>
                    <a:pt x="7132" y="61"/>
                    <a:pt x="7132" y="156"/>
                  </a:cubicBezTo>
                  <a:lnTo>
                    <a:pt x="7132" y="6037"/>
                  </a:lnTo>
                  <a:lnTo>
                    <a:pt x="6001" y="6037"/>
                  </a:lnTo>
                  <a:lnTo>
                    <a:pt x="6001" y="1894"/>
                  </a:lnTo>
                  <a:cubicBezTo>
                    <a:pt x="6001" y="1811"/>
                    <a:pt x="5941" y="1751"/>
                    <a:pt x="5846" y="1751"/>
                  </a:cubicBezTo>
                  <a:lnTo>
                    <a:pt x="4275" y="1751"/>
                  </a:lnTo>
                  <a:cubicBezTo>
                    <a:pt x="4179" y="1751"/>
                    <a:pt x="4120" y="1811"/>
                    <a:pt x="4120" y="1894"/>
                  </a:cubicBezTo>
                  <a:lnTo>
                    <a:pt x="4120" y="6037"/>
                  </a:lnTo>
                  <a:lnTo>
                    <a:pt x="2989" y="6037"/>
                  </a:lnTo>
                  <a:lnTo>
                    <a:pt x="2989" y="2704"/>
                  </a:lnTo>
                  <a:cubicBezTo>
                    <a:pt x="2989" y="2608"/>
                    <a:pt x="2929" y="2549"/>
                    <a:pt x="2846" y="2549"/>
                  </a:cubicBezTo>
                  <a:lnTo>
                    <a:pt x="1262" y="2549"/>
                  </a:lnTo>
                  <a:cubicBezTo>
                    <a:pt x="1167" y="2549"/>
                    <a:pt x="1119" y="2608"/>
                    <a:pt x="1119" y="2704"/>
                  </a:cubicBezTo>
                  <a:lnTo>
                    <a:pt x="1119" y="6037"/>
                  </a:lnTo>
                  <a:lnTo>
                    <a:pt x="143" y="6037"/>
                  </a:lnTo>
                  <a:cubicBezTo>
                    <a:pt x="60" y="6037"/>
                    <a:pt x="0" y="6097"/>
                    <a:pt x="0" y="6180"/>
                  </a:cubicBezTo>
                  <a:cubicBezTo>
                    <a:pt x="0" y="6276"/>
                    <a:pt x="60" y="6335"/>
                    <a:pt x="143" y="6335"/>
                  </a:cubicBezTo>
                  <a:lnTo>
                    <a:pt x="9966" y="6335"/>
                  </a:lnTo>
                  <a:cubicBezTo>
                    <a:pt x="10061" y="6335"/>
                    <a:pt x="10121" y="6276"/>
                    <a:pt x="10121" y="6180"/>
                  </a:cubicBezTo>
                  <a:cubicBezTo>
                    <a:pt x="10121" y="6109"/>
                    <a:pt x="10049" y="6037"/>
                    <a:pt x="9966" y="6037"/>
                  </a:cubicBezTo>
                  <a:lnTo>
                    <a:pt x="9001" y="6037"/>
                  </a:lnTo>
                  <a:lnTo>
                    <a:pt x="9001" y="156"/>
                  </a:lnTo>
                  <a:cubicBezTo>
                    <a:pt x="9001" y="61"/>
                    <a:pt x="8942" y="1"/>
                    <a:pt x="885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1023;p62">
              <a:extLst>
                <a:ext uri="{FF2B5EF4-FFF2-40B4-BE49-F238E27FC236}">
                  <a16:creationId xmlns:a16="http://schemas.microsoft.com/office/drawing/2014/main" id="{81C77C3A-3BBF-4A19-858A-734777719C99}"/>
                </a:ext>
              </a:extLst>
            </p:cNvPr>
            <p:cNvSpPr/>
            <p:nvPr/>
          </p:nvSpPr>
          <p:spPr>
            <a:xfrm>
              <a:off x="4210933" y="2450951"/>
              <a:ext cx="308878" cy="185537"/>
            </a:xfrm>
            <a:custGeom>
              <a:avLst/>
              <a:gdLst/>
              <a:ahLst/>
              <a:cxnLst/>
              <a:rect l="l" t="t" r="r" b="b"/>
              <a:pathLst>
                <a:path w="9704" h="5829" extrusionOk="0">
                  <a:moveTo>
                    <a:pt x="9212" y="1"/>
                  </a:moveTo>
                  <a:cubicBezTo>
                    <a:pt x="9189" y="1"/>
                    <a:pt x="9167" y="3"/>
                    <a:pt x="9144" y="7"/>
                  </a:cubicBezTo>
                  <a:lnTo>
                    <a:pt x="7870" y="162"/>
                  </a:lnTo>
                  <a:cubicBezTo>
                    <a:pt x="7620" y="197"/>
                    <a:pt x="7442" y="435"/>
                    <a:pt x="7477" y="685"/>
                  </a:cubicBezTo>
                  <a:cubicBezTo>
                    <a:pt x="7500" y="920"/>
                    <a:pt x="7711" y="1092"/>
                    <a:pt x="7944" y="1092"/>
                  </a:cubicBezTo>
                  <a:cubicBezTo>
                    <a:pt x="7959" y="1092"/>
                    <a:pt x="7974" y="1092"/>
                    <a:pt x="7989" y="1090"/>
                  </a:cubicBezTo>
                  <a:lnTo>
                    <a:pt x="8096" y="1066"/>
                  </a:lnTo>
                  <a:lnTo>
                    <a:pt x="8096" y="1066"/>
                  </a:lnTo>
                  <a:cubicBezTo>
                    <a:pt x="6537" y="2876"/>
                    <a:pt x="4691" y="3805"/>
                    <a:pt x="3382" y="4269"/>
                  </a:cubicBezTo>
                  <a:cubicBezTo>
                    <a:pt x="1739" y="4853"/>
                    <a:pt x="476" y="4912"/>
                    <a:pt x="465" y="4912"/>
                  </a:cubicBezTo>
                  <a:cubicBezTo>
                    <a:pt x="203" y="4924"/>
                    <a:pt x="0" y="5138"/>
                    <a:pt x="12" y="5388"/>
                  </a:cubicBezTo>
                  <a:cubicBezTo>
                    <a:pt x="36" y="5638"/>
                    <a:pt x="226" y="5829"/>
                    <a:pt x="476" y="5829"/>
                  </a:cubicBezTo>
                  <a:lnTo>
                    <a:pt x="488" y="5829"/>
                  </a:lnTo>
                  <a:cubicBezTo>
                    <a:pt x="548" y="5829"/>
                    <a:pt x="1893" y="5793"/>
                    <a:pt x="3667" y="5150"/>
                  </a:cubicBezTo>
                  <a:cubicBezTo>
                    <a:pt x="4656" y="4793"/>
                    <a:pt x="5596" y="4317"/>
                    <a:pt x="6442" y="3745"/>
                  </a:cubicBezTo>
                  <a:cubicBezTo>
                    <a:pt x="6525" y="3710"/>
                    <a:pt x="6537" y="3614"/>
                    <a:pt x="6489" y="3543"/>
                  </a:cubicBezTo>
                  <a:cubicBezTo>
                    <a:pt x="6458" y="3497"/>
                    <a:pt x="6413" y="3471"/>
                    <a:pt x="6365" y="3471"/>
                  </a:cubicBezTo>
                  <a:cubicBezTo>
                    <a:pt x="6339" y="3471"/>
                    <a:pt x="6312" y="3478"/>
                    <a:pt x="6287" y="3495"/>
                  </a:cubicBezTo>
                  <a:cubicBezTo>
                    <a:pt x="5453" y="4067"/>
                    <a:pt x="4537" y="4519"/>
                    <a:pt x="3560" y="4865"/>
                  </a:cubicBezTo>
                  <a:cubicBezTo>
                    <a:pt x="1834" y="5484"/>
                    <a:pt x="536" y="5519"/>
                    <a:pt x="476" y="5531"/>
                  </a:cubicBezTo>
                  <a:cubicBezTo>
                    <a:pt x="393" y="5531"/>
                    <a:pt x="310" y="5460"/>
                    <a:pt x="310" y="5377"/>
                  </a:cubicBezTo>
                  <a:cubicBezTo>
                    <a:pt x="310" y="5281"/>
                    <a:pt x="393" y="5210"/>
                    <a:pt x="476" y="5198"/>
                  </a:cubicBezTo>
                  <a:cubicBezTo>
                    <a:pt x="488" y="5198"/>
                    <a:pt x="1798" y="5150"/>
                    <a:pt x="3489" y="4543"/>
                  </a:cubicBezTo>
                  <a:cubicBezTo>
                    <a:pt x="4894" y="4031"/>
                    <a:pt x="6918" y="3007"/>
                    <a:pt x="8573" y="947"/>
                  </a:cubicBezTo>
                  <a:cubicBezTo>
                    <a:pt x="8664" y="856"/>
                    <a:pt x="8579" y="709"/>
                    <a:pt x="8456" y="709"/>
                  </a:cubicBezTo>
                  <a:cubicBezTo>
                    <a:pt x="8451" y="709"/>
                    <a:pt x="8447" y="709"/>
                    <a:pt x="8442" y="709"/>
                  </a:cubicBezTo>
                  <a:lnTo>
                    <a:pt x="7966" y="769"/>
                  </a:lnTo>
                  <a:cubicBezTo>
                    <a:pt x="7951" y="772"/>
                    <a:pt x="7937" y="774"/>
                    <a:pt x="7924" y="774"/>
                  </a:cubicBezTo>
                  <a:cubicBezTo>
                    <a:pt x="7850" y="774"/>
                    <a:pt x="7797" y="720"/>
                    <a:pt x="7787" y="650"/>
                  </a:cubicBezTo>
                  <a:cubicBezTo>
                    <a:pt x="7751" y="554"/>
                    <a:pt x="7835" y="459"/>
                    <a:pt x="7930" y="447"/>
                  </a:cubicBezTo>
                  <a:lnTo>
                    <a:pt x="9204" y="281"/>
                  </a:lnTo>
                  <a:cubicBezTo>
                    <a:pt x="9210" y="280"/>
                    <a:pt x="9216" y="280"/>
                    <a:pt x="9222" y="280"/>
                  </a:cubicBezTo>
                  <a:cubicBezTo>
                    <a:pt x="9311" y="280"/>
                    <a:pt x="9394" y="358"/>
                    <a:pt x="9394" y="447"/>
                  </a:cubicBezTo>
                  <a:lnTo>
                    <a:pt x="9394" y="1709"/>
                  </a:lnTo>
                  <a:cubicBezTo>
                    <a:pt x="9394" y="1805"/>
                    <a:pt x="9323" y="1876"/>
                    <a:pt x="9228" y="1876"/>
                  </a:cubicBezTo>
                  <a:cubicBezTo>
                    <a:pt x="9132" y="1876"/>
                    <a:pt x="9061" y="1805"/>
                    <a:pt x="9061" y="1709"/>
                  </a:cubicBezTo>
                  <a:lnTo>
                    <a:pt x="9061" y="1328"/>
                  </a:lnTo>
                  <a:cubicBezTo>
                    <a:pt x="9061" y="1269"/>
                    <a:pt x="9025" y="1209"/>
                    <a:pt x="8978" y="1186"/>
                  </a:cubicBezTo>
                  <a:cubicBezTo>
                    <a:pt x="8963" y="1183"/>
                    <a:pt x="8948" y="1181"/>
                    <a:pt x="8932" y="1181"/>
                  </a:cubicBezTo>
                  <a:cubicBezTo>
                    <a:pt x="8882" y="1181"/>
                    <a:pt x="8829" y="1197"/>
                    <a:pt x="8811" y="1233"/>
                  </a:cubicBezTo>
                  <a:cubicBezTo>
                    <a:pt x="8263" y="1924"/>
                    <a:pt x="7620" y="2531"/>
                    <a:pt x="6930" y="3067"/>
                  </a:cubicBezTo>
                  <a:cubicBezTo>
                    <a:pt x="6870" y="3114"/>
                    <a:pt x="6858" y="3210"/>
                    <a:pt x="6906" y="3269"/>
                  </a:cubicBezTo>
                  <a:cubicBezTo>
                    <a:pt x="6936" y="3307"/>
                    <a:pt x="6985" y="3330"/>
                    <a:pt x="7032" y="3330"/>
                  </a:cubicBezTo>
                  <a:cubicBezTo>
                    <a:pt x="7060" y="3330"/>
                    <a:pt x="7086" y="3322"/>
                    <a:pt x="7108" y="3305"/>
                  </a:cubicBezTo>
                  <a:cubicBezTo>
                    <a:pt x="7704" y="2840"/>
                    <a:pt x="8275" y="2305"/>
                    <a:pt x="8775" y="1745"/>
                  </a:cubicBezTo>
                  <a:cubicBezTo>
                    <a:pt x="8799" y="1995"/>
                    <a:pt x="8989" y="2186"/>
                    <a:pt x="9239" y="2186"/>
                  </a:cubicBezTo>
                  <a:cubicBezTo>
                    <a:pt x="9490" y="2186"/>
                    <a:pt x="9704" y="1983"/>
                    <a:pt x="9704" y="1721"/>
                  </a:cubicBezTo>
                  <a:lnTo>
                    <a:pt x="9704" y="459"/>
                  </a:lnTo>
                  <a:cubicBezTo>
                    <a:pt x="9680" y="328"/>
                    <a:pt x="9620" y="209"/>
                    <a:pt x="9513" y="126"/>
                  </a:cubicBezTo>
                  <a:cubicBezTo>
                    <a:pt x="9425" y="47"/>
                    <a:pt x="9319" y="1"/>
                    <a:pt x="921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7219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5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abla&#10;&#10;Descripción generada automáticamente">
            <a:extLst>
              <a:ext uri="{FF2B5EF4-FFF2-40B4-BE49-F238E27FC236}">
                <a16:creationId xmlns:a16="http://schemas.microsoft.com/office/drawing/2014/main" id="{F03D9E62-3BFB-4352-B4F3-7C10B43B8F0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668" y="250277"/>
            <a:ext cx="9010664" cy="4642945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3C0CFDD7-5EAE-4BC4-8C56-CCCB942DC828}"/>
              </a:ext>
            </a:extLst>
          </p:cNvPr>
          <p:cNvSpPr/>
          <p:nvPr/>
        </p:nvSpPr>
        <p:spPr>
          <a:xfrm>
            <a:off x="66668" y="1150882"/>
            <a:ext cx="9010664" cy="465083"/>
          </a:xfrm>
          <a:prstGeom prst="rect">
            <a:avLst/>
          </a:prstGeom>
          <a:noFill/>
          <a:ln>
            <a:solidFill>
              <a:srgbClr val="4EA4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4048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468;p42">
            <a:extLst>
              <a:ext uri="{FF2B5EF4-FFF2-40B4-BE49-F238E27FC236}">
                <a16:creationId xmlns:a16="http://schemas.microsoft.com/office/drawing/2014/main" id="{62D4CD6E-C160-40D7-8C73-625091D7FEC0}"/>
              </a:ext>
            </a:extLst>
          </p:cNvPr>
          <p:cNvGrpSpPr/>
          <p:nvPr/>
        </p:nvGrpSpPr>
        <p:grpSpPr>
          <a:xfrm>
            <a:off x="0" y="364334"/>
            <a:ext cx="4844588" cy="630607"/>
            <a:chOff x="6974992" y="1394136"/>
            <a:chExt cx="596881" cy="630607"/>
          </a:xfrm>
        </p:grpSpPr>
        <p:sp>
          <p:nvSpPr>
            <p:cNvPr id="3" name="Google Shape;2469;p42">
              <a:extLst>
                <a:ext uri="{FF2B5EF4-FFF2-40B4-BE49-F238E27FC236}">
                  <a16:creationId xmlns:a16="http://schemas.microsoft.com/office/drawing/2014/main" id="{4F0FC455-0E7C-4CB0-A47C-192C0A10735B}"/>
                </a:ext>
              </a:extLst>
            </p:cNvPr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470;p42">
              <a:extLst>
                <a:ext uri="{FF2B5EF4-FFF2-40B4-BE49-F238E27FC236}">
                  <a16:creationId xmlns:a16="http://schemas.microsoft.com/office/drawing/2014/main" id="{DE4C9A5F-A406-41E5-AE1D-EC175555BF7D}"/>
                </a:ext>
              </a:extLst>
            </p:cNvPr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810;p33">
            <a:extLst>
              <a:ext uri="{FF2B5EF4-FFF2-40B4-BE49-F238E27FC236}">
                <a16:creationId xmlns:a16="http://schemas.microsoft.com/office/drawing/2014/main" id="{F4D96273-32A1-4641-9EC3-FC59EF1D208E}"/>
              </a:ext>
            </a:extLst>
          </p:cNvPr>
          <p:cNvSpPr txBox="1">
            <a:spLocks/>
          </p:cNvSpPr>
          <p:nvPr/>
        </p:nvSpPr>
        <p:spPr>
          <a:xfrm>
            <a:off x="523410" y="451872"/>
            <a:ext cx="384711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2D406A"/>
              </a:buClr>
              <a:buSzPts val="2400"/>
            </a:pPr>
            <a:r>
              <a:rPr lang="es-ES" sz="1800" dirty="0">
                <a:solidFill>
                  <a:schemeClr val="accent3"/>
                </a:solidFill>
                <a:latin typeface="Staatliches"/>
                <a:sym typeface="Staatliches"/>
              </a:rPr>
              <a:t>ALGORITMO ÁRBOLES DE DECISIÓN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6128FAB6-4D57-4BD7-9DA6-AF76C885AE18}"/>
              </a:ext>
            </a:extLst>
          </p:cNvPr>
          <p:cNvSpPr txBox="1"/>
          <p:nvPr/>
        </p:nvSpPr>
        <p:spPr>
          <a:xfrm>
            <a:off x="57481" y="1348845"/>
            <a:ext cx="962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rpart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as.factor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(setas50_train.respuesta$Venenosas)~., data=setas50_train.respuesta,   	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D52D2CB4-F398-4EA1-BAEF-B056D6E5725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2077294"/>
            <a:ext cx="9144000" cy="306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22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Escala de tiempo&#10;&#10;Descripción generada automáticamente">
            <a:extLst>
              <a:ext uri="{FF2B5EF4-FFF2-40B4-BE49-F238E27FC236}">
                <a16:creationId xmlns:a16="http://schemas.microsoft.com/office/drawing/2014/main" id="{8A2CEFC9-C2A0-4E54-B397-63F1451246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4074"/>
          <a:stretch/>
        </p:blipFill>
        <p:spPr>
          <a:xfrm>
            <a:off x="738645" y="209568"/>
            <a:ext cx="8337884" cy="4933932"/>
          </a:xfrm>
          <a:prstGeom prst="rect">
            <a:avLst/>
          </a:prstGeom>
        </p:spPr>
      </p:pic>
      <p:pic>
        <p:nvPicPr>
          <p:cNvPr id="4" name="Imagen 3" descr="Imagen de la pantalla de un celular con texto e imagen&#10;&#10;Descripción generada automáticamente con confianza media">
            <a:extLst>
              <a:ext uri="{FF2B5EF4-FFF2-40B4-BE49-F238E27FC236}">
                <a16:creationId xmlns:a16="http://schemas.microsoft.com/office/drawing/2014/main" id="{6FF652FD-D9C6-4590-BE22-C86C21B03D4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8673471" cy="57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4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468;p42">
            <a:extLst>
              <a:ext uri="{FF2B5EF4-FFF2-40B4-BE49-F238E27FC236}">
                <a16:creationId xmlns:a16="http://schemas.microsoft.com/office/drawing/2014/main" id="{62D4CD6E-C160-40D7-8C73-625091D7FEC0}"/>
              </a:ext>
            </a:extLst>
          </p:cNvPr>
          <p:cNvGrpSpPr/>
          <p:nvPr/>
        </p:nvGrpSpPr>
        <p:grpSpPr>
          <a:xfrm>
            <a:off x="0" y="364334"/>
            <a:ext cx="4844588" cy="630607"/>
            <a:chOff x="6974992" y="1394136"/>
            <a:chExt cx="596881" cy="630607"/>
          </a:xfrm>
        </p:grpSpPr>
        <p:sp>
          <p:nvSpPr>
            <p:cNvPr id="3" name="Google Shape;2469;p42">
              <a:extLst>
                <a:ext uri="{FF2B5EF4-FFF2-40B4-BE49-F238E27FC236}">
                  <a16:creationId xmlns:a16="http://schemas.microsoft.com/office/drawing/2014/main" id="{4F0FC455-0E7C-4CB0-A47C-192C0A10735B}"/>
                </a:ext>
              </a:extLst>
            </p:cNvPr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470;p42">
              <a:extLst>
                <a:ext uri="{FF2B5EF4-FFF2-40B4-BE49-F238E27FC236}">
                  <a16:creationId xmlns:a16="http://schemas.microsoft.com/office/drawing/2014/main" id="{DE4C9A5F-A406-41E5-AE1D-EC175555BF7D}"/>
                </a:ext>
              </a:extLst>
            </p:cNvPr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810;p33">
            <a:extLst>
              <a:ext uri="{FF2B5EF4-FFF2-40B4-BE49-F238E27FC236}">
                <a16:creationId xmlns:a16="http://schemas.microsoft.com/office/drawing/2014/main" id="{F4D96273-32A1-4641-9EC3-FC59EF1D208E}"/>
              </a:ext>
            </a:extLst>
          </p:cNvPr>
          <p:cNvSpPr txBox="1">
            <a:spLocks/>
          </p:cNvSpPr>
          <p:nvPr/>
        </p:nvSpPr>
        <p:spPr>
          <a:xfrm>
            <a:off x="523410" y="451872"/>
            <a:ext cx="4174714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2D406A"/>
              </a:buClr>
              <a:buSzPts val="2400"/>
            </a:pPr>
            <a:r>
              <a:rPr lang="es-ES" sz="1800" dirty="0">
                <a:solidFill>
                  <a:schemeClr val="accent3"/>
                </a:solidFill>
                <a:latin typeface="Staatliches"/>
                <a:sym typeface="Staatliches"/>
              </a:rPr>
              <a:t>Arboles aleatorios</a:t>
            </a:r>
          </a:p>
        </p:txBody>
      </p:sp>
      <p:pic>
        <p:nvPicPr>
          <p:cNvPr id="7" name="Imagen 6" descr="Tabla&#10;&#10;Descripción generada automáticamente con confianza baja">
            <a:extLst>
              <a:ext uri="{FF2B5EF4-FFF2-40B4-BE49-F238E27FC236}">
                <a16:creationId xmlns:a16="http://schemas.microsoft.com/office/drawing/2014/main" id="{40E4C2AE-B553-4367-A2AD-66B3A40957E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2030638"/>
            <a:ext cx="3888478" cy="1363491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4C9E3459-671A-4F76-AC1F-1ED0345FB6D1}"/>
              </a:ext>
            </a:extLst>
          </p:cNvPr>
          <p:cNvSpPr txBox="1"/>
          <p:nvPr/>
        </p:nvSpPr>
        <p:spPr>
          <a:xfrm>
            <a:off x="118375" y="1230776"/>
            <a:ext cx="9159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randomForest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setas50_train,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as.factor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(setas50_train.respuesta$Venenosas),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ntree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=70,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importance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=FALSE,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proximity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=TRUE,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=4,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FALSE,method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E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Imagen 11" descr="Imagen que contiene Texto&#10;&#10;Descripción generada automáticamente">
            <a:extLst>
              <a:ext uri="{FF2B5EF4-FFF2-40B4-BE49-F238E27FC236}">
                <a16:creationId xmlns:a16="http://schemas.microsoft.com/office/drawing/2014/main" id="{80E9D744-7C1C-492F-A86D-E96A88C9203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8375" y="4032749"/>
            <a:ext cx="9036000" cy="571492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73015685-8454-4D62-9318-B157A0A617F2}"/>
              </a:ext>
            </a:extLst>
          </p:cNvPr>
          <p:cNvSpPr txBox="1"/>
          <p:nvPr/>
        </p:nvSpPr>
        <p:spPr>
          <a:xfrm>
            <a:off x="1449091" y="3593236"/>
            <a:ext cx="7694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Anaheim" panose="020B0604020202020204" charset="0"/>
                <a:cs typeface="Aharoni" panose="02010803020104030203" pitchFamily="2" charset="-79"/>
              </a:rPr>
              <a:t>Medidas de precisión                                       </a:t>
            </a:r>
            <a:endParaRPr lang="es-ES" b="1" dirty="0">
              <a:solidFill>
                <a:srgbClr val="FF0000"/>
              </a:solidFill>
              <a:latin typeface="Anaheim" panose="020B060402020202020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9005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9"/>
          <p:cNvSpPr txBox="1">
            <a:spLocks noGrp="1"/>
          </p:cNvSpPr>
          <p:nvPr>
            <p:ph type="subTitle" idx="1"/>
          </p:nvPr>
        </p:nvSpPr>
        <p:spPr>
          <a:xfrm>
            <a:off x="2022734" y="1690871"/>
            <a:ext cx="4985448" cy="130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Este conjunto de datos incluye descripciones de muestras hipotéticas basándose en características de hongos de la familia </a:t>
            </a:r>
            <a:r>
              <a:rPr lang="es-ES" dirty="0" err="1"/>
              <a:t>Agaricus</a:t>
            </a:r>
            <a:r>
              <a:rPr lang="es-ES" dirty="0"/>
              <a:t> y Lepiota.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latin typeface="Staatliches"/>
                <a:sym typeface="Staatliches"/>
              </a:rPr>
              <a:t>OBJETIVO       </a:t>
            </a:r>
            <a:r>
              <a:rPr lang="es-ES" dirty="0"/>
              <a:t>identificar toxicidad de cada especie.</a:t>
            </a:r>
            <a:endParaRPr dirty="0"/>
          </a:p>
        </p:txBody>
      </p:sp>
      <p:sp>
        <p:nvSpPr>
          <p:cNvPr id="516" name="Google Shape;516;p29"/>
          <p:cNvSpPr txBox="1">
            <a:spLocks noGrp="1"/>
          </p:cNvSpPr>
          <p:nvPr>
            <p:ph type="ctrTitle"/>
          </p:nvPr>
        </p:nvSpPr>
        <p:spPr>
          <a:xfrm>
            <a:off x="2231715" y="1319465"/>
            <a:ext cx="46692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 INTRODUCcióN</a:t>
            </a:r>
            <a:endParaRPr dirty="0"/>
          </a:p>
        </p:txBody>
      </p:sp>
      <p:grpSp>
        <p:nvGrpSpPr>
          <p:cNvPr id="517" name="Google Shape;517;p29"/>
          <p:cNvGrpSpPr/>
          <p:nvPr/>
        </p:nvGrpSpPr>
        <p:grpSpPr>
          <a:xfrm>
            <a:off x="4857224" y="3201746"/>
            <a:ext cx="2371910" cy="1507092"/>
            <a:chOff x="4857224" y="3518946"/>
            <a:chExt cx="2371910" cy="1507092"/>
          </a:xfrm>
        </p:grpSpPr>
        <p:sp>
          <p:nvSpPr>
            <p:cNvPr id="518" name="Google Shape;518;p29"/>
            <p:cNvSpPr/>
            <p:nvPr/>
          </p:nvSpPr>
          <p:spPr>
            <a:xfrm flipH="1">
              <a:off x="6620122" y="4175756"/>
              <a:ext cx="454956" cy="850283"/>
            </a:xfrm>
            <a:custGeom>
              <a:avLst/>
              <a:gdLst/>
              <a:ahLst/>
              <a:cxnLst/>
              <a:rect l="l" t="t" r="r" b="b"/>
              <a:pathLst>
                <a:path w="9415" h="17596" extrusionOk="0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0" y="17595"/>
                    <a:pt x="1382" y="17595"/>
                  </a:cubicBezTo>
                  <a:lnTo>
                    <a:pt x="8029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8" y="1"/>
                  </a:lnTo>
                  <a:lnTo>
                    <a:pt x="9228" y="15912"/>
                  </a:lnTo>
                  <a:cubicBezTo>
                    <a:pt x="9228" y="16737"/>
                    <a:pt x="8693" y="17413"/>
                    <a:pt x="8029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9"/>
            <p:cNvSpPr/>
            <p:nvPr/>
          </p:nvSpPr>
          <p:spPr>
            <a:xfrm flipH="1">
              <a:off x="4865016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3" y="17595"/>
                  </a:cubicBezTo>
                  <a:lnTo>
                    <a:pt x="8030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9" y="1"/>
                  </a:lnTo>
                  <a:lnTo>
                    <a:pt x="9229" y="15912"/>
                  </a:lnTo>
                  <a:cubicBezTo>
                    <a:pt x="9229" y="16737"/>
                    <a:pt x="8694" y="17413"/>
                    <a:pt x="8030" y="17413"/>
                  </a:cubicBezTo>
                  <a:lnTo>
                    <a:pt x="1383" y="17413"/>
                  </a:lnTo>
                  <a:cubicBezTo>
                    <a:pt x="723" y="17413"/>
                    <a:pt x="184" y="16737"/>
                    <a:pt x="184" y="15912"/>
                  </a:cubicBezTo>
                  <a:lnTo>
                    <a:pt x="1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 flipH="1">
              <a:off x="4857224" y="3925297"/>
              <a:ext cx="2371910" cy="250504"/>
            </a:xfrm>
            <a:custGeom>
              <a:avLst/>
              <a:gdLst/>
              <a:ahLst/>
              <a:cxnLst/>
              <a:rect l="l" t="t" r="r" b="b"/>
              <a:pathLst>
                <a:path w="49085" h="5184" extrusionOk="0">
                  <a:moveTo>
                    <a:pt x="1" y="0"/>
                  </a:moveTo>
                  <a:lnTo>
                    <a:pt x="1" y="5184"/>
                  </a:lnTo>
                  <a:lnTo>
                    <a:pt x="49084" y="5184"/>
                  </a:lnTo>
                  <a:lnTo>
                    <a:pt x="490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 flipH="1">
              <a:off x="6769635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6" y="17595"/>
                  </a:cubicBezTo>
                  <a:lnTo>
                    <a:pt x="8034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3" y="1"/>
                  </a:lnTo>
                  <a:lnTo>
                    <a:pt x="9233" y="15912"/>
                  </a:lnTo>
                  <a:cubicBezTo>
                    <a:pt x="9233" y="16737"/>
                    <a:pt x="8694" y="17413"/>
                    <a:pt x="8034" y="17413"/>
                  </a:cubicBezTo>
                  <a:lnTo>
                    <a:pt x="1386" y="17413"/>
                  </a:lnTo>
                  <a:cubicBezTo>
                    <a:pt x="722" y="17413"/>
                    <a:pt x="188" y="16737"/>
                    <a:pt x="188" y="15912"/>
                  </a:cubicBezTo>
                  <a:lnTo>
                    <a:pt x="1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 flipH="1">
              <a:off x="5039125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2" y="17595"/>
                    <a:pt x="1382" y="17595"/>
                  </a:cubicBezTo>
                  <a:lnTo>
                    <a:pt x="8033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2" y="1"/>
                  </a:lnTo>
                  <a:lnTo>
                    <a:pt x="9232" y="15912"/>
                  </a:lnTo>
                  <a:cubicBezTo>
                    <a:pt x="9232" y="16737"/>
                    <a:pt x="8693" y="17413"/>
                    <a:pt x="8033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 flipH="1">
              <a:off x="5686280" y="3518946"/>
              <a:ext cx="881692" cy="406392"/>
            </a:xfrm>
            <a:custGeom>
              <a:avLst/>
              <a:gdLst/>
              <a:ahLst/>
              <a:cxnLst/>
              <a:rect l="l" t="t" r="r" b="b"/>
              <a:pathLst>
                <a:path w="18246" h="8410" extrusionOk="0">
                  <a:moveTo>
                    <a:pt x="6106" y="0"/>
                  </a:moveTo>
                  <a:lnTo>
                    <a:pt x="4096" y="8004"/>
                  </a:lnTo>
                  <a:lnTo>
                    <a:pt x="1" y="8004"/>
                  </a:lnTo>
                  <a:lnTo>
                    <a:pt x="1" y="8409"/>
                  </a:lnTo>
                  <a:lnTo>
                    <a:pt x="16490" y="8409"/>
                  </a:lnTo>
                  <a:lnTo>
                    <a:pt x="182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 flipH="1">
              <a:off x="5968474" y="3699820"/>
              <a:ext cx="57455" cy="57455"/>
            </a:xfrm>
            <a:custGeom>
              <a:avLst/>
              <a:gdLst/>
              <a:ahLst/>
              <a:cxnLst/>
              <a:rect l="l" t="t" r="r" b="b"/>
              <a:pathLst>
                <a:path w="1189" h="1189" extrusionOk="0">
                  <a:moveTo>
                    <a:pt x="592" y="1"/>
                  </a:moveTo>
                  <a:cubicBezTo>
                    <a:pt x="266" y="1"/>
                    <a:pt x="1" y="266"/>
                    <a:pt x="1" y="593"/>
                  </a:cubicBezTo>
                  <a:cubicBezTo>
                    <a:pt x="1" y="923"/>
                    <a:pt x="266" y="1189"/>
                    <a:pt x="592" y="1189"/>
                  </a:cubicBezTo>
                  <a:cubicBezTo>
                    <a:pt x="923" y="1189"/>
                    <a:pt x="1189" y="923"/>
                    <a:pt x="1189" y="593"/>
                  </a:cubicBezTo>
                  <a:cubicBezTo>
                    <a:pt x="1189" y="266"/>
                    <a:pt x="923" y="1"/>
                    <a:pt x="59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9"/>
            <p:cNvSpPr/>
            <p:nvPr/>
          </p:nvSpPr>
          <p:spPr>
            <a:xfrm flipH="1">
              <a:off x="5488240" y="3848994"/>
              <a:ext cx="284136" cy="169805"/>
            </a:xfrm>
            <a:custGeom>
              <a:avLst/>
              <a:gdLst/>
              <a:ahLst/>
              <a:cxnLst/>
              <a:rect l="l" t="t" r="r" b="b"/>
              <a:pathLst>
                <a:path w="5880" h="3514" extrusionOk="0">
                  <a:moveTo>
                    <a:pt x="2620" y="1414"/>
                  </a:moveTo>
                  <a:cubicBezTo>
                    <a:pt x="2664" y="1527"/>
                    <a:pt x="2706" y="1643"/>
                    <a:pt x="2747" y="1763"/>
                  </a:cubicBezTo>
                  <a:cubicBezTo>
                    <a:pt x="2865" y="2104"/>
                    <a:pt x="2998" y="2484"/>
                    <a:pt x="2905" y="2861"/>
                  </a:cubicBezTo>
                  <a:cubicBezTo>
                    <a:pt x="2858" y="3044"/>
                    <a:pt x="2754" y="3224"/>
                    <a:pt x="2593" y="3328"/>
                  </a:cubicBezTo>
                  <a:cubicBezTo>
                    <a:pt x="2503" y="3388"/>
                    <a:pt x="2397" y="3417"/>
                    <a:pt x="2289" y="3417"/>
                  </a:cubicBezTo>
                  <a:cubicBezTo>
                    <a:pt x="2204" y="3417"/>
                    <a:pt x="2117" y="3398"/>
                    <a:pt x="2036" y="3363"/>
                  </a:cubicBezTo>
                  <a:cubicBezTo>
                    <a:pt x="1853" y="3288"/>
                    <a:pt x="1699" y="3141"/>
                    <a:pt x="1616" y="2965"/>
                  </a:cubicBezTo>
                  <a:cubicBezTo>
                    <a:pt x="1537" y="2790"/>
                    <a:pt x="1530" y="2585"/>
                    <a:pt x="1577" y="2402"/>
                  </a:cubicBezTo>
                  <a:cubicBezTo>
                    <a:pt x="1674" y="2025"/>
                    <a:pt x="1954" y="1734"/>
                    <a:pt x="2270" y="1566"/>
                  </a:cubicBezTo>
                  <a:cubicBezTo>
                    <a:pt x="2384" y="1503"/>
                    <a:pt x="2501" y="1454"/>
                    <a:pt x="2620" y="1414"/>
                  </a:cubicBezTo>
                  <a:close/>
                  <a:moveTo>
                    <a:pt x="999" y="0"/>
                  </a:moveTo>
                  <a:cubicBezTo>
                    <a:pt x="776" y="4"/>
                    <a:pt x="586" y="40"/>
                    <a:pt x="436" y="83"/>
                  </a:cubicBezTo>
                  <a:cubicBezTo>
                    <a:pt x="285" y="126"/>
                    <a:pt x="173" y="184"/>
                    <a:pt x="101" y="227"/>
                  </a:cubicBezTo>
                  <a:cubicBezTo>
                    <a:pt x="33" y="270"/>
                    <a:pt x="1" y="298"/>
                    <a:pt x="1" y="298"/>
                  </a:cubicBezTo>
                  <a:cubicBezTo>
                    <a:pt x="1" y="299"/>
                    <a:pt x="2" y="299"/>
                    <a:pt x="2" y="299"/>
                  </a:cubicBezTo>
                  <a:cubicBezTo>
                    <a:pt x="21" y="299"/>
                    <a:pt x="158" y="194"/>
                    <a:pt x="446" y="119"/>
                  </a:cubicBezTo>
                  <a:cubicBezTo>
                    <a:pt x="593" y="83"/>
                    <a:pt x="780" y="55"/>
                    <a:pt x="999" y="55"/>
                  </a:cubicBezTo>
                  <a:cubicBezTo>
                    <a:pt x="1218" y="58"/>
                    <a:pt x="1469" y="83"/>
                    <a:pt x="1717" y="194"/>
                  </a:cubicBezTo>
                  <a:cubicBezTo>
                    <a:pt x="1842" y="248"/>
                    <a:pt x="1950" y="338"/>
                    <a:pt x="2051" y="446"/>
                  </a:cubicBezTo>
                  <a:cubicBezTo>
                    <a:pt x="2154" y="557"/>
                    <a:pt x="2248" y="679"/>
                    <a:pt x="2331" y="815"/>
                  </a:cubicBezTo>
                  <a:cubicBezTo>
                    <a:pt x="2428" y="975"/>
                    <a:pt x="2511" y="1149"/>
                    <a:pt x="2588" y="1335"/>
                  </a:cubicBezTo>
                  <a:lnTo>
                    <a:pt x="2588" y="1335"/>
                  </a:lnTo>
                  <a:cubicBezTo>
                    <a:pt x="2467" y="1376"/>
                    <a:pt x="2345" y="1426"/>
                    <a:pt x="2227" y="1490"/>
                  </a:cubicBezTo>
                  <a:cubicBezTo>
                    <a:pt x="1892" y="1659"/>
                    <a:pt x="1591" y="1971"/>
                    <a:pt x="1487" y="2376"/>
                  </a:cubicBezTo>
                  <a:cubicBezTo>
                    <a:pt x="1433" y="2578"/>
                    <a:pt x="1437" y="2803"/>
                    <a:pt x="1530" y="3005"/>
                  </a:cubicBezTo>
                  <a:cubicBezTo>
                    <a:pt x="1624" y="3206"/>
                    <a:pt x="1792" y="3367"/>
                    <a:pt x="2000" y="3453"/>
                  </a:cubicBezTo>
                  <a:cubicBezTo>
                    <a:pt x="2090" y="3493"/>
                    <a:pt x="2189" y="3513"/>
                    <a:pt x="2288" y="3513"/>
                  </a:cubicBezTo>
                  <a:cubicBezTo>
                    <a:pt x="2415" y="3513"/>
                    <a:pt x="2541" y="3479"/>
                    <a:pt x="2646" y="3406"/>
                  </a:cubicBezTo>
                  <a:cubicBezTo>
                    <a:pt x="2833" y="3285"/>
                    <a:pt x="2944" y="3083"/>
                    <a:pt x="2994" y="2883"/>
                  </a:cubicBezTo>
                  <a:cubicBezTo>
                    <a:pt x="3048" y="2678"/>
                    <a:pt x="3034" y="2470"/>
                    <a:pt x="2994" y="2280"/>
                  </a:cubicBezTo>
                  <a:cubicBezTo>
                    <a:pt x="2955" y="2086"/>
                    <a:pt x="2894" y="1907"/>
                    <a:pt x="2833" y="1730"/>
                  </a:cubicBezTo>
                  <a:cubicBezTo>
                    <a:pt x="2792" y="1614"/>
                    <a:pt x="2749" y="1499"/>
                    <a:pt x="2703" y="1387"/>
                  </a:cubicBezTo>
                  <a:lnTo>
                    <a:pt x="2703" y="1387"/>
                  </a:lnTo>
                  <a:cubicBezTo>
                    <a:pt x="2885" y="1332"/>
                    <a:pt x="3069" y="1297"/>
                    <a:pt x="3246" y="1267"/>
                  </a:cubicBezTo>
                  <a:cubicBezTo>
                    <a:pt x="3547" y="1221"/>
                    <a:pt x="3829" y="1199"/>
                    <a:pt x="4089" y="1199"/>
                  </a:cubicBezTo>
                  <a:cubicBezTo>
                    <a:pt x="4109" y="1199"/>
                    <a:pt x="4128" y="1199"/>
                    <a:pt x="4147" y="1199"/>
                  </a:cubicBezTo>
                  <a:cubicBezTo>
                    <a:pt x="4700" y="1203"/>
                    <a:pt x="5141" y="1304"/>
                    <a:pt x="5432" y="1404"/>
                  </a:cubicBezTo>
                  <a:cubicBezTo>
                    <a:pt x="5713" y="1497"/>
                    <a:pt x="5864" y="1580"/>
                    <a:pt x="5879" y="1580"/>
                  </a:cubicBezTo>
                  <a:cubicBezTo>
                    <a:pt x="5879" y="1580"/>
                    <a:pt x="5880" y="1580"/>
                    <a:pt x="5880" y="1579"/>
                  </a:cubicBezTo>
                  <a:cubicBezTo>
                    <a:pt x="5880" y="1576"/>
                    <a:pt x="5845" y="1554"/>
                    <a:pt x="5772" y="1515"/>
                  </a:cubicBezTo>
                  <a:cubicBezTo>
                    <a:pt x="5701" y="1476"/>
                    <a:pt x="5590" y="1422"/>
                    <a:pt x="5446" y="1368"/>
                  </a:cubicBezTo>
                  <a:cubicBezTo>
                    <a:pt x="5152" y="1256"/>
                    <a:pt x="4707" y="1145"/>
                    <a:pt x="4147" y="1131"/>
                  </a:cubicBezTo>
                  <a:cubicBezTo>
                    <a:pt x="4105" y="1130"/>
                    <a:pt x="4063" y="1130"/>
                    <a:pt x="4020" y="1130"/>
                  </a:cubicBezTo>
                  <a:cubicBezTo>
                    <a:pt x="3775" y="1130"/>
                    <a:pt x="3513" y="1149"/>
                    <a:pt x="3235" y="1188"/>
                  </a:cubicBezTo>
                  <a:cubicBezTo>
                    <a:pt x="3054" y="1217"/>
                    <a:pt x="2863" y="1252"/>
                    <a:pt x="2671" y="1309"/>
                  </a:cubicBezTo>
                  <a:lnTo>
                    <a:pt x="2671" y="1309"/>
                  </a:lnTo>
                  <a:cubicBezTo>
                    <a:pt x="2590" y="1119"/>
                    <a:pt x="2501" y="939"/>
                    <a:pt x="2399" y="776"/>
                  </a:cubicBezTo>
                  <a:cubicBezTo>
                    <a:pt x="2313" y="636"/>
                    <a:pt x="2212" y="507"/>
                    <a:pt x="2104" y="395"/>
                  </a:cubicBezTo>
                  <a:cubicBezTo>
                    <a:pt x="2000" y="284"/>
                    <a:pt x="1879" y="187"/>
                    <a:pt x="1745" y="133"/>
                  </a:cubicBezTo>
                  <a:cubicBezTo>
                    <a:pt x="1483" y="18"/>
                    <a:pt x="1221" y="0"/>
                    <a:pt x="9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6" name="Google Shape;526;p29"/>
          <p:cNvSpPr/>
          <p:nvPr/>
        </p:nvSpPr>
        <p:spPr>
          <a:xfrm flipH="1">
            <a:off x="7815668" y="4906241"/>
            <a:ext cx="6829" cy="3196"/>
          </a:xfrm>
          <a:custGeom>
            <a:avLst/>
            <a:gdLst/>
            <a:ahLst/>
            <a:cxnLst/>
            <a:rect l="l" t="t" r="r" b="b"/>
            <a:pathLst>
              <a:path w="141" h="66" extrusionOk="0">
                <a:moveTo>
                  <a:pt x="123" y="1"/>
                </a:moveTo>
                <a:cubicBezTo>
                  <a:pt x="112" y="22"/>
                  <a:pt x="80" y="40"/>
                  <a:pt x="29" y="58"/>
                </a:cubicBezTo>
                <a:cubicBezTo>
                  <a:pt x="22" y="61"/>
                  <a:pt x="11" y="61"/>
                  <a:pt x="1" y="65"/>
                </a:cubicBezTo>
                <a:cubicBezTo>
                  <a:pt x="76" y="51"/>
                  <a:pt x="119" y="36"/>
                  <a:pt x="130" y="22"/>
                </a:cubicBezTo>
                <a:cubicBezTo>
                  <a:pt x="137" y="15"/>
                  <a:pt x="141" y="8"/>
                  <a:pt x="141" y="1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7" name="Google Shape;527;p29"/>
          <p:cNvGrpSpPr/>
          <p:nvPr/>
        </p:nvGrpSpPr>
        <p:grpSpPr>
          <a:xfrm>
            <a:off x="4695403" y="4708841"/>
            <a:ext cx="4600713" cy="150450"/>
            <a:chOff x="0" y="4397412"/>
            <a:chExt cx="4600713" cy="150450"/>
          </a:xfrm>
        </p:grpSpPr>
        <p:sp>
          <p:nvSpPr>
            <p:cNvPr id="528" name="Google Shape;528;p29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9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9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9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9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8" name="Google Shape;538;p29"/>
          <p:cNvGrpSpPr/>
          <p:nvPr/>
        </p:nvGrpSpPr>
        <p:grpSpPr>
          <a:xfrm>
            <a:off x="7352169" y="1792626"/>
            <a:ext cx="1333531" cy="2916217"/>
            <a:chOff x="7352169" y="1792626"/>
            <a:chExt cx="1333531" cy="2916217"/>
          </a:xfrm>
        </p:grpSpPr>
        <p:grpSp>
          <p:nvGrpSpPr>
            <p:cNvPr id="539" name="Google Shape;539;p29"/>
            <p:cNvGrpSpPr/>
            <p:nvPr/>
          </p:nvGrpSpPr>
          <p:grpSpPr>
            <a:xfrm>
              <a:off x="7352169" y="1792626"/>
              <a:ext cx="1333531" cy="2916217"/>
              <a:chOff x="7352169" y="1999451"/>
              <a:chExt cx="1333531" cy="2916217"/>
            </a:xfrm>
          </p:grpSpPr>
          <p:grpSp>
            <p:nvGrpSpPr>
              <p:cNvPr id="540" name="Google Shape;540;p29"/>
              <p:cNvGrpSpPr/>
              <p:nvPr/>
            </p:nvGrpSpPr>
            <p:grpSpPr>
              <a:xfrm>
                <a:off x="7788625" y="4788743"/>
                <a:ext cx="623190" cy="126925"/>
                <a:chOff x="7605347" y="4840573"/>
                <a:chExt cx="925164" cy="188427"/>
              </a:xfrm>
            </p:grpSpPr>
            <p:sp>
              <p:nvSpPr>
                <p:cNvPr id="541" name="Google Shape;541;p29"/>
                <p:cNvSpPr/>
                <p:nvPr/>
              </p:nvSpPr>
              <p:spPr>
                <a:xfrm flipH="1">
                  <a:off x="8100033" y="4840573"/>
                  <a:ext cx="429399" cy="187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3" h="2611" extrusionOk="0">
                      <a:moveTo>
                        <a:pt x="3202" y="0"/>
                      </a:moveTo>
                      <a:lnTo>
                        <a:pt x="0" y="54"/>
                      </a:lnTo>
                      <a:lnTo>
                        <a:pt x="32" y="2556"/>
                      </a:lnTo>
                      <a:lnTo>
                        <a:pt x="230" y="2563"/>
                      </a:lnTo>
                      <a:cubicBezTo>
                        <a:pt x="681" y="2581"/>
                        <a:pt x="1837" y="2611"/>
                        <a:pt x="2942" y="2611"/>
                      </a:cubicBezTo>
                      <a:cubicBezTo>
                        <a:pt x="4010" y="2611"/>
                        <a:pt x="5029" y="2583"/>
                        <a:pt x="5316" y="2491"/>
                      </a:cubicBezTo>
                      <a:cubicBezTo>
                        <a:pt x="5973" y="2279"/>
                        <a:pt x="3241" y="1713"/>
                        <a:pt x="3241" y="1713"/>
                      </a:cubicBezTo>
                      <a:lnTo>
                        <a:pt x="320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" name="Google Shape;542;p29"/>
                <p:cNvSpPr/>
                <p:nvPr/>
              </p:nvSpPr>
              <p:spPr>
                <a:xfrm flipH="1">
                  <a:off x="8139206" y="4986872"/>
                  <a:ext cx="61250" cy="27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" h="389" extrusionOk="0">
                      <a:moveTo>
                        <a:pt x="0" y="1"/>
                      </a:moveTo>
                      <a:cubicBezTo>
                        <a:pt x="79" y="22"/>
                        <a:pt x="155" y="47"/>
                        <a:pt x="227" y="69"/>
                      </a:cubicBezTo>
                      <a:cubicBezTo>
                        <a:pt x="98" y="26"/>
                        <a:pt x="0" y="1"/>
                        <a:pt x="0" y="1"/>
                      </a:cubicBezTo>
                      <a:close/>
                      <a:moveTo>
                        <a:pt x="833" y="349"/>
                      </a:moveTo>
                      <a:cubicBezTo>
                        <a:pt x="844" y="363"/>
                        <a:pt x="844" y="374"/>
                        <a:pt x="840" y="388"/>
                      </a:cubicBezTo>
                      <a:lnTo>
                        <a:pt x="851" y="388"/>
                      </a:lnTo>
                      <a:cubicBezTo>
                        <a:pt x="851" y="374"/>
                        <a:pt x="844" y="363"/>
                        <a:pt x="833" y="34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" name="Google Shape;543;p29"/>
                <p:cNvSpPr/>
                <p:nvPr/>
              </p:nvSpPr>
              <p:spPr>
                <a:xfrm flipH="1">
                  <a:off x="8138989" y="5014766"/>
                  <a:ext cx="10065" cy="5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" h="76" extrusionOk="0">
                      <a:moveTo>
                        <a:pt x="125" y="0"/>
                      </a:moveTo>
                      <a:cubicBezTo>
                        <a:pt x="118" y="25"/>
                        <a:pt x="86" y="47"/>
                        <a:pt x="25" y="68"/>
                      </a:cubicBezTo>
                      <a:cubicBezTo>
                        <a:pt x="17" y="68"/>
                        <a:pt x="7" y="72"/>
                        <a:pt x="0" y="75"/>
                      </a:cubicBezTo>
                      <a:cubicBezTo>
                        <a:pt x="72" y="61"/>
                        <a:pt x="118" y="47"/>
                        <a:pt x="129" y="32"/>
                      </a:cubicBezTo>
                      <a:cubicBezTo>
                        <a:pt x="136" y="22"/>
                        <a:pt x="140" y="11"/>
                        <a:pt x="136" y="0"/>
                      </a:cubicBezTo>
                      <a:close/>
                    </a:path>
                  </a:pathLst>
                </a:custGeom>
                <a:solidFill>
                  <a:srgbClr val="7D848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" name="Google Shape;544;p29"/>
                <p:cNvSpPr/>
                <p:nvPr/>
              </p:nvSpPr>
              <p:spPr>
                <a:xfrm flipH="1">
                  <a:off x="8305710" y="5024255"/>
                  <a:ext cx="221421" cy="4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0" h="63" extrusionOk="0">
                      <a:moveTo>
                        <a:pt x="0" y="1"/>
                      </a:moveTo>
                      <a:cubicBezTo>
                        <a:pt x="582" y="41"/>
                        <a:pt x="1433" y="62"/>
                        <a:pt x="2283" y="62"/>
                      </a:cubicBezTo>
                      <a:cubicBezTo>
                        <a:pt x="2552" y="62"/>
                        <a:pt x="2818" y="59"/>
                        <a:pt x="3080" y="54"/>
                      </a:cubicBezTo>
                      <a:lnTo>
                        <a:pt x="2882" y="54"/>
                      </a:lnTo>
                      <a:cubicBezTo>
                        <a:pt x="1784" y="54"/>
                        <a:pt x="646" y="26"/>
                        <a:pt x="198" y="8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" name="Google Shape;545;p29"/>
                <p:cNvSpPr/>
                <p:nvPr/>
              </p:nvSpPr>
              <p:spPr>
                <a:xfrm flipH="1">
                  <a:off x="8139716" y="4986872"/>
                  <a:ext cx="387415" cy="41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9" h="575" extrusionOk="0">
                      <a:moveTo>
                        <a:pt x="4544" y="1"/>
                      </a:moveTo>
                      <a:cubicBezTo>
                        <a:pt x="4358" y="11"/>
                        <a:pt x="4268" y="417"/>
                        <a:pt x="4268" y="417"/>
                      </a:cubicBezTo>
                      <a:lnTo>
                        <a:pt x="1156" y="442"/>
                      </a:lnTo>
                      <a:lnTo>
                        <a:pt x="1156" y="456"/>
                      </a:lnTo>
                      <a:cubicBezTo>
                        <a:pt x="1153" y="456"/>
                        <a:pt x="1153" y="453"/>
                        <a:pt x="1149" y="442"/>
                      </a:cubicBezTo>
                      <a:lnTo>
                        <a:pt x="4" y="449"/>
                      </a:lnTo>
                      <a:lnTo>
                        <a:pt x="0" y="521"/>
                      </a:lnTo>
                      <a:lnTo>
                        <a:pt x="198" y="528"/>
                      </a:lnTo>
                      <a:cubicBezTo>
                        <a:pt x="646" y="546"/>
                        <a:pt x="1784" y="574"/>
                        <a:pt x="2882" y="574"/>
                      </a:cubicBezTo>
                      <a:lnTo>
                        <a:pt x="3080" y="574"/>
                      </a:lnTo>
                      <a:cubicBezTo>
                        <a:pt x="4063" y="561"/>
                        <a:pt x="4936" y="521"/>
                        <a:pt x="5259" y="463"/>
                      </a:cubicBezTo>
                      <a:cubicBezTo>
                        <a:pt x="5266" y="460"/>
                        <a:pt x="5276" y="456"/>
                        <a:pt x="5284" y="456"/>
                      </a:cubicBezTo>
                      <a:cubicBezTo>
                        <a:pt x="5345" y="435"/>
                        <a:pt x="5377" y="413"/>
                        <a:pt x="5384" y="388"/>
                      </a:cubicBezTo>
                      <a:cubicBezTo>
                        <a:pt x="5388" y="374"/>
                        <a:pt x="5388" y="363"/>
                        <a:pt x="5377" y="349"/>
                      </a:cubicBezTo>
                      <a:cubicBezTo>
                        <a:pt x="5302" y="251"/>
                        <a:pt x="4989" y="137"/>
                        <a:pt x="4771" y="69"/>
                      </a:cubicBezTo>
                      <a:cubicBezTo>
                        <a:pt x="4699" y="47"/>
                        <a:pt x="4623" y="22"/>
                        <a:pt x="454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" name="Google Shape;546;p29"/>
                <p:cNvSpPr/>
                <p:nvPr/>
              </p:nvSpPr>
              <p:spPr>
                <a:xfrm flipH="1">
                  <a:off x="8139716" y="5013040"/>
                  <a:ext cx="390794" cy="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6" h="121" extrusionOk="0">
                      <a:moveTo>
                        <a:pt x="5420" y="0"/>
                      </a:moveTo>
                      <a:cubicBezTo>
                        <a:pt x="5410" y="0"/>
                        <a:pt x="5396" y="1"/>
                        <a:pt x="5378" y="3"/>
                      </a:cubicBezTo>
                      <a:cubicBezTo>
                        <a:pt x="5331" y="3"/>
                        <a:pt x="5280" y="3"/>
                        <a:pt x="5220" y="6"/>
                      </a:cubicBezTo>
                      <a:cubicBezTo>
                        <a:pt x="5061" y="10"/>
                        <a:pt x="4868" y="17"/>
                        <a:pt x="4639" y="28"/>
                      </a:cubicBezTo>
                      <a:cubicBezTo>
                        <a:pt x="4147" y="46"/>
                        <a:pt x="3468" y="64"/>
                        <a:pt x="2718" y="78"/>
                      </a:cubicBezTo>
                      <a:cubicBezTo>
                        <a:pt x="2235" y="85"/>
                        <a:pt x="1783" y="87"/>
                        <a:pt x="1390" y="87"/>
                      </a:cubicBezTo>
                      <a:cubicBezTo>
                        <a:pt x="1172" y="87"/>
                        <a:pt x="973" y="87"/>
                        <a:pt x="797" y="85"/>
                      </a:cubicBezTo>
                      <a:cubicBezTo>
                        <a:pt x="568" y="81"/>
                        <a:pt x="374" y="81"/>
                        <a:pt x="216" y="81"/>
                      </a:cubicBezTo>
                      <a:lnTo>
                        <a:pt x="55" y="81"/>
                      </a:lnTo>
                      <a:cubicBezTo>
                        <a:pt x="19" y="81"/>
                        <a:pt x="1" y="81"/>
                        <a:pt x="1" y="85"/>
                      </a:cubicBezTo>
                      <a:cubicBezTo>
                        <a:pt x="1" y="85"/>
                        <a:pt x="19" y="85"/>
                        <a:pt x="55" y="89"/>
                      </a:cubicBezTo>
                      <a:cubicBezTo>
                        <a:pt x="105" y="92"/>
                        <a:pt x="155" y="92"/>
                        <a:pt x="212" y="96"/>
                      </a:cubicBezTo>
                      <a:cubicBezTo>
                        <a:pt x="374" y="99"/>
                        <a:pt x="568" y="107"/>
                        <a:pt x="797" y="110"/>
                      </a:cubicBezTo>
                      <a:cubicBezTo>
                        <a:pt x="1083" y="116"/>
                        <a:pt x="1432" y="120"/>
                        <a:pt x="1821" y="120"/>
                      </a:cubicBezTo>
                      <a:cubicBezTo>
                        <a:pt x="2102" y="120"/>
                        <a:pt x="2404" y="118"/>
                        <a:pt x="2718" y="114"/>
                      </a:cubicBezTo>
                      <a:cubicBezTo>
                        <a:pt x="3468" y="103"/>
                        <a:pt x="4150" y="78"/>
                        <a:pt x="4639" y="53"/>
                      </a:cubicBezTo>
                      <a:cubicBezTo>
                        <a:pt x="4868" y="42"/>
                        <a:pt x="5061" y="31"/>
                        <a:pt x="5220" y="21"/>
                      </a:cubicBezTo>
                      <a:cubicBezTo>
                        <a:pt x="5280" y="17"/>
                        <a:pt x="5331" y="13"/>
                        <a:pt x="5378" y="10"/>
                      </a:cubicBezTo>
                      <a:cubicBezTo>
                        <a:pt x="5414" y="6"/>
                        <a:pt x="5435" y="3"/>
                        <a:pt x="5435" y="3"/>
                      </a:cubicBezTo>
                      <a:cubicBezTo>
                        <a:pt x="5435" y="1"/>
                        <a:pt x="5430" y="0"/>
                        <a:pt x="542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" name="Google Shape;547;p29"/>
                <p:cNvSpPr/>
                <p:nvPr/>
              </p:nvSpPr>
              <p:spPr>
                <a:xfrm flipH="1">
                  <a:off x="8198300" y="4983996"/>
                  <a:ext cx="23436" cy="36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" h="507" extrusionOk="0">
                      <a:moveTo>
                        <a:pt x="320" y="0"/>
                      </a:moveTo>
                      <a:cubicBezTo>
                        <a:pt x="304" y="0"/>
                        <a:pt x="177" y="62"/>
                        <a:pt x="92" y="209"/>
                      </a:cubicBezTo>
                      <a:cubicBezTo>
                        <a:pt x="0" y="358"/>
                        <a:pt x="9" y="507"/>
                        <a:pt x="20" y="507"/>
                      </a:cubicBezTo>
                      <a:cubicBezTo>
                        <a:pt x="20" y="507"/>
                        <a:pt x="20" y="507"/>
                        <a:pt x="20" y="507"/>
                      </a:cubicBezTo>
                      <a:cubicBezTo>
                        <a:pt x="31" y="507"/>
                        <a:pt x="38" y="371"/>
                        <a:pt x="124" y="227"/>
                      </a:cubicBezTo>
                      <a:cubicBezTo>
                        <a:pt x="207" y="84"/>
                        <a:pt x="325" y="11"/>
                        <a:pt x="322" y="1"/>
                      </a:cubicBezTo>
                      <a:cubicBezTo>
                        <a:pt x="322" y="1"/>
                        <a:pt x="321" y="0"/>
                        <a:pt x="32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" name="Google Shape;548;p29"/>
                <p:cNvSpPr/>
                <p:nvPr/>
              </p:nvSpPr>
              <p:spPr>
                <a:xfrm flipH="1">
                  <a:off x="8276302" y="4967677"/>
                  <a:ext cx="13156" cy="19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" h="272" extrusionOk="0">
                      <a:moveTo>
                        <a:pt x="174" y="1"/>
                      </a:moveTo>
                      <a:cubicBezTo>
                        <a:pt x="161" y="1"/>
                        <a:pt x="120" y="56"/>
                        <a:pt x="75" y="124"/>
                      </a:cubicBezTo>
                      <a:cubicBezTo>
                        <a:pt x="32" y="200"/>
                        <a:pt x="0" y="264"/>
                        <a:pt x="11" y="271"/>
                      </a:cubicBezTo>
                      <a:cubicBezTo>
                        <a:pt x="11" y="271"/>
                        <a:pt x="11" y="271"/>
                        <a:pt x="11" y="271"/>
                      </a:cubicBezTo>
                      <a:cubicBezTo>
                        <a:pt x="21" y="271"/>
                        <a:pt x="66" y="219"/>
                        <a:pt x="108" y="145"/>
                      </a:cubicBezTo>
                      <a:cubicBezTo>
                        <a:pt x="154" y="70"/>
                        <a:pt x="183" y="6"/>
                        <a:pt x="176" y="1"/>
                      </a:cubicBezTo>
                      <a:cubicBezTo>
                        <a:pt x="175" y="1"/>
                        <a:pt x="175" y="1"/>
                        <a:pt x="17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" name="Google Shape;549;p29"/>
                <p:cNvSpPr/>
                <p:nvPr/>
              </p:nvSpPr>
              <p:spPr>
                <a:xfrm flipH="1">
                  <a:off x="8292765" y="4964298"/>
                  <a:ext cx="15313" cy="13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" h="187" extrusionOk="0">
                      <a:moveTo>
                        <a:pt x="202" y="1"/>
                      </a:moveTo>
                      <a:cubicBezTo>
                        <a:pt x="189" y="1"/>
                        <a:pt x="143" y="32"/>
                        <a:pt x="94" y="78"/>
                      </a:cubicBezTo>
                      <a:cubicBezTo>
                        <a:pt x="40" y="128"/>
                        <a:pt x="1" y="174"/>
                        <a:pt x="8" y="185"/>
                      </a:cubicBezTo>
                      <a:cubicBezTo>
                        <a:pt x="8" y="186"/>
                        <a:pt x="9" y="186"/>
                        <a:pt x="10" y="186"/>
                      </a:cubicBezTo>
                      <a:cubicBezTo>
                        <a:pt x="24" y="186"/>
                        <a:pt x="70" y="152"/>
                        <a:pt x="119" y="106"/>
                      </a:cubicBezTo>
                      <a:cubicBezTo>
                        <a:pt x="173" y="56"/>
                        <a:pt x="213" y="10"/>
                        <a:pt x="205" y="2"/>
                      </a:cubicBezTo>
                      <a:cubicBezTo>
                        <a:pt x="204" y="1"/>
                        <a:pt x="203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" name="Google Shape;550;p29"/>
                <p:cNvSpPr/>
                <p:nvPr/>
              </p:nvSpPr>
              <p:spPr>
                <a:xfrm flipH="1">
                  <a:off x="8295569" y="4954592"/>
                  <a:ext cx="24155" cy="2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" h="38" extrusionOk="0">
                      <a:moveTo>
                        <a:pt x="205" y="0"/>
                      </a:moveTo>
                      <a:cubicBezTo>
                        <a:pt x="193" y="0"/>
                        <a:pt x="182" y="0"/>
                        <a:pt x="170" y="1"/>
                      </a:cubicBezTo>
                      <a:cubicBezTo>
                        <a:pt x="77" y="1"/>
                        <a:pt x="1" y="8"/>
                        <a:pt x="1" y="19"/>
                      </a:cubicBezTo>
                      <a:cubicBezTo>
                        <a:pt x="1" y="28"/>
                        <a:pt x="59" y="38"/>
                        <a:pt x="135" y="38"/>
                      </a:cubicBezTo>
                      <a:cubicBezTo>
                        <a:pt x="147" y="38"/>
                        <a:pt x="158" y="37"/>
                        <a:pt x="170" y="37"/>
                      </a:cubicBezTo>
                      <a:cubicBezTo>
                        <a:pt x="259" y="37"/>
                        <a:pt x="335" y="29"/>
                        <a:pt x="335" y="19"/>
                      </a:cubicBezTo>
                      <a:cubicBezTo>
                        <a:pt x="335" y="9"/>
                        <a:pt x="278" y="0"/>
                        <a:pt x="20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1" name="Google Shape;551;p29"/>
                <p:cNvSpPr/>
                <p:nvPr/>
              </p:nvSpPr>
              <p:spPr>
                <a:xfrm flipH="1">
                  <a:off x="8296432" y="4940430"/>
                  <a:ext cx="27893" cy="4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56" extrusionOk="0">
                      <a:moveTo>
                        <a:pt x="18" y="0"/>
                      </a:moveTo>
                      <a:cubicBezTo>
                        <a:pt x="10" y="0"/>
                        <a:pt x="5" y="1"/>
                        <a:pt x="5" y="4"/>
                      </a:cubicBezTo>
                      <a:cubicBezTo>
                        <a:pt x="0" y="14"/>
                        <a:pt x="83" y="51"/>
                        <a:pt x="194" y="54"/>
                      </a:cubicBezTo>
                      <a:cubicBezTo>
                        <a:pt x="208" y="55"/>
                        <a:pt x="221" y="55"/>
                        <a:pt x="234" y="55"/>
                      </a:cubicBezTo>
                      <a:cubicBezTo>
                        <a:pt x="322" y="55"/>
                        <a:pt x="387" y="35"/>
                        <a:pt x="384" y="26"/>
                      </a:cubicBezTo>
                      <a:cubicBezTo>
                        <a:pt x="384" y="20"/>
                        <a:pt x="365" y="19"/>
                        <a:pt x="334" y="19"/>
                      </a:cubicBezTo>
                      <a:cubicBezTo>
                        <a:pt x="313" y="19"/>
                        <a:pt x="288" y="20"/>
                        <a:pt x="259" y="20"/>
                      </a:cubicBezTo>
                      <a:cubicBezTo>
                        <a:pt x="239" y="20"/>
                        <a:pt x="217" y="19"/>
                        <a:pt x="194" y="19"/>
                      </a:cubicBezTo>
                      <a:cubicBezTo>
                        <a:pt x="114" y="13"/>
                        <a:pt x="46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" name="Google Shape;552;p29"/>
                <p:cNvSpPr/>
                <p:nvPr/>
              </p:nvSpPr>
              <p:spPr>
                <a:xfrm flipH="1">
                  <a:off x="8237553" y="4945750"/>
                  <a:ext cx="43709" cy="25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" h="350" extrusionOk="0">
                      <a:moveTo>
                        <a:pt x="415" y="38"/>
                      </a:moveTo>
                      <a:cubicBezTo>
                        <a:pt x="460" y="38"/>
                        <a:pt x="505" y="47"/>
                        <a:pt x="543" y="70"/>
                      </a:cubicBezTo>
                      <a:cubicBezTo>
                        <a:pt x="575" y="91"/>
                        <a:pt x="564" y="131"/>
                        <a:pt x="529" y="152"/>
                      </a:cubicBezTo>
                      <a:cubicBezTo>
                        <a:pt x="493" y="174"/>
                        <a:pt x="450" y="188"/>
                        <a:pt x="413" y="203"/>
                      </a:cubicBezTo>
                      <a:cubicBezTo>
                        <a:pt x="335" y="232"/>
                        <a:pt x="263" y="250"/>
                        <a:pt x="202" y="263"/>
                      </a:cubicBezTo>
                      <a:cubicBezTo>
                        <a:pt x="142" y="274"/>
                        <a:pt x="91" y="281"/>
                        <a:pt x="56" y="285"/>
                      </a:cubicBezTo>
                      <a:lnTo>
                        <a:pt x="56" y="285"/>
                      </a:lnTo>
                      <a:cubicBezTo>
                        <a:pt x="69" y="254"/>
                        <a:pt x="89" y="214"/>
                        <a:pt x="123" y="174"/>
                      </a:cubicBezTo>
                      <a:cubicBezTo>
                        <a:pt x="163" y="124"/>
                        <a:pt x="220" y="81"/>
                        <a:pt x="299" y="56"/>
                      </a:cubicBezTo>
                      <a:cubicBezTo>
                        <a:pt x="333" y="46"/>
                        <a:pt x="374" y="38"/>
                        <a:pt x="415" y="38"/>
                      </a:cubicBezTo>
                      <a:close/>
                      <a:moveTo>
                        <a:pt x="409" y="0"/>
                      </a:moveTo>
                      <a:cubicBezTo>
                        <a:pt x="271" y="0"/>
                        <a:pt x="154" y="80"/>
                        <a:pt x="102" y="156"/>
                      </a:cubicBezTo>
                      <a:cubicBezTo>
                        <a:pt x="64" y="204"/>
                        <a:pt x="46" y="254"/>
                        <a:pt x="38" y="287"/>
                      </a:cubicBezTo>
                      <a:lnTo>
                        <a:pt x="38" y="287"/>
                      </a:lnTo>
                      <a:cubicBezTo>
                        <a:pt x="14" y="290"/>
                        <a:pt x="1" y="291"/>
                        <a:pt x="1" y="293"/>
                      </a:cubicBezTo>
                      <a:cubicBezTo>
                        <a:pt x="1" y="295"/>
                        <a:pt x="13" y="298"/>
                        <a:pt x="36" y="299"/>
                      </a:cubicBezTo>
                      <a:lnTo>
                        <a:pt x="36" y="299"/>
                      </a:lnTo>
                      <a:cubicBezTo>
                        <a:pt x="30" y="331"/>
                        <a:pt x="30" y="350"/>
                        <a:pt x="34" y="350"/>
                      </a:cubicBezTo>
                      <a:cubicBezTo>
                        <a:pt x="34" y="350"/>
                        <a:pt x="34" y="350"/>
                        <a:pt x="34" y="350"/>
                      </a:cubicBezTo>
                      <a:cubicBezTo>
                        <a:pt x="37" y="350"/>
                        <a:pt x="40" y="330"/>
                        <a:pt x="51" y="300"/>
                      </a:cubicBezTo>
                      <a:lnTo>
                        <a:pt x="51" y="300"/>
                      </a:lnTo>
                      <a:cubicBezTo>
                        <a:pt x="55" y="300"/>
                        <a:pt x="59" y="300"/>
                        <a:pt x="64" y="300"/>
                      </a:cubicBezTo>
                      <a:cubicBezTo>
                        <a:pt x="99" y="300"/>
                        <a:pt x="147" y="297"/>
                        <a:pt x="206" y="289"/>
                      </a:cubicBezTo>
                      <a:cubicBezTo>
                        <a:pt x="270" y="281"/>
                        <a:pt x="345" y="263"/>
                        <a:pt x="425" y="238"/>
                      </a:cubicBezTo>
                      <a:cubicBezTo>
                        <a:pt x="464" y="225"/>
                        <a:pt x="507" y="210"/>
                        <a:pt x="550" y="185"/>
                      </a:cubicBezTo>
                      <a:cubicBezTo>
                        <a:pt x="569" y="170"/>
                        <a:pt x="593" y="152"/>
                        <a:pt x="600" y="120"/>
                      </a:cubicBezTo>
                      <a:cubicBezTo>
                        <a:pt x="607" y="88"/>
                        <a:pt x="590" y="56"/>
                        <a:pt x="569" y="38"/>
                      </a:cubicBezTo>
                      <a:cubicBezTo>
                        <a:pt x="514" y="11"/>
                        <a:pt x="460" y="0"/>
                        <a:pt x="40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" name="Google Shape;553;p29"/>
                <p:cNvSpPr/>
                <p:nvPr/>
              </p:nvSpPr>
              <p:spPr>
                <a:xfrm flipH="1">
                  <a:off x="8275008" y="4939136"/>
                  <a:ext cx="22430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96" extrusionOk="0">
                      <a:moveTo>
                        <a:pt x="75" y="0"/>
                      </a:moveTo>
                      <a:cubicBezTo>
                        <a:pt x="73" y="0"/>
                        <a:pt x="71" y="0"/>
                        <a:pt x="68" y="0"/>
                      </a:cubicBezTo>
                      <a:cubicBezTo>
                        <a:pt x="22" y="7"/>
                        <a:pt x="0" y="62"/>
                        <a:pt x="7" y="97"/>
                      </a:cubicBezTo>
                      <a:cubicBezTo>
                        <a:pt x="10" y="133"/>
                        <a:pt x="29" y="162"/>
                        <a:pt x="43" y="187"/>
                      </a:cubicBezTo>
                      <a:cubicBezTo>
                        <a:pt x="75" y="237"/>
                        <a:pt x="111" y="280"/>
                        <a:pt x="143" y="312"/>
                      </a:cubicBezTo>
                      <a:cubicBezTo>
                        <a:pt x="203" y="369"/>
                        <a:pt x="252" y="392"/>
                        <a:pt x="261" y="392"/>
                      </a:cubicBezTo>
                      <a:cubicBezTo>
                        <a:pt x="261" y="392"/>
                        <a:pt x="262" y="392"/>
                        <a:pt x="262" y="392"/>
                      </a:cubicBezTo>
                      <a:cubicBezTo>
                        <a:pt x="265" y="388"/>
                        <a:pt x="219" y="355"/>
                        <a:pt x="161" y="291"/>
                      </a:cubicBezTo>
                      <a:cubicBezTo>
                        <a:pt x="133" y="259"/>
                        <a:pt x="104" y="219"/>
                        <a:pt x="75" y="169"/>
                      </a:cubicBezTo>
                      <a:cubicBezTo>
                        <a:pt x="47" y="126"/>
                        <a:pt x="25" y="50"/>
                        <a:pt x="75" y="40"/>
                      </a:cubicBezTo>
                      <a:cubicBezTo>
                        <a:pt x="79" y="40"/>
                        <a:pt x="83" y="39"/>
                        <a:pt x="86" y="39"/>
                      </a:cubicBezTo>
                      <a:cubicBezTo>
                        <a:pt x="136" y="39"/>
                        <a:pt x="182" y="86"/>
                        <a:pt x="212" y="123"/>
                      </a:cubicBezTo>
                      <a:cubicBezTo>
                        <a:pt x="247" y="169"/>
                        <a:pt x="265" y="216"/>
                        <a:pt x="272" y="255"/>
                      </a:cubicBezTo>
                      <a:cubicBezTo>
                        <a:pt x="290" y="342"/>
                        <a:pt x="272" y="395"/>
                        <a:pt x="280" y="395"/>
                      </a:cubicBezTo>
                      <a:cubicBezTo>
                        <a:pt x="280" y="395"/>
                        <a:pt x="280" y="395"/>
                        <a:pt x="280" y="395"/>
                      </a:cubicBezTo>
                      <a:cubicBezTo>
                        <a:pt x="285" y="395"/>
                        <a:pt x="312" y="342"/>
                        <a:pt x="302" y="252"/>
                      </a:cubicBezTo>
                      <a:cubicBezTo>
                        <a:pt x="294" y="209"/>
                        <a:pt x="277" y="155"/>
                        <a:pt x="240" y="105"/>
                      </a:cubicBezTo>
                      <a:cubicBezTo>
                        <a:pt x="205" y="59"/>
                        <a:pt x="160" y="0"/>
                        <a:pt x="7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554;p29"/>
                <p:cNvSpPr/>
                <p:nvPr/>
              </p:nvSpPr>
              <p:spPr>
                <a:xfrm flipH="1">
                  <a:off x="8443739" y="4954305"/>
                  <a:ext cx="83105" cy="65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6" h="910" extrusionOk="0">
                      <a:moveTo>
                        <a:pt x="183" y="0"/>
                      </a:moveTo>
                      <a:cubicBezTo>
                        <a:pt x="134" y="0"/>
                        <a:pt x="93" y="3"/>
                        <a:pt x="65" y="8"/>
                      </a:cubicBezTo>
                      <a:cubicBezTo>
                        <a:pt x="22" y="15"/>
                        <a:pt x="0" y="23"/>
                        <a:pt x="0" y="23"/>
                      </a:cubicBezTo>
                      <a:cubicBezTo>
                        <a:pt x="0" y="25"/>
                        <a:pt x="5" y="25"/>
                        <a:pt x="13" y="25"/>
                      </a:cubicBezTo>
                      <a:cubicBezTo>
                        <a:pt x="21" y="25"/>
                        <a:pt x="34" y="25"/>
                        <a:pt x="50" y="23"/>
                      </a:cubicBezTo>
                      <a:cubicBezTo>
                        <a:pt x="70" y="23"/>
                        <a:pt x="96" y="22"/>
                        <a:pt x="128" y="22"/>
                      </a:cubicBezTo>
                      <a:cubicBezTo>
                        <a:pt x="159" y="22"/>
                        <a:pt x="196" y="23"/>
                        <a:pt x="237" y="26"/>
                      </a:cubicBezTo>
                      <a:cubicBezTo>
                        <a:pt x="380" y="41"/>
                        <a:pt x="582" y="98"/>
                        <a:pt x="758" y="231"/>
                      </a:cubicBezTo>
                      <a:cubicBezTo>
                        <a:pt x="933" y="367"/>
                        <a:pt x="1038" y="547"/>
                        <a:pt x="1088" y="683"/>
                      </a:cubicBezTo>
                      <a:cubicBezTo>
                        <a:pt x="1137" y="817"/>
                        <a:pt x="1145" y="909"/>
                        <a:pt x="1152" y="909"/>
                      </a:cubicBezTo>
                      <a:cubicBezTo>
                        <a:pt x="1152" y="909"/>
                        <a:pt x="1152" y="909"/>
                        <a:pt x="1152" y="909"/>
                      </a:cubicBezTo>
                      <a:cubicBezTo>
                        <a:pt x="1152" y="909"/>
                        <a:pt x="1156" y="888"/>
                        <a:pt x="1152" y="845"/>
                      </a:cubicBezTo>
                      <a:cubicBezTo>
                        <a:pt x="1145" y="805"/>
                        <a:pt x="1134" y="744"/>
                        <a:pt x="1112" y="672"/>
                      </a:cubicBezTo>
                      <a:cubicBezTo>
                        <a:pt x="1069" y="532"/>
                        <a:pt x="965" y="343"/>
                        <a:pt x="783" y="202"/>
                      </a:cubicBezTo>
                      <a:cubicBezTo>
                        <a:pt x="599" y="63"/>
                        <a:pt x="388" y="8"/>
                        <a:pt x="241" y="1"/>
                      </a:cubicBezTo>
                      <a:cubicBezTo>
                        <a:pt x="220" y="0"/>
                        <a:pt x="201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" name="Google Shape;555;p29"/>
                <p:cNvSpPr/>
                <p:nvPr/>
              </p:nvSpPr>
              <p:spPr>
                <a:xfrm flipH="1">
                  <a:off x="8502832" y="4859911"/>
                  <a:ext cx="2876" cy="94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1315" extrusionOk="0">
                      <a:moveTo>
                        <a:pt x="18" y="1"/>
                      </a:move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8" y="1"/>
                        <a:pt x="0" y="294"/>
                        <a:pt x="0" y="657"/>
                      </a:cubicBezTo>
                      <a:cubicBezTo>
                        <a:pt x="0" y="1020"/>
                        <a:pt x="11" y="1314"/>
                        <a:pt x="22" y="1314"/>
                      </a:cubicBezTo>
                      <a:cubicBezTo>
                        <a:pt x="33" y="1314"/>
                        <a:pt x="40" y="1020"/>
                        <a:pt x="40" y="657"/>
                      </a:cubicBezTo>
                      <a:cubicBezTo>
                        <a:pt x="40" y="297"/>
                        <a:pt x="30" y="1"/>
                        <a:pt x="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" name="Google Shape;556;p29"/>
                <p:cNvSpPr/>
                <p:nvPr/>
              </p:nvSpPr>
              <p:spPr>
                <a:xfrm flipH="1">
                  <a:off x="8347763" y="4997440"/>
                  <a:ext cx="67361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7" h="51" extrusionOk="0">
                      <a:moveTo>
                        <a:pt x="894" y="0"/>
                      </a:moveTo>
                      <a:cubicBezTo>
                        <a:pt x="820" y="0"/>
                        <a:pt x="657" y="9"/>
                        <a:pt x="471" y="11"/>
                      </a:cubicBezTo>
                      <a:cubicBezTo>
                        <a:pt x="298" y="11"/>
                        <a:pt x="147" y="7"/>
                        <a:pt x="65" y="7"/>
                      </a:cubicBezTo>
                      <a:cubicBezTo>
                        <a:pt x="24" y="7"/>
                        <a:pt x="0" y="8"/>
                        <a:pt x="0" y="11"/>
                      </a:cubicBezTo>
                      <a:cubicBezTo>
                        <a:pt x="0" y="22"/>
                        <a:pt x="208" y="51"/>
                        <a:pt x="471" y="51"/>
                      </a:cubicBezTo>
                      <a:cubicBezTo>
                        <a:pt x="729" y="47"/>
                        <a:pt x="937" y="15"/>
                        <a:pt x="937" y="4"/>
                      </a:cubicBezTo>
                      <a:cubicBezTo>
                        <a:pt x="937" y="1"/>
                        <a:pt x="92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557;p29"/>
                <p:cNvSpPr/>
                <p:nvPr/>
              </p:nvSpPr>
              <p:spPr>
                <a:xfrm flipH="1">
                  <a:off x="8453011" y="4998662"/>
                  <a:ext cx="7836" cy="1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85" extrusionOk="0">
                      <a:moveTo>
                        <a:pt x="11" y="0"/>
                      </a:moveTo>
                      <a:cubicBezTo>
                        <a:pt x="10" y="0"/>
                        <a:pt x="9" y="0"/>
                        <a:pt x="8" y="1"/>
                      </a:cubicBezTo>
                      <a:cubicBezTo>
                        <a:pt x="1" y="9"/>
                        <a:pt x="26" y="49"/>
                        <a:pt x="47" y="95"/>
                      </a:cubicBezTo>
                      <a:cubicBezTo>
                        <a:pt x="73" y="142"/>
                        <a:pt x="83" y="185"/>
                        <a:pt x="95" y="185"/>
                      </a:cubicBezTo>
                      <a:cubicBezTo>
                        <a:pt x="105" y="185"/>
                        <a:pt x="108" y="130"/>
                        <a:pt x="83" y="77"/>
                      </a:cubicBezTo>
                      <a:cubicBezTo>
                        <a:pt x="61" y="28"/>
                        <a:pt x="24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29"/>
                <p:cNvSpPr/>
                <p:nvPr/>
              </p:nvSpPr>
              <p:spPr>
                <a:xfrm flipH="1">
                  <a:off x="8468252" y="4977741"/>
                  <a:ext cx="9849" cy="9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" h="126" extrusionOk="0">
                      <a:moveTo>
                        <a:pt x="11" y="1"/>
                      </a:moveTo>
                      <a:cubicBezTo>
                        <a:pt x="10" y="1"/>
                        <a:pt x="8" y="1"/>
                        <a:pt x="7" y="2"/>
                      </a:cubicBezTo>
                      <a:cubicBezTo>
                        <a:pt x="0" y="9"/>
                        <a:pt x="22" y="45"/>
                        <a:pt x="55" y="77"/>
                      </a:cubicBezTo>
                      <a:cubicBezTo>
                        <a:pt x="85" y="105"/>
                        <a:pt x="114" y="125"/>
                        <a:pt x="126" y="125"/>
                      </a:cubicBezTo>
                      <a:cubicBezTo>
                        <a:pt x="127" y="125"/>
                        <a:pt x="129" y="125"/>
                        <a:pt x="130" y="124"/>
                      </a:cubicBezTo>
                      <a:cubicBezTo>
                        <a:pt x="136" y="116"/>
                        <a:pt x="115" y="81"/>
                        <a:pt x="83" y="48"/>
                      </a:cubicBezTo>
                      <a:cubicBezTo>
                        <a:pt x="54" y="21"/>
                        <a:pt x="24" y="1"/>
                        <a:pt x="1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9" name="Google Shape;559;p29"/>
                <p:cNvSpPr/>
                <p:nvPr/>
              </p:nvSpPr>
              <p:spPr>
                <a:xfrm flipH="1">
                  <a:off x="8488382" y="4967245"/>
                  <a:ext cx="13947" cy="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" h="81" extrusionOk="0">
                      <a:moveTo>
                        <a:pt x="63" y="1"/>
                      </a:moveTo>
                      <a:cubicBezTo>
                        <a:pt x="27" y="1"/>
                        <a:pt x="1" y="14"/>
                        <a:pt x="4" y="19"/>
                      </a:cubicBezTo>
                      <a:cubicBezTo>
                        <a:pt x="7" y="29"/>
                        <a:pt x="50" y="29"/>
                        <a:pt x="97" y="44"/>
                      </a:cubicBezTo>
                      <a:cubicBezTo>
                        <a:pt x="138" y="60"/>
                        <a:pt x="171" y="81"/>
                        <a:pt x="183" y="81"/>
                      </a:cubicBezTo>
                      <a:cubicBezTo>
                        <a:pt x="185" y="81"/>
                        <a:pt x="186" y="81"/>
                        <a:pt x="187" y="80"/>
                      </a:cubicBezTo>
                      <a:cubicBezTo>
                        <a:pt x="193" y="72"/>
                        <a:pt x="168" y="26"/>
                        <a:pt x="107" y="7"/>
                      </a:cubicBezTo>
                      <a:cubicBezTo>
                        <a:pt x="92" y="3"/>
                        <a:pt x="77" y="1"/>
                        <a:pt x="6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0" name="Google Shape;560;p29"/>
                <p:cNvSpPr/>
                <p:nvPr/>
              </p:nvSpPr>
              <p:spPr>
                <a:xfrm flipH="1">
                  <a:off x="8512106" y="4963866"/>
                  <a:ext cx="7548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51" extrusionOk="0">
                      <a:moveTo>
                        <a:pt x="23" y="0"/>
                      </a:moveTo>
                      <a:cubicBezTo>
                        <a:pt x="13" y="0"/>
                        <a:pt x="6" y="3"/>
                        <a:pt x="4" y="8"/>
                      </a:cubicBezTo>
                      <a:cubicBezTo>
                        <a:pt x="0" y="19"/>
                        <a:pt x="18" y="33"/>
                        <a:pt x="43" y="44"/>
                      </a:cubicBezTo>
                      <a:cubicBezTo>
                        <a:pt x="57" y="49"/>
                        <a:pt x="69" y="51"/>
                        <a:pt x="79" y="51"/>
                      </a:cubicBezTo>
                      <a:cubicBezTo>
                        <a:pt x="91" y="51"/>
                        <a:pt x="99" y="48"/>
                        <a:pt x="101" y="44"/>
                      </a:cubicBezTo>
                      <a:cubicBezTo>
                        <a:pt x="105" y="33"/>
                        <a:pt x="86" y="16"/>
                        <a:pt x="58" y="8"/>
                      </a:cubicBezTo>
                      <a:cubicBezTo>
                        <a:pt x="46" y="3"/>
                        <a:pt x="33" y="0"/>
                        <a:pt x="2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29"/>
                <p:cNvSpPr/>
                <p:nvPr/>
              </p:nvSpPr>
              <p:spPr>
                <a:xfrm flipH="1">
                  <a:off x="8296647" y="4914836"/>
                  <a:ext cx="791" cy="27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382" extrusionOk="0">
                      <a:moveTo>
                        <a:pt x="0" y="1"/>
                      </a:moveTo>
                      <a:lnTo>
                        <a:pt x="7" y="382"/>
                      </a:lnTo>
                      <a:lnTo>
                        <a:pt x="10" y="38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29"/>
                <p:cNvSpPr/>
                <p:nvPr/>
              </p:nvSpPr>
              <p:spPr>
                <a:xfrm flipH="1">
                  <a:off x="8296867" y="4914621"/>
                  <a:ext cx="206540" cy="34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3" h="478" extrusionOk="0">
                      <a:moveTo>
                        <a:pt x="2865" y="0"/>
                      </a:moveTo>
                      <a:lnTo>
                        <a:pt x="4" y="255"/>
                      </a:lnTo>
                      <a:cubicBezTo>
                        <a:pt x="4" y="348"/>
                        <a:pt x="1" y="428"/>
                        <a:pt x="1" y="478"/>
                      </a:cubicBezTo>
                      <a:lnTo>
                        <a:pt x="2567" y="395"/>
                      </a:lnTo>
                      <a:cubicBezTo>
                        <a:pt x="2524" y="385"/>
                        <a:pt x="2496" y="370"/>
                        <a:pt x="2496" y="363"/>
                      </a:cubicBezTo>
                      <a:cubicBezTo>
                        <a:pt x="2499" y="360"/>
                        <a:pt x="2502" y="360"/>
                        <a:pt x="2509" y="360"/>
                      </a:cubicBezTo>
                      <a:cubicBezTo>
                        <a:pt x="2539" y="360"/>
                        <a:pt x="2607" y="370"/>
                        <a:pt x="2685" y="378"/>
                      </a:cubicBezTo>
                      <a:cubicBezTo>
                        <a:pt x="2779" y="381"/>
                        <a:pt x="2857" y="378"/>
                        <a:pt x="2872" y="385"/>
                      </a:cubicBezTo>
                      <a:lnTo>
                        <a:pt x="2865" y="4"/>
                      </a:lnTo>
                      <a:lnTo>
                        <a:pt x="286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63;p29"/>
                <p:cNvSpPr/>
                <p:nvPr/>
              </p:nvSpPr>
              <p:spPr>
                <a:xfrm flipH="1">
                  <a:off x="8296647" y="4940430"/>
                  <a:ext cx="27390" cy="2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36" extrusionOk="0">
                      <a:moveTo>
                        <a:pt x="14" y="1"/>
                      </a:moveTo>
                      <a:cubicBezTo>
                        <a:pt x="7" y="1"/>
                        <a:pt x="4" y="1"/>
                        <a:pt x="1" y="4"/>
                      </a:cubicBezTo>
                      <a:cubicBezTo>
                        <a:pt x="1" y="11"/>
                        <a:pt x="29" y="26"/>
                        <a:pt x="72" y="36"/>
                      </a:cubicBezTo>
                      <a:lnTo>
                        <a:pt x="380" y="26"/>
                      </a:lnTo>
                      <a:lnTo>
                        <a:pt x="377" y="26"/>
                      </a:lnTo>
                      <a:cubicBezTo>
                        <a:pt x="362" y="19"/>
                        <a:pt x="284" y="22"/>
                        <a:pt x="190" y="19"/>
                      </a:cubicBezTo>
                      <a:cubicBezTo>
                        <a:pt x="112" y="11"/>
                        <a:pt x="44" y="1"/>
                        <a:pt x="14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29"/>
                <p:cNvSpPr/>
                <p:nvPr/>
              </p:nvSpPr>
              <p:spPr>
                <a:xfrm flipH="1">
                  <a:off x="8528066" y="4935254"/>
                  <a:ext cx="647" cy="3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" h="44" extrusionOk="0">
                      <a:moveTo>
                        <a:pt x="1" y="0"/>
                      </a:moveTo>
                      <a:lnTo>
                        <a:pt x="8" y="43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65;p29"/>
                <p:cNvSpPr/>
                <p:nvPr/>
              </p:nvSpPr>
              <p:spPr>
                <a:xfrm flipH="1">
                  <a:off x="8504630" y="4933169"/>
                  <a:ext cx="23508" cy="16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231" extrusionOk="0">
                      <a:moveTo>
                        <a:pt x="316" y="1"/>
                      </a:moveTo>
                      <a:lnTo>
                        <a:pt x="0" y="29"/>
                      </a:lnTo>
                      <a:lnTo>
                        <a:pt x="0" y="72"/>
                      </a:lnTo>
                      <a:lnTo>
                        <a:pt x="22" y="231"/>
                      </a:lnTo>
                      <a:lnTo>
                        <a:pt x="327" y="223"/>
                      </a:lnTo>
                      <a:cubicBezTo>
                        <a:pt x="323" y="170"/>
                        <a:pt x="320" y="94"/>
                        <a:pt x="31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29"/>
                <p:cNvSpPr/>
                <p:nvPr/>
              </p:nvSpPr>
              <p:spPr>
                <a:xfrm flipH="1">
                  <a:off x="8503048" y="4932953"/>
                  <a:ext cx="2444" cy="163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227" extrusionOk="0">
                      <a:moveTo>
                        <a:pt x="33" y="0"/>
                      </a:moveTo>
                      <a:lnTo>
                        <a:pt x="1" y="4"/>
                      </a:lnTo>
                      <a:cubicBezTo>
                        <a:pt x="5" y="97"/>
                        <a:pt x="8" y="173"/>
                        <a:pt x="12" y="226"/>
                      </a:cubicBezTo>
                      <a:lnTo>
                        <a:pt x="30" y="223"/>
                      </a:lnTo>
                      <a:cubicBezTo>
                        <a:pt x="30" y="173"/>
                        <a:pt x="33" y="93"/>
                        <a:pt x="33" y="0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567;p29"/>
                <p:cNvSpPr/>
                <p:nvPr/>
              </p:nvSpPr>
              <p:spPr>
                <a:xfrm flipH="1">
                  <a:off x="7605347" y="4840573"/>
                  <a:ext cx="430190" cy="187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4" h="2610" extrusionOk="0">
                      <a:moveTo>
                        <a:pt x="3202" y="0"/>
                      </a:moveTo>
                      <a:lnTo>
                        <a:pt x="0" y="68"/>
                      </a:lnTo>
                      <a:lnTo>
                        <a:pt x="43" y="2571"/>
                      </a:lnTo>
                      <a:lnTo>
                        <a:pt x="240" y="2577"/>
                      </a:lnTo>
                      <a:cubicBezTo>
                        <a:pt x="641" y="2590"/>
                        <a:pt x="1598" y="2610"/>
                        <a:pt x="2581" y="2610"/>
                      </a:cubicBezTo>
                      <a:cubicBezTo>
                        <a:pt x="3774" y="2610"/>
                        <a:pt x="5006" y="2581"/>
                        <a:pt x="5326" y="2477"/>
                      </a:cubicBezTo>
                      <a:cubicBezTo>
                        <a:pt x="5984" y="2261"/>
                        <a:pt x="3249" y="1709"/>
                        <a:pt x="3249" y="1709"/>
                      </a:cubicBezTo>
                      <a:lnTo>
                        <a:pt x="320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68;p29"/>
                <p:cNvSpPr/>
                <p:nvPr/>
              </p:nvSpPr>
              <p:spPr>
                <a:xfrm flipH="1">
                  <a:off x="7644303" y="4986081"/>
                  <a:ext cx="61466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" h="396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4"/>
                        <a:pt x="101" y="30"/>
                        <a:pt x="223" y="68"/>
                      </a:cubicBezTo>
                      <a:cubicBezTo>
                        <a:pt x="151" y="44"/>
                        <a:pt x="75" y="22"/>
                        <a:pt x="0" y="0"/>
                      </a:cubicBezTo>
                      <a:close/>
                      <a:moveTo>
                        <a:pt x="833" y="345"/>
                      </a:moveTo>
                      <a:cubicBezTo>
                        <a:pt x="844" y="363"/>
                        <a:pt x="844" y="381"/>
                        <a:pt x="833" y="396"/>
                      </a:cubicBezTo>
                      <a:lnTo>
                        <a:pt x="851" y="396"/>
                      </a:lnTo>
                      <a:cubicBezTo>
                        <a:pt x="855" y="381"/>
                        <a:pt x="847" y="363"/>
                        <a:pt x="833" y="34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29"/>
                <p:cNvSpPr/>
                <p:nvPr/>
              </p:nvSpPr>
              <p:spPr>
                <a:xfrm flipH="1">
                  <a:off x="7811239" y="5025334"/>
                  <a:ext cx="221206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7" h="51" extrusionOk="0">
                      <a:moveTo>
                        <a:pt x="0" y="1"/>
                      </a:moveTo>
                      <a:cubicBezTo>
                        <a:pt x="517" y="32"/>
                        <a:pt x="1242" y="51"/>
                        <a:pt x="1996" y="51"/>
                      </a:cubicBezTo>
                      <a:cubicBezTo>
                        <a:pt x="2355" y="51"/>
                        <a:pt x="2724" y="47"/>
                        <a:pt x="3076" y="39"/>
                      </a:cubicBezTo>
                      <a:lnTo>
                        <a:pt x="2530" y="39"/>
                      </a:lnTo>
                      <a:cubicBezTo>
                        <a:pt x="1551" y="39"/>
                        <a:pt x="596" y="22"/>
                        <a:pt x="197" y="7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70;p29"/>
                <p:cNvSpPr/>
                <p:nvPr/>
              </p:nvSpPr>
              <p:spPr>
                <a:xfrm flipH="1">
                  <a:off x="7645102" y="4986081"/>
                  <a:ext cx="387343" cy="42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86" extrusionOk="0">
                      <a:moveTo>
                        <a:pt x="4541" y="0"/>
                      </a:moveTo>
                      <a:cubicBezTo>
                        <a:pt x="4357" y="15"/>
                        <a:pt x="4268" y="421"/>
                        <a:pt x="4268" y="421"/>
                      </a:cubicBezTo>
                      <a:lnTo>
                        <a:pt x="1156" y="460"/>
                      </a:lnTo>
                      <a:lnTo>
                        <a:pt x="1156" y="478"/>
                      </a:lnTo>
                      <a:cubicBezTo>
                        <a:pt x="1152" y="478"/>
                        <a:pt x="1152" y="471"/>
                        <a:pt x="1148" y="460"/>
                      </a:cubicBezTo>
                      <a:lnTo>
                        <a:pt x="4" y="474"/>
                      </a:lnTo>
                      <a:lnTo>
                        <a:pt x="0" y="547"/>
                      </a:lnTo>
                      <a:lnTo>
                        <a:pt x="197" y="553"/>
                      </a:lnTo>
                      <a:cubicBezTo>
                        <a:pt x="596" y="568"/>
                        <a:pt x="1551" y="585"/>
                        <a:pt x="2530" y="585"/>
                      </a:cubicBezTo>
                      <a:lnTo>
                        <a:pt x="3076" y="585"/>
                      </a:lnTo>
                      <a:cubicBezTo>
                        <a:pt x="4059" y="564"/>
                        <a:pt x="4935" y="521"/>
                        <a:pt x="5255" y="460"/>
                      </a:cubicBezTo>
                      <a:cubicBezTo>
                        <a:pt x="5265" y="456"/>
                        <a:pt x="5276" y="456"/>
                        <a:pt x="5283" y="453"/>
                      </a:cubicBezTo>
                      <a:cubicBezTo>
                        <a:pt x="5334" y="435"/>
                        <a:pt x="5366" y="417"/>
                        <a:pt x="5377" y="396"/>
                      </a:cubicBezTo>
                      <a:cubicBezTo>
                        <a:pt x="5388" y="381"/>
                        <a:pt x="5388" y="363"/>
                        <a:pt x="5377" y="345"/>
                      </a:cubicBezTo>
                      <a:cubicBezTo>
                        <a:pt x="5298" y="249"/>
                        <a:pt x="4985" y="137"/>
                        <a:pt x="4767" y="68"/>
                      </a:cubicBezTo>
                      <a:cubicBezTo>
                        <a:pt x="4695" y="44"/>
                        <a:pt x="4619" y="22"/>
                        <a:pt x="454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571;p29"/>
                <p:cNvSpPr/>
                <p:nvPr/>
              </p:nvSpPr>
              <p:spPr>
                <a:xfrm flipH="1">
                  <a:off x="7645317" y="5011962"/>
                  <a:ext cx="390506" cy="101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2" h="141" extrusionOk="0">
                      <a:moveTo>
                        <a:pt x="5418" y="1"/>
                      </a:moveTo>
                      <a:cubicBezTo>
                        <a:pt x="5409" y="1"/>
                        <a:pt x="5395" y="1"/>
                        <a:pt x="5377" y="3"/>
                      </a:cubicBezTo>
                      <a:cubicBezTo>
                        <a:pt x="5330" y="3"/>
                        <a:pt x="5277" y="7"/>
                        <a:pt x="5219" y="7"/>
                      </a:cubicBezTo>
                      <a:cubicBezTo>
                        <a:pt x="5062" y="14"/>
                        <a:pt x="4868" y="21"/>
                        <a:pt x="4638" y="32"/>
                      </a:cubicBezTo>
                      <a:cubicBezTo>
                        <a:pt x="4146" y="50"/>
                        <a:pt x="3468" y="75"/>
                        <a:pt x="2718" y="89"/>
                      </a:cubicBezTo>
                      <a:cubicBezTo>
                        <a:pt x="2134" y="103"/>
                        <a:pt x="1594" y="109"/>
                        <a:pt x="1152" y="109"/>
                      </a:cubicBezTo>
                      <a:cubicBezTo>
                        <a:pt x="1025" y="109"/>
                        <a:pt x="907" y="108"/>
                        <a:pt x="798" y="107"/>
                      </a:cubicBezTo>
                      <a:lnTo>
                        <a:pt x="213" y="107"/>
                      </a:lnTo>
                      <a:cubicBezTo>
                        <a:pt x="155" y="107"/>
                        <a:pt x="105" y="107"/>
                        <a:pt x="54" y="111"/>
                      </a:cubicBezTo>
                      <a:lnTo>
                        <a:pt x="1" y="111"/>
                      </a:lnTo>
                      <a:cubicBezTo>
                        <a:pt x="1" y="114"/>
                        <a:pt x="19" y="114"/>
                        <a:pt x="54" y="118"/>
                      </a:cubicBezTo>
                      <a:cubicBezTo>
                        <a:pt x="101" y="118"/>
                        <a:pt x="155" y="122"/>
                        <a:pt x="213" y="122"/>
                      </a:cubicBezTo>
                      <a:cubicBezTo>
                        <a:pt x="370" y="125"/>
                        <a:pt x="568" y="132"/>
                        <a:pt x="798" y="136"/>
                      </a:cubicBezTo>
                      <a:cubicBezTo>
                        <a:pt x="1005" y="139"/>
                        <a:pt x="1245" y="141"/>
                        <a:pt x="1510" y="141"/>
                      </a:cubicBezTo>
                      <a:cubicBezTo>
                        <a:pt x="1873" y="141"/>
                        <a:pt x="2283" y="137"/>
                        <a:pt x="2718" y="129"/>
                      </a:cubicBezTo>
                      <a:cubicBezTo>
                        <a:pt x="3468" y="114"/>
                        <a:pt x="4146" y="86"/>
                        <a:pt x="4638" y="57"/>
                      </a:cubicBezTo>
                      <a:cubicBezTo>
                        <a:pt x="4868" y="43"/>
                        <a:pt x="5062" y="32"/>
                        <a:pt x="5219" y="21"/>
                      </a:cubicBezTo>
                      <a:cubicBezTo>
                        <a:pt x="5280" y="18"/>
                        <a:pt x="5330" y="14"/>
                        <a:pt x="5377" y="10"/>
                      </a:cubicBezTo>
                      <a:cubicBezTo>
                        <a:pt x="5413" y="7"/>
                        <a:pt x="5431" y="3"/>
                        <a:pt x="5431" y="3"/>
                      </a:cubicBezTo>
                      <a:cubicBezTo>
                        <a:pt x="5431" y="1"/>
                        <a:pt x="5427" y="1"/>
                        <a:pt x="54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72;p29"/>
                <p:cNvSpPr/>
                <p:nvPr/>
              </p:nvSpPr>
              <p:spPr>
                <a:xfrm flipH="1">
                  <a:off x="7703685" y="4983421"/>
                  <a:ext cx="23508" cy="36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508" extrusionOk="0">
                      <a:moveTo>
                        <a:pt x="317" y="1"/>
                      </a:moveTo>
                      <a:cubicBezTo>
                        <a:pt x="296" y="1"/>
                        <a:pt x="173" y="64"/>
                        <a:pt x="90" y="206"/>
                      </a:cubicBezTo>
                      <a:cubicBezTo>
                        <a:pt x="0" y="360"/>
                        <a:pt x="11" y="508"/>
                        <a:pt x="22" y="508"/>
                      </a:cubicBezTo>
                      <a:cubicBezTo>
                        <a:pt x="33" y="508"/>
                        <a:pt x="40" y="368"/>
                        <a:pt x="126" y="228"/>
                      </a:cubicBezTo>
                      <a:cubicBezTo>
                        <a:pt x="209" y="84"/>
                        <a:pt x="327" y="9"/>
                        <a:pt x="320" y="2"/>
                      </a:cubicBezTo>
                      <a:cubicBezTo>
                        <a:pt x="320" y="1"/>
                        <a:pt x="318" y="1"/>
                        <a:pt x="31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573;p29"/>
                <p:cNvSpPr/>
                <p:nvPr/>
              </p:nvSpPr>
              <p:spPr>
                <a:xfrm flipH="1">
                  <a:off x="7781831" y="4967461"/>
                  <a:ext cx="13012" cy="19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" h="271" extrusionOk="0">
                      <a:moveTo>
                        <a:pt x="171" y="0"/>
                      </a:moveTo>
                      <a:cubicBezTo>
                        <a:pt x="158" y="0"/>
                        <a:pt x="117" y="56"/>
                        <a:pt x="73" y="123"/>
                      </a:cubicBezTo>
                      <a:cubicBezTo>
                        <a:pt x="30" y="198"/>
                        <a:pt x="1" y="263"/>
                        <a:pt x="8" y="271"/>
                      </a:cubicBezTo>
                      <a:cubicBezTo>
                        <a:pt x="9" y="271"/>
                        <a:pt x="9" y="271"/>
                        <a:pt x="9" y="271"/>
                      </a:cubicBezTo>
                      <a:cubicBezTo>
                        <a:pt x="21" y="271"/>
                        <a:pt x="63" y="218"/>
                        <a:pt x="105" y="145"/>
                      </a:cubicBezTo>
                      <a:cubicBezTo>
                        <a:pt x="151" y="69"/>
                        <a:pt x="181" y="4"/>
                        <a:pt x="173" y="1"/>
                      </a:cubicBezTo>
                      <a:cubicBezTo>
                        <a:pt x="172" y="1"/>
                        <a:pt x="172" y="0"/>
                        <a:pt x="17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" name="Google Shape;574;p29"/>
                <p:cNvSpPr/>
                <p:nvPr/>
              </p:nvSpPr>
              <p:spPr>
                <a:xfrm flipH="1">
                  <a:off x="7798366" y="4964082"/>
                  <a:ext cx="15313" cy="13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" h="186" extrusionOk="0">
                      <a:moveTo>
                        <a:pt x="203" y="1"/>
                      </a:moveTo>
                      <a:cubicBezTo>
                        <a:pt x="189" y="1"/>
                        <a:pt x="143" y="31"/>
                        <a:pt x="95" y="81"/>
                      </a:cubicBezTo>
                      <a:cubicBezTo>
                        <a:pt x="40" y="131"/>
                        <a:pt x="1" y="177"/>
                        <a:pt x="8" y="185"/>
                      </a:cubicBezTo>
                      <a:cubicBezTo>
                        <a:pt x="9" y="186"/>
                        <a:pt x="10" y="186"/>
                        <a:pt x="11" y="186"/>
                      </a:cubicBezTo>
                      <a:cubicBezTo>
                        <a:pt x="24" y="186"/>
                        <a:pt x="70" y="154"/>
                        <a:pt x="120" y="106"/>
                      </a:cubicBezTo>
                      <a:cubicBezTo>
                        <a:pt x="173" y="56"/>
                        <a:pt x="213" y="8"/>
                        <a:pt x="206" y="1"/>
                      </a:cubicBezTo>
                      <a:cubicBezTo>
                        <a:pt x="205" y="1"/>
                        <a:pt x="204" y="1"/>
                        <a:pt x="20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" name="Google Shape;575;p29"/>
                <p:cNvSpPr/>
                <p:nvPr/>
              </p:nvSpPr>
              <p:spPr>
                <a:xfrm flipH="1">
                  <a:off x="7801242" y="4954377"/>
                  <a:ext cx="24011" cy="2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" h="40" extrusionOk="0">
                      <a:moveTo>
                        <a:pt x="165" y="0"/>
                      </a:moveTo>
                      <a:cubicBezTo>
                        <a:pt x="72" y="0"/>
                        <a:pt x="1" y="11"/>
                        <a:pt x="1" y="22"/>
                      </a:cubicBezTo>
                      <a:cubicBezTo>
                        <a:pt x="1" y="32"/>
                        <a:pt x="76" y="40"/>
                        <a:pt x="165" y="40"/>
                      </a:cubicBezTo>
                      <a:cubicBezTo>
                        <a:pt x="259" y="40"/>
                        <a:pt x="334" y="29"/>
                        <a:pt x="334" y="18"/>
                      </a:cubicBezTo>
                      <a:cubicBezTo>
                        <a:pt x="334" y="7"/>
                        <a:pt x="259" y="0"/>
                        <a:pt x="16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6" name="Google Shape;576;p29"/>
                <p:cNvSpPr/>
                <p:nvPr/>
              </p:nvSpPr>
              <p:spPr>
                <a:xfrm flipH="1">
                  <a:off x="7802249" y="4940430"/>
                  <a:ext cx="27678" cy="4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" h="56" extrusionOk="0">
                      <a:moveTo>
                        <a:pt x="19" y="0"/>
                      </a:moveTo>
                      <a:cubicBezTo>
                        <a:pt x="10" y="0"/>
                        <a:pt x="5" y="1"/>
                        <a:pt x="4" y="4"/>
                      </a:cubicBezTo>
                      <a:cubicBezTo>
                        <a:pt x="1" y="14"/>
                        <a:pt x="84" y="47"/>
                        <a:pt x="191" y="54"/>
                      </a:cubicBezTo>
                      <a:cubicBezTo>
                        <a:pt x="204" y="55"/>
                        <a:pt x="216" y="55"/>
                        <a:pt x="228" y="55"/>
                      </a:cubicBezTo>
                      <a:cubicBezTo>
                        <a:pt x="318" y="55"/>
                        <a:pt x="385" y="32"/>
                        <a:pt x="381" y="26"/>
                      </a:cubicBezTo>
                      <a:cubicBezTo>
                        <a:pt x="381" y="14"/>
                        <a:pt x="295" y="22"/>
                        <a:pt x="195" y="14"/>
                      </a:cubicBezTo>
                      <a:cubicBezTo>
                        <a:pt x="115" y="12"/>
                        <a:pt x="47" y="0"/>
                        <a:pt x="1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7" name="Google Shape;577;p29"/>
                <p:cNvSpPr/>
                <p:nvPr/>
              </p:nvSpPr>
              <p:spPr>
                <a:xfrm flipH="1">
                  <a:off x="7743370" y="4945247"/>
                  <a:ext cx="43422" cy="25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4" h="354" extrusionOk="0">
                      <a:moveTo>
                        <a:pt x="410" y="38"/>
                      </a:moveTo>
                      <a:cubicBezTo>
                        <a:pt x="456" y="38"/>
                        <a:pt x="502" y="47"/>
                        <a:pt x="539" y="70"/>
                      </a:cubicBezTo>
                      <a:cubicBezTo>
                        <a:pt x="574" y="91"/>
                        <a:pt x="560" y="131"/>
                        <a:pt x="524" y="152"/>
                      </a:cubicBezTo>
                      <a:cubicBezTo>
                        <a:pt x="492" y="174"/>
                        <a:pt x="448" y="189"/>
                        <a:pt x="410" y="206"/>
                      </a:cubicBezTo>
                      <a:cubicBezTo>
                        <a:pt x="334" y="235"/>
                        <a:pt x="262" y="253"/>
                        <a:pt x="201" y="263"/>
                      </a:cubicBezTo>
                      <a:cubicBezTo>
                        <a:pt x="139" y="276"/>
                        <a:pt x="89" y="283"/>
                        <a:pt x="55" y="287"/>
                      </a:cubicBezTo>
                      <a:lnTo>
                        <a:pt x="55" y="287"/>
                      </a:lnTo>
                      <a:cubicBezTo>
                        <a:pt x="67" y="256"/>
                        <a:pt x="87" y="216"/>
                        <a:pt x="122" y="174"/>
                      </a:cubicBezTo>
                      <a:cubicBezTo>
                        <a:pt x="158" y="127"/>
                        <a:pt x="219" y="81"/>
                        <a:pt x="294" y="55"/>
                      </a:cubicBezTo>
                      <a:cubicBezTo>
                        <a:pt x="328" y="45"/>
                        <a:pt x="369" y="38"/>
                        <a:pt x="410" y="38"/>
                      </a:cubicBezTo>
                      <a:close/>
                      <a:moveTo>
                        <a:pt x="408" y="1"/>
                      </a:moveTo>
                      <a:cubicBezTo>
                        <a:pt x="270" y="1"/>
                        <a:pt x="150" y="83"/>
                        <a:pt x="100" y="159"/>
                      </a:cubicBezTo>
                      <a:cubicBezTo>
                        <a:pt x="63" y="207"/>
                        <a:pt x="46" y="254"/>
                        <a:pt x="37" y="290"/>
                      </a:cubicBezTo>
                      <a:lnTo>
                        <a:pt x="37" y="290"/>
                      </a:lnTo>
                      <a:cubicBezTo>
                        <a:pt x="13" y="293"/>
                        <a:pt x="1" y="294"/>
                        <a:pt x="1" y="296"/>
                      </a:cubicBezTo>
                      <a:cubicBezTo>
                        <a:pt x="1" y="299"/>
                        <a:pt x="12" y="302"/>
                        <a:pt x="35" y="303"/>
                      </a:cubicBezTo>
                      <a:lnTo>
                        <a:pt x="35" y="303"/>
                      </a:lnTo>
                      <a:cubicBezTo>
                        <a:pt x="29" y="334"/>
                        <a:pt x="29" y="353"/>
                        <a:pt x="32" y="353"/>
                      </a:cubicBezTo>
                      <a:cubicBezTo>
                        <a:pt x="36" y="353"/>
                        <a:pt x="38" y="334"/>
                        <a:pt x="49" y="303"/>
                      </a:cubicBezTo>
                      <a:lnTo>
                        <a:pt x="49" y="303"/>
                      </a:lnTo>
                      <a:cubicBezTo>
                        <a:pt x="53" y="303"/>
                        <a:pt x="57" y="303"/>
                        <a:pt x="61" y="303"/>
                      </a:cubicBezTo>
                      <a:cubicBezTo>
                        <a:pt x="96" y="303"/>
                        <a:pt x="145" y="300"/>
                        <a:pt x="205" y="292"/>
                      </a:cubicBezTo>
                      <a:cubicBezTo>
                        <a:pt x="269" y="282"/>
                        <a:pt x="341" y="267"/>
                        <a:pt x="423" y="239"/>
                      </a:cubicBezTo>
                      <a:cubicBezTo>
                        <a:pt x="463" y="224"/>
                        <a:pt x="503" y="214"/>
                        <a:pt x="546" y="184"/>
                      </a:cubicBezTo>
                      <a:cubicBezTo>
                        <a:pt x="567" y="170"/>
                        <a:pt x="589" y="152"/>
                        <a:pt x="596" y="120"/>
                      </a:cubicBezTo>
                      <a:cubicBezTo>
                        <a:pt x="604" y="88"/>
                        <a:pt x="589" y="55"/>
                        <a:pt x="564" y="38"/>
                      </a:cubicBezTo>
                      <a:cubicBezTo>
                        <a:pt x="511" y="12"/>
                        <a:pt x="458" y="1"/>
                        <a:pt x="40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8" name="Google Shape;578;p29"/>
                <p:cNvSpPr/>
                <p:nvPr/>
              </p:nvSpPr>
              <p:spPr>
                <a:xfrm flipH="1">
                  <a:off x="7780537" y="4938848"/>
                  <a:ext cx="22789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" h="396" extrusionOk="0">
                      <a:moveTo>
                        <a:pt x="79" y="1"/>
                      </a:moveTo>
                      <a:cubicBezTo>
                        <a:pt x="77" y="1"/>
                        <a:pt x="74" y="1"/>
                        <a:pt x="72" y="1"/>
                      </a:cubicBezTo>
                      <a:cubicBezTo>
                        <a:pt x="22" y="8"/>
                        <a:pt x="1" y="62"/>
                        <a:pt x="7" y="97"/>
                      </a:cubicBezTo>
                      <a:cubicBezTo>
                        <a:pt x="15" y="134"/>
                        <a:pt x="29" y="166"/>
                        <a:pt x="47" y="187"/>
                      </a:cubicBezTo>
                      <a:cubicBezTo>
                        <a:pt x="80" y="241"/>
                        <a:pt x="112" y="281"/>
                        <a:pt x="144" y="313"/>
                      </a:cubicBezTo>
                      <a:cubicBezTo>
                        <a:pt x="208" y="370"/>
                        <a:pt x="256" y="392"/>
                        <a:pt x="265" y="392"/>
                      </a:cubicBezTo>
                      <a:cubicBezTo>
                        <a:pt x="265" y="392"/>
                        <a:pt x="266" y="392"/>
                        <a:pt x="266" y="392"/>
                      </a:cubicBezTo>
                      <a:cubicBezTo>
                        <a:pt x="269" y="389"/>
                        <a:pt x="223" y="356"/>
                        <a:pt x="166" y="291"/>
                      </a:cubicBezTo>
                      <a:cubicBezTo>
                        <a:pt x="137" y="259"/>
                        <a:pt x="105" y="220"/>
                        <a:pt x="75" y="170"/>
                      </a:cubicBezTo>
                      <a:cubicBezTo>
                        <a:pt x="47" y="127"/>
                        <a:pt x="25" y="51"/>
                        <a:pt x="80" y="41"/>
                      </a:cubicBezTo>
                      <a:cubicBezTo>
                        <a:pt x="83" y="40"/>
                        <a:pt x="87" y="40"/>
                        <a:pt x="90" y="40"/>
                      </a:cubicBezTo>
                      <a:cubicBezTo>
                        <a:pt x="137" y="40"/>
                        <a:pt x="185" y="86"/>
                        <a:pt x="216" y="122"/>
                      </a:cubicBezTo>
                      <a:cubicBezTo>
                        <a:pt x="248" y="170"/>
                        <a:pt x="266" y="216"/>
                        <a:pt x="277" y="256"/>
                      </a:cubicBezTo>
                      <a:cubicBezTo>
                        <a:pt x="295" y="338"/>
                        <a:pt x="277" y="392"/>
                        <a:pt x="284" y="396"/>
                      </a:cubicBezTo>
                      <a:cubicBezTo>
                        <a:pt x="284" y="396"/>
                        <a:pt x="317" y="346"/>
                        <a:pt x="302" y="252"/>
                      </a:cubicBezTo>
                      <a:cubicBezTo>
                        <a:pt x="299" y="205"/>
                        <a:pt x="280" y="152"/>
                        <a:pt x="244" y="101"/>
                      </a:cubicBezTo>
                      <a:cubicBezTo>
                        <a:pt x="206" y="59"/>
                        <a:pt x="161" y="1"/>
                        <a:pt x="7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579;p29"/>
                <p:cNvSpPr/>
                <p:nvPr/>
              </p:nvSpPr>
              <p:spPr>
                <a:xfrm flipH="1">
                  <a:off x="7949053" y="4955024"/>
                  <a:ext cx="83392" cy="65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910" extrusionOk="0">
                      <a:moveTo>
                        <a:pt x="199" y="1"/>
                      </a:moveTo>
                      <a:cubicBezTo>
                        <a:pt x="144" y="1"/>
                        <a:pt x="97" y="7"/>
                        <a:pt x="61" y="13"/>
                      </a:cubicBezTo>
                      <a:cubicBezTo>
                        <a:pt x="22" y="16"/>
                        <a:pt x="0" y="23"/>
                        <a:pt x="0" y="27"/>
                      </a:cubicBezTo>
                      <a:cubicBezTo>
                        <a:pt x="0" y="28"/>
                        <a:pt x="2" y="29"/>
                        <a:pt x="6" y="29"/>
                      </a:cubicBezTo>
                      <a:cubicBezTo>
                        <a:pt x="14" y="29"/>
                        <a:pt x="29" y="27"/>
                        <a:pt x="50" y="27"/>
                      </a:cubicBezTo>
                      <a:cubicBezTo>
                        <a:pt x="66" y="25"/>
                        <a:pt x="86" y="24"/>
                        <a:pt x="109" y="24"/>
                      </a:cubicBezTo>
                      <a:cubicBezTo>
                        <a:pt x="144" y="24"/>
                        <a:pt x="187" y="26"/>
                        <a:pt x="237" y="31"/>
                      </a:cubicBezTo>
                      <a:cubicBezTo>
                        <a:pt x="381" y="45"/>
                        <a:pt x="582" y="99"/>
                        <a:pt x="757" y="232"/>
                      </a:cubicBezTo>
                      <a:cubicBezTo>
                        <a:pt x="933" y="368"/>
                        <a:pt x="1037" y="548"/>
                        <a:pt x="1087" y="681"/>
                      </a:cubicBezTo>
                      <a:cubicBezTo>
                        <a:pt x="1142" y="817"/>
                        <a:pt x="1148" y="910"/>
                        <a:pt x="1156" y="910"/>
                      </a:cubicBezTo>
                      <a:cubicBezTo>
                        <a:pt x="1156" y="910"/>
                        <a:pt x="1160" y="885"/>
                        <a:pt x="1152" y="845"/>
                      </a:cubicBezTo>
                      <a:cubicBezTo>
                        <a:pt x="1148" y="802"/>
                        <a:pt x="1138" y="742"/>
                        <a:pt x="1117" y="673"/>
                      </a:cubicBezTo>
                      <a:cubicBezTo>
                        <a:pt x="1070" y="530"/>
                        <a:pt x="966" y="343"/>
                        <a:pt x="779" y="203"/>
                      </a:cubicBezTo>
                      <a:cubicBezTo>
                        <a:pt x="596" y="63"/>
                        <a:pt x="388" y="9"/>
                        <a:pt x="237" y="2"/>
                      </a:cubicBezTo>
                      <a:cubicBezTo>
                        <a:pt x="224" y="1"/>
                        <a:pt x="211" y="1"/>
                        <a:pt x="19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580;p29"/>
                <p:cNvSpPr/>
                <p:nvPr/>
              </p:nvSpPr>
              <p:spPr>
                <a:xfrm flipH="1">
                  <a:off x="8008649" y="4860702"/>
                  <a:ext cx="3163" cy="94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1318" extrusionOk="0">
                      <a:moveTo>
                        <a:pt x="18" y="0"/>
                      </a:moveTo>
                      <a:cubicBezTo>
                        <a:pt x="8" y="0"/>
                        <a:pt x="0" y="295"/>
                        <a:pt x="4" y="657"/>
                      </a:cubicBezTo>
                      <a:cubicBezTo>
                        <a:pt x="8" y="1020"/>
                        <a:pt x="18" y="1317"/>
                        <a:pt x="29" y="1317"/>
                      </a:cubicBezTo>
                      <a:cubicBezTo>
                        <a:pt x="40" y="1314"/>
                        <a:pt x="43" y="1020"/>
                        <a:pt x="43" y="657"/>
                      </a:cubicBezTo>
                      <a:cubicBezTo>
                        <a:pt x="40" y="295"/>
                        <a:pt x="29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581;p29"/>
                <p:cNvSpPr/>
                <p:nvPr/>
              </p:nvSpPr>
              <p:spPr>
                <a:xfrm flipH="1">
                  <a:off x="7853077" y="4997440"/>
                  <a:ext cx="67648" cy="3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1" h="55" extrusionOk="0">
                      <a:moveTo>
                        <a:pt x="906" y="1"/>
                      </a:moveTo>
                      <a:cubicBezTo>
                        <a:pt x="838" y="1"/>
                        <a:pt x="669" y="12"/>
                        <a:pt x="471" y="15"/>
                      </a:cubicBezTo>
                      <a:cubicBezTo>
                        <a:pt x="441" y="15"/>
                        <a:pt x="411" y="15"/>
                        <a:pt x="383" y="15"/>
                      </a:cubicBezTo>
                      <a:cubicBezTo>
                        <a:pt x="236" y="15"/>
                        <a:pt x="113" y="11"/>
                        <a:pt x="50" y="11"/>
                      </a:cubicBezTo>
                      <a:cubicBezTo>
                        <a:pt x="20" y="11"/>
                        <a:pt x="4" y="12"/>
                        <a:pt x="4" y="15"/>
                      </a:cubicBezTo>
                      <a:cubicBezTo>
                        <a:pt x="0" y="26"/>
                        <a:pt x="212" y="54"/>
                        <a:pt x="471" y="54"/>
                      </a:cubicBezTo>
                      <a:cubicBezTo>
                        <a:pt x="732" y="51"/>
                        <a:pt x="941" y="15"/>
                        <a:pt x="937" y="4"/>
                      </a:cubicBezTo>
                      <a:cubicBezTo>
                        <a:pt x="937" y="2"/>
                        <a:pt x="926" y="1"/>
                        <a:pt x="90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" name="Google Shape;582;p29"/>
                <p:cNvSpPr/>
                <p:nvPr/>
              </p:nvSpPr>
              <p:spPr>
                <a:xfrm flipH="1">
                  <a:off x="7958325" y="4999453"/>
                  <a:ext cx="7836" cy="13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81" extrusionOk="0">
                      <a:moveTo>
                        <a:pt x="11" y="0"/>
                      </a:moveTo>
                      <a:cubicBezTo>
                        <a:pt x="10" y="0"/>
                        <a:pt x="8" y="1"/>
                        <a:pt x="8" y="1"/>
                      </a:cubicBezTo>
                      <a:cubicBezTo>
                        <a:pt x="1" y="8"/>
                        <a:pt x="26" y="44"/>
                        <a:pt x="47" y="91"/>
                      </a:cubicBezTo>
                      <a:cubicBezTo>
                        <a:pt x="69" y="137"/>
                        <a:pt x="84" y="181"/>
                        <a:pt x="94" y="181"/>
                      </a:cubicBezTo>
                      <a:cubicBezTo>
                        <a:pt x="105" y="181"/>
                        <a:pt x="108" y="131"/>
                        <a:pt x="84" y="76"/>
                      </a:cubicBezTo>
                      <a:cubicBezTo>
                        <a:pt x="60" y="26"/>
                        <a:pt x="24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3" name="Google Shape;583;p29"/>
                <p:cNvSpPr/>
                <p:nvPr/>
              </p:nvSpPr>
              <p:spPr>
                <a:xfrm flipH="1">
                  <a:off x="7973782" y="4978460"/>
                  <a:ext cx="9921" cy="8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" h="123" extrusionOk="0">
                      <a:moveTo>
                        <a:pt x="12" y="1"/>
                      </a:moveTo>
                      <a:cubicBezTo>
                        <a:pt x="10" y="1"/>
                        <a:pt x="9" y="1"/>
                        <a:pt x="8" y="2"/>
                      </a:cubicBezTo>
                      <a:cubicBezTo>
                        <a:pt x="0" y="10"/>
                        <a:pt x="22" y="42"/>
                        <a:pt x="54" y="78"/>
                      </a:cubicBezTo>
                      <a:cubicBezTo>
                        <a:pt x="85" y="105"/>
                        <a:pt x="113" y="123"/>
                        <a:pt x="125" y="123"/>
                      </a:cubicBezTo>
                      <a:cubicBezTo>
                        <a:pt x="127" y="123"/>
                        <a:pt x="128" y="122"/>
                        <a:pt x="129" y="121"/>
                      </a:cubicBezTo>
                      <a:cubicBezTo>
                        <a:pt x="137" y="114"/>
                        <a:pt x="116" y="81"/>
                        <a:pt x="83" y="50"/>
                      </a:cubicBezTo>
                      <a:cubicBezTo>
                        <a:pt x="55" y="21"/>
                        <a:pt x="24" y="1"/>
                        <a:pt x="1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" name="Google Shape;584;p29"/>
                <p:cNvSpPr/>
                <p:nvPr/>
              </p:nvSpPr>
              <p:spPr>
                <a:xfrm flipH="1">
                  <a:off x="7993911" y="4968036"/>
                  <a:ext cx="13947" cy="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" h="81" extrusionOk="0">
                      <a:moveTo>
                        <a:pt x="62" y="1"/>
                      </a:moveTo>
                      <a:cubicBezTo>
                        <a:pt x="26" y="1"/>
                        <a:pt x="0" y="14"/>
                        <a:pt x="3" y="22"/>
                      </a:cubicBezTo>
                      <a:cubicBezTo>
                        <a:pt x="6" y="33"/>
                        <a:pt x="49" y="29"/>
                        <a:pt x="96" y="47"/>
                      </a:cubicBezTo>
                      <a:cubicBezTo>
                        <a:pt x="136" y="59"/>
                        <a:pt x="169" y="81"/>
                        <a:pt x="181" y="81"/>
                      </a:cubicBezTo>
                      <a:cubicBezTo>
                        <a:pt x="183" y="81"/>
                        <a:pt x="185" y="80"/>
                        <a:pt x="185" y="79"/>
                      </a:cubicBezTo>
                      <a:cubicBezTo>
                        <a:pt x="193" y="72"/>
                        <a:pt x="168" y="26"/>
                        <a:pt x="107" y="8"/>
                      </a:cubicBezTo>
                      <a:cubicBezTo>
                        <a:pt x="91" y="3"/>
                        <a:pt x="76" y="1"/>
                        <a:pt x="6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" name="Google Shape;585;p29"/>
                <p:cNvSpPr/>
                <p:nvPr/>
              </p:nvSpPr>
              <p:spPr>
                <a:xfrm flipH="1">
                  <a:off x="8017707" y="4964657"/>
                  <a:ext cx="7548" cy="3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52" extrusionOk="0">
                      <a:moveTo>
                        <a:pt x="26" y="1"/>
                      </a:moveTo>
                      <a:cubicBezTo>
                        <a:pt x="15" y="1"/>
                        <a:pt x="6" y="4"/>
                        <a:pt x="4" y="8"/>
                      </a:cubicBezTo>
                      <a:cubicBezTo>
                        <a:pt x="1" y="18"/>
                        <a:pt x="18" y="37"/>
                        <a:pt x="44" y="43"/>
                      </a:cubicBezTo>
                      <a:cubicBezTo>
                        <a:pt x="58" y="49"/>
                        <a:pt x="72" y="52"/>
                        <a:pt x="82" y="52"/>
                      </a:cubicBezTo>
                      <a:cubicBezTo>
                        <a:pt x="92" y="52"/>
                        <a:pt x="99" y="49"/>
                        <a:pt x="101" y="43"/>
                      </a:cubicBezTo>
                      <a:cubicBezTo>
                        <a:pt x="104" y="33"/>
                        <a:pt x="83" y="18"/>
                        <a:pt x="58" y="8"/>
                      </a:cubicBezTo>
                      <a:cubicBezTo>
                        <a:pt x="46" y="3"/>
                        <a:pt x="35" y="1"/>
                        <a:pt x="2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6" name="Google Shape;586;p29"/>
                <p:cNvSpPr/>
                <p:nvPr/>
              </p:nvSpPr>
              <p:spPr>
                <a:xfrm flipH="1">
                  <a:off x="7802535" y="4914333"/>
                  <a:ext cx="791" cy="27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389" extrusionOk="0">
                      <a:moveTo>
                        <a:pt x="1" y="1"/>
                      </a:moveTo>
                      <a:lnTo>
                        <a:pt x="11" y="389"/>
                      </a:lnTo>
                      <a:lnTo>
                        <a:pt x="11" y="385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" name="Google Shape;587;p29"/>
                <p:cNvSpPr/>
                <p:nvPr/>
              </p:nvSpPr>
              <p:spPr>
                <a:xfrm flipH="1">
                  <a:off x="7802540" y="4914333"/>
                  <a:ext cx="206684" cy="35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5" h="497" extrusionOk="0">
                      <a:moveTo>
                        <a:pt x="2865" y="1"/>
                      </a:moveTo>
                      <a:lnTo>
                        <a:pt x="7" y="270"/>
                      </a:lnTo>
                      <a:cubicBezTo>
                        <a:pt x="4" y="367"/>
                        <a:pt x="4" y="442"/>
                        <a:pt x="0" y="496"/>
                      </a:cubicBezTo>
                      <a:lnTo>
                        <a:pt x="2566" y="399"/>
                      </a:lnTo>
                      <a:cubicBezTo>
                        <a:pt x="2523" y="385"/>
                        <a:pt x="2495" y="370"/>
                        <a:pt x="2498" y="367"/>
                      </a:cubicBezTo>
                      <a:cubicBezTo>
                        <a:pt x="2498" y="364"/>
                        <a:pt x="2502" y="364"/>
                        <a:pt x="2513" y="364"/>
                      </a:cubicBezTo>
                      <a:cubicBezTo>
                        <a:pt x="2541" y="364"/>
                        <a:pt x="2606" y="374"/>
                        <a:pt x="2689" y="377"/>
                      </a:cubicBezTo>
                      <a:cubicBezTo>
                        <a:pt x="2735" y="381"/>
                        <a:pt x="2778" y="381"/>
                        <a:pt x="2812" y="381"/>
                      </a:cubicBezTo>
                      <a:cubicBezTo>
                        <a:pt x="2845" y="381"/>
                        <a:pt x="2868" y="381"/>
                        <a:pt x="2875" y="385"/>
                      </a:cubicBezTo>
                      <a:lnTo>
                        <a:pt x="286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29"/>
                <p:cNvSpPr/>
                <p:nvPr/>
              </p:nvSpPr>
              <p:spPr>
                <a:xfrm flipH="1">
                  <a:off x="7802536" y="4940430"/>
                  <a:ext cx="27390" cy="2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36" extrusionOk="0">
                      <a:moveTo>
                        <a:pt x="19" y="1"/>
                      </a:moveTo>
                      <a:cubicBezTo>
                        <a:pt x="8" y="1"/>
                        <a:pt x="4" y="1"/>
                        <a:pt x="4" y="4"/>
                      </a:cubicBezTo>
                      <a:cubicBezTo>
                        <a:pt x="1" y="7"/>
                        <a:pt x="29" y="22"/>
                        <a:pt x="72" y="36"/>
                      </a:cubicBezTo>
                      <a:lnTo>
                        <a:pt x="381" y="26"/>
                      </a:lnTo>
                      <a:lnTo>
                        <a:pt x="381" y="22"/>
                      </a:lnTo>
                      <a:cubicBezTo>
                        <a:pt x="374" y="18"/>
                        <a:pt x="351" y="18"/>
                        <a:pt x="318" y="18"/>
                      </a:cubicBezTo>
                      <a:cubicBezTo>
                        <a:pt x="284" y="18"/>
                        <a:pt x="241" y="18"/>
                        <a:pt x="195" y="14"/>
                      </a:cubicBezTo>
                      <a:cubicBezTo>
                        <a:pt x="112" y="11"/>
                        <a:pt x="47" y="1"/>
                        <a:pt x="19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29"/>
                <p:cNvSpPr/>
                <p:nvPr/>
              </p:nvSpPr>
              <p:spPr>
                <a:xfrm flipH="1">
                  <a:off x="8033955" y="4936260"/>
                  <a:ext cx="575" cy="2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41" extrusionOk="0">
                      <a:moveTo>
                        <a:pt x="1" y="1"/>
                      </a:moveTo>
                      <a:lnTo>
                        <a:pt x="8" y="40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29"/>
                <p:cNvSpPr/>
                <p:nvPr/>
              </p:nvSpPr>
              <p:spPr>
                <a:xfrm flipH="1">
                  <a:off x="8010447" y="4933960"/>
                  <a:ext cx="23580" cy="16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" h="234" extrusionOk="0">
                      <a:moveTo>
                        <a:pt x="320" y="1"/>
                      </a:moveTo>
                      <a:lnTo>
                        <a:pt x="1" y="33"/>
                      </a:lnTo>
                      <a:lnTo>
                        <a:pt x="1" y="72"/>
                      </a:lnTo>
                      <a:lnTo>
                        <a:pt x="26" y="234"/>
                      </a:lnTo>
                      <a:lnTo>
                        <a:pt x="327" y="223"/>
                      </a:lnTo>
                      <a:cubicBezTo>
                        <a:pt x="324" y="169"/>
                        <a:pt x="320" y="94"/>
                        <a:pt x="32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29"/>
                <p:cNvSpPr/>
                <p:nvPr/>
              </p:nvSpPr>
              <p:spPr>
                <a:xfrm flipH="1">
                  <a:off x="8008649" y="4933672"/>
                  <a:ext cx="2372" cy="16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228" extrusionOk="0">
                      <a:moveTo>
                        <a:pt x="32" y="1"/>
                      </a:moveTo>
                      <a:lnTo>
                        <a:pt x="0" y="5"/>
                      </a:lnTo>
                      <a:cubicBezTo>
                        <a:pt x="0" y="98"/>
                        <a:pt x="4" y="173"/>
                        <a:pt x="7" y="227"/>
                      </a:cubicBezTo>
                      <a:lnTo>
                        <a:pt x="25" y="227"/>
                      </a:lnTo>
                      <a:cubicBezTo>
                        <a:pt x="29" y="173"/>
                        <a:pt x="29" y="98"/>
                        <a:pt x="32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92" name="Google Shape;592;p29"/>
              <p:cNvSpPr/>
              <p:nvPr/>
            </p:nvSpPr>
            <p:spPr>
              <a:xfrm flipH="1">
                <a:off x="7352169" y="2317256"/>
                <a:ext cx="531159" cy="563531"/>
              </a:xfrm>
              <a:custGeom>
                <a:avLst/>
                <a:gdLst/>
                <a:ahLst/>
                <a:cxnLst/>
                <a:rect l="l" t="t" r="r" b="b"/>
                <a:pathLst>
                  <a:path w="10967" h="11636" extrusionOk="0">
                    <a:moveTo>
                      <a:pt x="9968" y="0"/>
                    </a:moveTo>
                    <a:cubicBezTo>
                      <a:pt x="9815" y="0"/>
                      <a:pt x="9735" y="286"/>
                      <a:pt x="9735" y="286"/>
                    </a:cubicBezTo>
                    <a:cubicBezTo>
                      <a:pt x="9735" y="286"/>
                      <a:pt x="9081" y="1726"/>
                      <a:pt x="8906" y="1726"/>
                    </a:cubicBezTo>
                    <a:cubicBezTo>
                      <a:pt x="8902" y="1726"/>
                      <a:pt x="8899" y="1726"/>
                      <a:pt x="8895" y="1724"/>
                    </a:cubicBezTo>
                    <a:cubicBezTo>
                      <a:pt x="8737" y="1660"/>
                      <a:pt x="9111" y="763"/>
                      <a:pt x="9257" y="468"/>
                    </a:cubicBezTo>
                    <a:cubicBezTo>
                      <a:pt x="9387" y="206"/>
                      <a:pt x="9335" y="28"/>
                      <a:pt x="9189" y="28"/>
                    </a:cubicBezTo>
                    <a:cubicBezTo>
                      <a:pt x="9173" y="28"/>
                      <a:pt x="9157" y="30"/>
                      <a:pt x="9139" y="34"/>
                    </a:cubicBezTo>
                    <a:cubicBezTo>
                      <a:pt x="9017" y="63"/>
                      <a:pt x="8543" y="953"/>
                      <a:pt x="8407" y="1247"/>
                    </a:cubicBezTo>
                    <a:cubicBezTo>
                      <a:pt x="8300" y="1471"/>
                      <a:pt x="8064" y="1992"/>
                      <a:pt x="7894" y="1992"/>
                    </a:cubicBezTo>
                    <a:cubicBezTo>
                      <a:pt x="7839" y="1992"/>
                      <a:pt x="7792" y="1939"/>
                      <a:pt x="7757" y="1807"/>
                    </a:cubicBezTo>
                    <a:cubicBezTo>
                      <a:pt x="7610" y="1258"/>
                      <a:pt x="7290" y="892"/>
                      <a:pt x="7136" y="853"/>
                    </a:cubicBezTo>
                    <a:cubicBezTo>
                      <a:pt x="7123" y="849"/>
                      <a:pt x="7110" y="848"/>
                      <a:pt x="7098" y="848"/>
                    </a:cubicBezTo>
                    <a:cubicBezTo>
                      <a:pt x="6965" y="848"/>
                      <a:pt x="6881" y="1029"/>
                      <a:pt x="6985" y="1151"/>
                    </a:cubicBezTo>
                    <a:cubicBezTo>
                      <a:pt x="7075" y="1262"/>
                      <a:pt x="7168" y="1492"/>
                      <a:pt x="7233" y="1664"/>
                    </a:cubicBezTo>
                    <a:cubicBezTo>
                      <a:pt x="7287" y="1811"/>
                      <a:pt x="7315" y="1961"/>
                      <a:pt x="7315" y="2116"/>
                    </a:cubicBezTo>
                    <a:cubicBezTo>
                      <a:pt x="7319" y="2612"/>
                      <a:pt x="7272" y="2920"/>
                      <a:pt x="7254" y="3010"/>
                    </a:cubicBezTo>
                    <a:lnTo>
                      <a:pt x="3224" y="8340"/>
                    </a:lnTo>
                    <a:lnTo>
                      <a:pt x="1555" y="7335"/>
                    </a:lnTo>
                    <a:lnTo>
                      <a:pt x="1" y="10034"/>
                    </a:lnTo>
                    <a:lnTo>
                      <a:pt x="2244" y="11304"/>
                    </a:lnTo>
                    <a:cubicBezTo>
                      <a:pt x="2639" y="11529"/>
                      <a:pt x="3069" y="11636"/>
                      <a:pt x="3494" y="11636"/>
                    </a:cubicBezTo>
                    <a:cubicBezTo>
                      <a:pt x="4341" y="11636"/>
                      <a:pt x="5166" y="11211"/>
                      <a:pt x="5647" y="10446"/>
                    </a:cubicBezTo>
                    <a:lnTo>
                      <a:pt x="9800" y="3031"/>
                    </a:lnTo>
                    <a:cubicBezTo>
                      <a:pt x="10094" y="2662"/>
                      <a:pt x="10367" y="2306"/>
                      <a:pt x="10517" y="2066"/>
                    </a:cubicBezTo>
                    <a:cubicBezTo>
                      <a:pt x="10966" y="1351"/>
                      <a:pt x="10902" y="1308"/>
                      <a:pt x="10812" y="1272"/>
                    </a:cubicBezTo>
                    <a:cubicBezTo>
                      <a:pt x="10803" y="1268"/>
                      <a:pt x="10793" y="1266"/>
                      <a:pt x="10783" y="1266"/>
                    </a:cubicBezTo>
                    <a:cubicBezTo>
                      <a:pt x="10553" y="1266"/>
                      <a:pt x="10105" y="2199"/>
                      <a:pt x="9972" y="2199"/>
                    </a:cubicBezTo>
                    <a:cubicBezTo>
                      <a:pt x="9953" y="2199"/>
                      <a:pt x="9941" y="2181"/>
                      <a:pt x="9936" y="2138"/>
                    </a:cubicBezTo>
                    <a:cubicBezTo>
                      <a:pt x="9896" y="1779"/>
                      <a:pt x="10844" y="598"/>
                      <a:pt x="10582" y="501"/>
                    </a:cubicBezTo>
                    <a:cubicBezTo>
                      <a:pt x="10567" y="496"/>
                      <a:pt x="10552" y="493"/>
                      <a:pt x="10536" y="493"/>
                    </a:cubicBezTo>
                    <a:cubicBezTo>
                      <a:pt x="10188" y="493"/>
                      <a:pt x="9647" y="1784"/>
                      <a:pt x="9591" y="1893"/>
                    </a:cubicBezTo>
                    <a:cubicBezTo>
                      <a:pt x="9571" y="1932"/>
                      <a:pt x="9537" y="1948"/>
                      <a:pt x="9504" y="1948"/>
                    </a:cubicBezTo>
                    <a:cubicBezTo>
                      <a:pt x="9443" y="1948"/>
                      <a:pt x="9385" y="1894"/>
                      <a:pt x="9422" y="1829"/>
                    </a:cubicBezTo>
                    <a:cubicBezTo>
                      <a:pt x="9505" y="1681"/>
                      <a:pt x="10352" y="135"/>
                      <a:pt x="10015" y="9"/>
                    </a:cubicBezTo>
                    <a:cubicBezTo>
                      <a:pt x="9999" y="3"/>
                      <a:pt x="9983" y="0"/>
                      <a:pt x="9968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9"/>
              <p:cNvSpPr/>
              <p:nvPr/>
            </p:nvSpPr>
            <p:spPr>
              <a:xfrm flipH="1">
                <a:off x="8108534" y="2060426"/>
                <a:ext cx="254077" cy="497618"/>
              </a:xfrm>
              <a:custGeom>
                <a:avLst/>
                <a:gdLst/>
                <a:ahLst/>
                <a:cxnLst/>
                <a:rect l="l" t="t" r="r" b="b"/>
                <a:pathLst>
                  <a:path w="5246" h="10275" extrusionOk="0">
                    <a:moveTo>
                      <a:pt x="2880" y="0"/>
                    </a:moveTo>
                    <a:cubicBezTo>
                      <a:pt x="1946" y="0"/>
                      <a:pt x="1019" y="263"/>
                      <a:pt x="220" y="804"/>
                    </a:cubicBezTo>
                    <a:lnTo>
                      <a:pt x="1" y="951"/>
                    </a:lnTo>
                    <a:lnTo>
                      <a:pt x="72" y="8561"/>
                    </a:lnTo>
                    <a:cubicBezTo>
                      <a:pt x="84" y="9457"/>
                      <a:pt x="776" y="10201"/>
                      <a:pt x="1670" y="10269"/>
                    </a:cubicBezTo>
                    <a:cubicBezTo>
                      <a:pt x="1715" y="10272"/>
                      <a:pt x="1760" y="10274"/>
                      <a:pt x="1805" y="10274"/>
                    </a:cubicBezTo>
                    <a:cubicBezTo>
                      <a:pt x="2726" y="10274"/>
                      <a:pt x="3498" y="9545"/>
                      <a:pt x="3536" y="8611"/>
                    </a:cubicBezTo>
                    <a:cubicBezTo>
                      <a:pt x="3572" y="7667"/>
                      <a:pt x="3604" y="6712"/>
                      <a:pt x="3604" y="6712"/>
                    </a:cubicBezTo>
                    <a:cubicBezTo>
                      <a:pt x="3604" y="6712"/>
                      <a:pt x="5033" y="6579"/>
                      <a:pt x="5141" y="5165"/>
                    </a:cubicBezTo>
                    <a:cubicBezTo>
                      <a:pt x="5245" y="3750"/>
                      <a:pt x="5166" y="574"/>
                      <a:pt x="5166" y="574"/>
                    </a:cubicBezTo>
                    <a:lnTo>
                      <a:pt x="5209" y="560"/>
                    </a:lnTo>
                    <a:cubicBezTo>
                      <a:pt x="4476" y="190"/>
                      <a:pt x="3676" y="0"/>
                      <a:pt x="288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9"/>
              <p:cNvSpPr/>
              <p:nvPr/>
            </p:nvSpPr>
            <p:spPr>
              <a:xfrm flipH="1">
                <a:off x="8125245" y="2187557"/>
                <a:ext cx="22134" cy="20002"/>
              </a:xfrm>
              <a:custGeom>
                <a:avLst/>
                <a:gdLst/>
                <a:ahLst/>
                <a:cxnLst/>
                <a:rect l="l" t="t" r="r" b="b"/>
                <a:pathLst>
                  <a:path w="457" h="413" extrusionOk="0">
                    <a:moveTo>
                      <a:pt x="228" y="1"/>
                    </a:moveTo>
                    <a:cubicBezTo>
                      <a:pt x="176" y="1"/>
                      <a:pt x="124" y="21"/>
                      <a:pt x="83" y="60"/>
                    </a:cubicBezTo>
                    <a:cubicBezTo>
                      <a:pt x="4" y="138"/>
                      <a:pt x="0" y="267"/>
                      <a:pt x="79" y="350"/>
                    </a:cubicBezTo>
                    <a:cubicBezTo>
                      <a:pt x="119" y="392"/>
                      <a:pt x="173" y="413"/>
                      <a:pt x="227" y="413"/>
                    </a:cubicBezTo>
                    <a:cubicBezTo>
                      <a:pt x="280" y="413"/>
                      <a:pt x="333" y="393"/>
                      <a:pt x="374" y="354"/>
                    </a:cubicBezTo>
                    <a:cubicBezTo>
                      <a:pt x="452" y="275"/>
                      <a:pt x="457" y="146"/>
                      <a:pt x="377" y="63"/>
                    </a:cubicBezTo>
                    <a:cubicBezTo>
                      <a:pt x="336" y="22"/>
                      <a:pt x="282" y="1"/>
                      <a:pt x="2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9"/>
              <p:cNvSpPr/>
              <p:nvPr/>
            </p:nvSpPr>
            <p:spPr>
              <a:xfrm flipH="1">
                <a:off x="8116237" y="2182036"/>
                <a:ext cx="35501" cy="11139"/>
              </a:xfrm>
              <a:custGeom>
                <a:avLst/>
                <a:gdLst/>
                <a:ahLst/>
                <a:cxnLst/>
                <a:rect l="l" t="t" r="r" b="b"/>
                <a:pathLst>
                  <a:path w="733" h="230" extrusionOk="0">
                    <a:moveTo>
                      <a:pt x="350" y="1"/>
                    </a:moveTo>
                    <a:cubicBezTo>
                      <a:pt x="241" y="1"/>
                      <a:pt x="146" y="37"/>
                      <a:pt x="87" y="77"/>
                    </a:cubicBezTo>
                    <a:cubicBezTo>
                      <a:pt x="22" y="120"/>
                      <a:pt x="1" y="163"/>
                      <a:pt x="8" y="174"/>
                    </a:cubicBezTo>
                    <a:cubicBezTo>
                      <a:pt x="11" y="177"/>
                      <a:pt x="15" y="178"/>
                      <a:pt x="21" y="178"/>
                    </a:cubicBezTo>
                    <a:cubicBezTo>
                      <a:pt x="62" y="178"/>
                      <a:pt x="179" y="118"/>
                      <a:pt x="330" y="118"/>
                    </a:cubicBezTo>
                    <a:cubicBezTo>
                      <a:pt x="343" y="118"/>
                      <a:pt x="357" y="119"/>
                      <a:pt x="370" y="120"/>
                    </a:cubicBezTo>
                    <a:cubicBezTo>
                      <a:pt x="551" y="133"/>
                      <a:pt x="675" y="230"/>
                      <a:pt x="714" y="230"/>
                    </a:cubicBezTo>
                    <a:cubicBezTo>
                      <a:pt x="717" y="230"/>
                      <a:pt x="720" y="229"/>
                      <a:pt x="722" y="227"/>
                    </a:cubicBezTo>
                    <a:cubicBezTo>
                      <a:pt x="733" y="217"/>
                      <a:pt x="715" y="170"/>
                      <a:pt x="658" y="116"/>
                    </a:cubicBezTo>
                    <a:cubicBezTo>
                      <a:pt x="600" y="66"/>
                      <a:pt x="504" y="12"/>
                      <a:pt x="381" y="2"/>
                    </a:cubicBezTo>
                    <a:cubicBezTo>
                      <a:pt x="371" y="1"/>
                      <a:pt x="361" y="1"/>
                      <a:pt x="3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29"/>
              <p:cNvSpPr/>
              <p:nvPr/>
            </p:nvSpPr>
            <p:spPr>
              <a:xfrm flipH="1">
                <a:off x="8227291" y="2189688"/>
                <a:ext cx="22812" cy="19953"/>
              </a:xfrm>
              <a:custGeom>
                <a:avLst/>
                <a:gdLst/>
                <a:ahLst/>
                <a:cxnLst/>
                <a:rect l="l" t="t" r="r" b="b"/>
                <a:pathLst>
                  <a:path w="471" h="412" extrusionOk="0">
                    <a:moveTo>
                      <a:pt x="236" y="0"/>
                    </a:moveTo>
                    <a:cubicBezTo>
                      <a:pt x="172" y="0"/>
                      <a:pt x="108" y="30"/>
                      <a:pt x="68" y="87"/>
                    </a:cubicBezTo>
                    <a:cubicBezTo>
                      <a:pt x="0" y="180"/>
                      <a:pt x="25" y="310"/>
                      <a:pt x="118" y="374"/>
                    </a:cubicBezTo>
                    <a:cubicBezTo>
                      <a:pt x="155" y="399"/>
                      <a:pt x="196" y="411"/>
                      <a:pt x="237" y="411"/>
                    </a:cubicBezTo>
                    <a:cubicBezTo>
                      <a:pt x="301" y="411"/>
                      <a:pt x="364" y="381"/>
                      <a:pt x="406" y="324"/>
                    </a:cubicBezTo>
                    <a:cubicBezTo>
                      <a:pt x="471" y="231"/>
                      <a:pt x="449" y="105"/>
                      <a:pt x="355" y="37"/>
                    </a:cubicBezTo>
                    <a:cubicBezTo>
                      <a:pt x="319" y="12"/>
                      <a:pt x="278" y="0"/>
                      <a:pt x="23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29"/>
              <p:cNvSpPr/>
              <p:nvPr/>
            </p:nvSpPr>
            <p:spPr>
              <a:xfrm flipH="1">
                <a:off x="8219106" y="2184264"/>
                <a:ext cx="35743" cy="11042"/>
              </a:xfrm>
              <a:custGeom>
                <a:avLst/>
                <a:gdLst/>
                <a:ahLst/>
                <a:cxnLst/>
                <a:rect l="l" t="t" r="r" b="b"/>
                <a:pathLst>
                  <a:path w="738" h="228" extrusionOk="0">
                    <a:moveTo>
                      <a:pt x="340" y="0"/>
                    </a:moveTo>
                    <a:cubicBezTo>
                      <a:pt x="236" y="0"/>
                      <a:pt x="148" y="36"/>
                      <a:pt x="91" y="74"/>
                    </a:cubicBezTo>
                    <a:cubicBezTo>
                      <a:pt x="27" y="117"/>
                      <a:pt x="1" y="160"/>
                      <a:pt x="12" y="171"/>
                    </a:cubicBezTo>
                    <a:cubicBezTo>
                      <a:pt x="14" y="174"/>
                      <a:pt x="18" y="175"/>
                      <a:pt x="24" y="175"/>
                    </a:cubicBezTo>
                    <a:cubicBezTo>
                      <a:pt x="63" y="175"/>
                      <a:pt x="183" y="115"/>
                      <a:pt x="335" y="115"/>
                    </a:cubicBezTo>
                    <a:cubicBezTo>
                      <a:pt x="348" y="115"/>
                      <a:pt x="361" y="116"/>
                      <a:pt x="375" y="117"/>
                    </a:cubicBezTo>
                    <a:cubicBezTo>
                      <a:pt x="552" y="130"/>
                      <a:pt x="678" y="227"/>
                      <a:pt x="718" y="227"/>
                    </a:cubicBezTo>
                    <a:cubicBezTo>
                      <a:pt x="721" y="227"/>
                      <a:pt x="724" y="226"/>
                      <a:pt x="726" y="224"/>
                    </a:cubicBezTo>
                    <a:cubicBezTo>
                      <a:pt x="737" y="214"/>
                      <a:pt x="719" y="168"/>
                      <a:pt x="662" y="117"/>
                    </a:cubicBezTo>
                    <a:cubicBezTo>
                      <a:pt x="604" y="63"/>
                      <a:pt x="504" y="9"/>
                      <a:pt x="382" y="2"/>
                    </a:cubicBezTo>
                    <a:cubicBezTo>
                      <a:pt x="367" y="1"/>
                      <a:pt x="353" y="0"/>
                      <a:pt x="34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9"/>
              <p:cNvSpPr/>
              <p:nvPr/>
            </p:nvSpPr>
            <p:spPr>
              <a:xfrm flipH="1">
                <a:off x="8110277" y="2038196"/>
                <a:ext cx="255433" cy="208249"/>
              </a:xfrm>
              <a:custGeom>
                <a:avLst/>
                <a:gdLst/>
                <a:ahLst/>
                <a:cxnLst/>
                <a:rect l="l" t="t" r="r" b="b"/>
                <a:pathLst>
                  <a:path w="5274" h="4300" extrusionOk="0">
                    <a:moveTo>
                      <a:pt x="2832" y="0"/>
                    </a:moveTo>
                    <a:cubicBezTo>
                      <a:pt x="2374" y="0"/>
                      <a:pt x="1874" y="49"/>
                      <a:pt x="1350" y="175"/>
                    </a:cubicBezTo>
                    <a:cubicBezTo>
                      <a:pt x="1350" y="175"/>
                      <a:pt x="126" y="631"/>
                      <a:pt x="65" y="1281"/>
                    </a:cubicBezTo>
                    <a:cubicBezTo>
                      <a:pt x="0" y="1930"/>
                      <a:pt x="79" y="3007"/>
                      <a:pt x="79" y="3007"/>
                    </a:cubicBezTo>
                    <a:lnTo>
                      <a:pt x="154" y="3015"/>
                    </a:lnTo>
                    <a:lnTo>
                      <a:pt x="123" y="4299"/>
                    </a:lnTo>
                    <a:lnTo>
                      <a:pt x="600" y="4231"/>
                    </a:lnTo>
                    <a:lnTo>
                      <a:pt x="668" y="2630"/>
                    </a:lnTo>
                    <a:cubicBezTo>
                      <a:pt x="668" y="2630"/>
                      <a:pt x="1501" y="2056"/>
                      <a:pt x="1515" y="1163"/>
                    </a:cubicBezTo>
                    <a:cubicBezTo>
                      <a:pt x="1731" y="1134"/>
                      <a:pt x="2388" y="1054"/>
                      <a:pt x="3160" y="1054"/>
                    </a:cubicBezTo>
                    <a:cubicBezTo>
                      <a:pt x="3851" y="1054"/>
                      <a:pt x="4633" y="1118"/>
                      <a:pt x="5273" y="1338"/>
                    </a:cubicBezTo>
                    <a:lnTo>
                      <a:pt x="5273" y="1019"/>
                    </a:lnTo>
                    <a:cubicBezTo>
                      <a:pt x="5273" y="821"/>
                      <a:pt x="5129" y="423"/>
                      <a:pt x="4943" y="355"/>
                    </a:cubicBezTo>
                    <a:cubicBezTo>
                      <a:pt x="4535" y="205"/>
                      <a:pt x="3774" y="0"/>
                      <a:pt x="28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9"/>
              <p:cNvSpPr/>
              <p:nvPr/>
            </p:nvSpPr>
            <p:spPr>
              <a:xfrm flipH="1">
                <a:off x="8186995" y="2351061"/>
                <a:ext cx="87275" cy="52353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1081" extrusionOk="0">
                    <a:moveTo>
                      <a:pt x="0" y="0"/>
                    </a:moveTo>
                    <a:cubicBezTo>
                      <a:pt x="1" y="1"/>
                      <a:pt x="337" y="1066"/>
                      <a:pt x="1770" y="1081"/>
                    </a:cubicBezTo>
                    <a:lnTo>
                      <a:pt x="1802" y="711"/>
                    </a:lnTo>
                    <a:cubicBezTo>
                      <a:pt x="1802" y="711"/>
                      <a:pt x="897" y="693"/>
                      <a:pt x="0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29"/>
              <p:cNvSpPr/>
              <p:nvPr/>
            </p:nvSpPr>
            <p:spPr>
              <a:xfrm flipH="1">
                <a:off x="8220172" y="2167119"/>
                <a:ext cx="35888" cy="552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114" extrusionOk="0">
                    <a:moveTo>
                      <a:pt x="554" y="1"/>
                    </a:moveTo>
                    <a:cubicBezTo>
                      <a:pt x="499" y="1"/>
                      <a:pt x="435" y="3"/>
                      <a:pt x="367" y="8"/>
                    </a:cubicBezTo>
                    <a:cubicBezTo>
                      <a:pt x="163" y="26"/>
                      <a:pt x="1" y="62"/>
                      <a:pt x="4" y="86"/>
                    </a:cubicBezTo>
                    <a:cubicBezTo>
                      <a:pt x="4" y="103"/>
                      <a:pt x="77" y="114"/>
                      <a:pt x="183" y="114"/>
                    </a:cubicBezTo>
                    <a:cubicBezTo>
                      <a:pt x="239" y="114"/>
                      <a:pt x="305" y="111"/>
                      <a:pt x="375" y="105"/>
                    </a:cubicBezTo>
                    <a:cubicBezTo>
                      <a:pt x="576" y="91"/>
                      <a:pt x="741" y="55"/>
                      <a:pt x="737" y="30"/>
                    </a:cubicBezTo>
                    <a:cubicBezTo>
                      <a:pt x="734" y="10"/>
                      <a:pt x="661" y="1"/>
                      <a:pt x="55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9"/>
              <p:cNvSpPr/>
              <p:nvPr/>
            </p:nvSpPr>
            <p:spPr>
              <a:xfrm flipH="1">
                <a:off x="8121855" y="2150992"/>
                <a:ext cx="35259" cy="8863"/>
              </a:xfrm>
              <a:custGeom>
                <a:avLst/>
                <a:gdLst/>
                <a:ahLst/>
                <a:cxnLst/>
                <a:rect l="l" t="t" r="r" b="b"/>
                <a:pathLst>
                  <a:path w="728" h="183" extrusionOk="0">
                    <a:moveTo>
                      <a:pt x="409" y="1"/>
                    </a:moveTo>
                    <a:cubicBezTo>
                      <a:pt x="390" y="1"/>
                      <a:pt x="371" y="2"/>
                      <a:pt x="352" y="3"/>
                    </a:cubicBezTo>
                    <a:cubicBezTo>
                      <a:pt x="130" y="22"/>
                      <a:pt x="0" y="161"/>
                      <a:pt x="22" y="179"/>
                    </a:cubicBezTo>
                    <a:cubicBezTo>
                      <a:pt x="24" y="182"/>
                      <a:pt x="27" y="183"/>
                      <a:pt x="31" y="183"/>
                    </a:cubicBezTo>
                    <a:cubicBezTo>
                      <a:pt x="67" y="183"/>
                      <a:pt x="194" y="113"/>
                      <a:pt x="363" y="101"/>
                    </a:cubicBezTo>
                    <a:cubicBezTo>
                      <a:pt x="392" y="97"/>
                      <a:pt x="421" y="96"/>
                      <a:pt x="448" y="96"/>
                    </a:cubicBezTo>
                    <a:cubicBezTo>
                      <a:pt x="563" y="96"/>
                      <a:pt x="655" y="121"/>
                      <a:pt x="693" y="121"/>
                    </a:cubicBezTo>
                    <a:cubicBezTo>
                      <a:pt x="703" y="121"/>
                      <a:pt x="709" y="119"/>
                      <a:pt x="711" y="115"/>
                    </a:cubicBezTo>
                    <a:cubicBezTo>
                      <a:pt x="728" y="95"/>
                      <a:pt x="601" y="1"/>
                      <a:pt x="40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9"/>
              <p:cNvSpPr/>
              <p:nvPr/>
            </p:nvSpPr>
            <p:spPr>
              <a:xfrm flipH="1">
                <a:off x="8173241" y="2285291"/>
                <a:ext cx="42475" cy="14965"/>
              </a:xfrm>
              <a:custGeom>
                <a:avLst/>
                <a:gdLst/>
                <a:ahLst/>
                <a:cxnLst/>
                <a:rect l="l" t="t" r="r" b="b"/>
                <a:pathLst>
                  <a:path w="877" h="309" extrusionOk="0">
                    <a:moveTo>
                      <a:pt x="31" y="0"/>
                    </a:moveTo>
                    <a:cubicBezTo>
                      <a:pt x="29" y="0"/>
                      <a:pt x="27" y="1"/>
                      <a:pt x="26" y="2"/>
                    </a:cubicBezTo>
                    <a:cubicBezTo>
                      <a:pt x="1" y="15"/>
                      <a:pt x="134" y="209"/>
                      <a:pt x="399" y="282"/>
                    </a:cubicBezTo>
                    <a:cubicBezTo>
                      <a:pt x="469" y="301"/>
                      <a:pt x="536" y="309"/>
                      <a:pt x="596" y="309"/>
                    </a:cubicBezTo>
                    <a:cubicBezTo>
                      <a:pt x="763" y="309"/>
                      <a:pt x="877" y="250"/>
                      <a:pt x="866" y="231"/>
                    </a:cubicBezTo>
                    <a:cubicBezTo>
                      <a:pt x="864" y="224"/>
                      <a:pt x="849" y="223"/>
                      <a:pt x="823" y="223"/>
                    </a:cubicBezTo>
                    <a:cubicBezTo>
                      <a:pt x="798" y="223"/>
                      <a:pt x="763" y="224"/>
                      <a:pt x="720" y="224"/>
                    </a:cubicBezTo>
                    <a:cubicBezTo>
                      <a:pt x="641" y="224"/>
                      <a:pt x="536" y="219"/>
                      <a:pt x="425" y="188"/>
                    </a:cubicBezTo>
                    <a:cubicBezTo>
                      <a:pt x="205" y="131"/>
                      <a:pt x="65" y="0"/>
                      <a:pt x="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29"/>
              <p:cNvSpPr/>
              <p:nvPr/>
            </p:nvSpPr>
            <p:spPr>
              <a:xfrm flipH="1">
                <a:off x="8315292" y="1999451"/>
                <a:ext cx="80495" cy="77682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1604" extrusionOk="0">
                    <a:moveTo>
                      <a:pt x="1415" y="1366"/>
                    </a:moveTo>
                    <a:lnTo>
                      <a:pt x="1369" y="1399"/>
                    </a:lnTo>
                    <a:lnTo>
                      <a:pt x="1369" y="1399"/>
                    </a:lnTo>
                    <a:cubicBezTo>
                      <a:pt x="1385" y="1389"/>
                      <a:pt x="1400" y="1378"/>
                      <a:pt x="1415" y="1366"/>
                    </a:cubicBezTo>
                    <a:close/>
                    <a:moveTo>
                      <a:pt x="769" y="0"/>
                    </a:moveTo>
                    <a:cubicBezTo>
                      <a:pt x="731" y="0"/>
                      <a:pt x="692" y="3"/>
                      <a:pt x="654" y="10"/>
                    </a:cubicBezTo>
                    <a:cubicBezTo>
                      <a:pt x="331" y="60"/>
                      <a:pt x="65" y="351"/>
                      <a:pt x="33" y="677"/>
                    </a:cubicBezTo>
                    <a:cubicBezTo>
                      <a:pt x="0" y="1000"/>
                      <a:pt x="197" y="1330"/>
                      <a:pt x="489" y="1474"/>
                    </a:cubicBezTo>
                    <a:cubicBezTo>
                      <a:pt x="602" y="1530"/>
                      <a:pt x="728" y="1556"/>
                      <a:pt x="854" y="1556"/>
                    </a:cubicBezTo>
                    <a:cubicBezTo>
                      <a:pt x="981" y="1556"/>
                      <a:pt x="1109" y="1529"/>
                      <a:pt x="1226" y="1478"/>
                    </a:cubicBezTo>
                    <a:lnTo>
                      <a:pt x="1226" y="1478"/>
                    </a:lnTo>
                    <a:cubicBezTo>
                      <a:pt x="1181" y="1521"/>
                      <a:pt x="1135" y="1563"/>
                      <a:pt x="1088" y="1603"/>
                    </a:cubicBezTo>
                    <a:lnTo>
                      <a:pt x="1369" y="1399"/>
                    </a:lnTo>
                    <a:lnTo>
                      <a:pt x="1369" y="1399"/>
                    </a:lnTo>
                    <a:cubicBezTo>
                      <a:pt x="1324" y="1430"/>
                      <a:pt x="1276" y="1456"/>
                      <a:pt x="1226" y="1478"/>
                    </a:cubicBezTo>
                    <a:lnTo>
                      <a:pt x="1226" y="1478"/>
                    </a:lnTo>
                    <a:cubicBezTo>
                      <a:pt x="1343" y="1366"/>
                      <a:pt x="1450" y="1244"/>
                      <a:pt x="1526" y="1101"/>
                    </a:cubicBezTo>
                    <a:cubicBezTo>
                      <a:pt x="1627" y="904"/>
                      <a:pt x="1662" y="656"/>
                      <a:pt x="1565" y="455"/>
                    </a:cubicBezTo>
                    <a:cubicBezTo>
                      <a:pt x="1497" y="311"/>
                      <a:pt x="1365" y="200"/>
                      <a:pt x="1224" y="124"/>
                    </a:cubicBezTo>
                    <a:cubicBezTo>
                      <a:pt x="1083" y="50"/>
                      <a:pt x="926" y="0"/>
                      <a:pt x="7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9"/>
              <p:cNvSpPr/>
              <p:nvPr/>
            </p:nvSpPr>
            <p:spPr>
              <a:xfrm flipH="1">
                <a:off x="8355587" y="2171817"/>
                <a:ext cx="47900" cy="78892"/>
              </a:xfrm>
              <a:custGeom>
                <a:avLst/>
                <a:gdLst/>
                <a:ahLst/>
                <a:cxnLst/>
                <a:rect l="l" t="t" r="r" b="b"/>
                <a:pathLst>
                  <a:path w="989" h="1629" extrusionOk="0">
                    <a:moveTo>
                      <a:pt x="750" y="0"/>
                    </a:moveTo>
                    <a:cubicBezTo>
                      <a:pt x="486" y="0"/>
                      <a:pt x="75" y="118"/>
                      <a:pt x="38" y="826"/>
                    </a:cubicBezTo>
                    <a:cubicBezTo>
                      <a:pt x="1" y="1497"/>
                      <a:pt x="402" y="1628"/>
                      <a:pt x="694" y="1628"/>
                    </a:cubicBezTo>
                    <a:cubicBezTo>
                      <a:pt x="856" y="1628"/>
                      <a:pt x="984" y="1588"/>
                      <a:pt x="985" y="1576"/>
                    </a:cubicBezTo>
                    <a:cubicBezTo>
                      <a:pt x="989" y="1555"/>
                      <a:pt x="981" y="618"/>
                      <a:pt x="977" y="213"/>
                    </a:cubicBezTo>
                    <a:cubicBezTo>
                      <a:pt x="977" y="101"/>
                      <a:pt x="888" y="4"/>
                      <a:pt x="773" y="1"/>
                    </a:cubicBezTo>
                    <a:cubicBezTo>
                      <a:pt x="766" y="0"/>
                      <a:pt x="758" y="0"/>
                      <a:pt x="75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9"/>
              <p:cNvSpPr/>
              <p:nvPr/>
            </p:nvSpPr>
            <p:spPr>
              <a:xfrm flipH="1">
                <a:off x="8366727" y="2187945"/>
                <a:ext cx="21940" cy="44168"/>
              </a:xfrm>
              <a:custGeom>
                <a:avLst/>
                <a:gdLst/>
                <a:ahLst/>
                <a:cxnLst/>
                <a:rect l="l" t="t" r="r" b="b"/>
                <a:pathLst>
                  <a:path w="453" h="912" extrusionOk="0">
                    <a:moveTo>
                      <a:pt x="295" y="1"/>
                    </a:moveTo>
                    <a:cubicBezTo>
                      <a:pt x="291" y="1"/>
                      <a:pt x="287" y="1"/>
                      <a:pt x="284" y="1"/>
                    </a:cubicBezTo>
                    <a:cubicBezTo>
                      <a:pt x="201" y="1"/>
                      <a:pt x="126" y="73"/>
                      <a:pt x="83" y="152"/>
                    </a:cubicBezTo>
                    <a:cubicBezTo>
                      <a:pt x="40" y="231"/>
                      <a:pt x="7" y="332"/>
                      <a:pt x="4" y="440"/>
                    </a:cubicBezTo>
                    <a:cubicBezTo>
                      <a:pt x="0" y="647"/>
                      <a:pt x="98" y="852"/>
                      <a:pt x="244" y="902"/>
                    </a:cubicBezTo>
                    <a:cubicBezTo>
                      <a:pt x="267" y="909"/>
                      <a:pt x="289" y="912"/>
                      <a:pt x="310" y="912"/>
                    </a:cubicBezTo>
                    <a:cubicBezTo>
                      <a:pt x="354" y="912"/>
                      <a:pt x="391" y="899"/>
                      <a:pt x="413" y="884"/>
                    </a:cubicBezTo>
                    <a:cubicBezTo>
                      <a:pt x="446" y="859"/>
                      <a:pt x="453" y="838"/>
                      <a:pt x="449" y="834"/>
                    </a:cubicBezTo>
                    <a:cubicBezTo>
                      <a:pt x="449" y="834"/>
                      <a:pt x="449" y="834"/>
                      <a:pt x="448" y="834"/>
                    </a:cubicBezTo>
                    <a:cubicBezTo>
                      <a:pt x="443" y="834"/>
                      <a:pt x="428" y="850"/>
                      <a:pt x="399" y="859"/>
                    </a:cubicBezTo>
                    <a:cubicBezTo>
                      <a:pt x="382" y="865"/>
                      <a:pt x="360" y="870"/>
                      <a:pt x="335" y="870"/>
                    </a:cubicBezTo>
                    <a:cubicBezTo>
                      <a:pt x="313" y="870"/>
                      <a:pt x="288" y="866"/>
                      <a:pt x="262" y="856"/>
                    </a:cubicBezTo>
                    <a:cubicBezTo>
                      <a:pt x="155" y="809"/>
                      <a:pt x="72" y="630"/>
                      <a:pt x="80" y="440"/>
                    </a:cubicBezTo>
                    <a:cubicBezTo>
                      <a:pt x="80" y="346"/>
                      <a:pt x="105" y="256"/>
                      <a:pt x="144" y="185"/>
                    </a:cubicBezTo>
                    <a:cubicBezTo>
                      <a:pt x="180" y="109"/>
                      <a:pt x="230" y="59"/>
                      <a:pt x="287" y="52"/>
                    </a:cubicBezTo>
                    <a:cubicBezTo>
                      <a:pt x="294" y="50"/>
                      <a:pt x="301" y="50"/>
                      <a:pt x="307" y="50"/>
                    </a:cubicBezTo>
                    <a:cubicBezTo>
                      <a:pt x="351" y="50"/>
                      <a:pt x="382" y="81"/>
                      <a:pt x="392" y="109"/>
                    </a:cubicBezTo>
                    <a:cubicBezTo>
                      <a:pt x="403" y="138"/>
                      <a:pt x="395" y="160"/>
                      <a:pt x="403" y="160"/>
                    </a:cubicBezTo>
                    <a:cubicBezTo>
                      <a:pt x="403" y="160"/>
                      <a:pt x="403" y="160"/>
                      <a:pt x="404" y="160"/>
                    </a:cubicBezTo>
                    <a:cubicBezTo>
                      <a:pt x="409" y="160"/>
                      <a:pt x="424" y="141"/>
                      <a:pt x="421" y="102"/>
                    </a:cubicBezTo>
                    <a:cubicBezTo>
                      <a:pt x="417" y="80"/>
                      <a:pt x="406" y="55"/>
                      <a:pt x="381" y="34"/>
                    </a:cubicBezTo>
                    <a:cubicBezTo>
                      <a:pt x="362" y="14"/>
                      <a:pt x="328" y="1"/>
                      <a:pt x="295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9"/>
              <p:cNvSpPr/>
              <p:nvPr/>
            </p:nvSpPr>
            <p:spPr>
              <a:xfrm flipH="1">
                <a:off x="7720053" y="2405110"/>
                <a:ext cx="955428" cy="792751"/>
              </a:xfrm>
              <a:custGeom>
                <a:avLst/>
                <a:gdLst/>
                <a:ahLst/>
                <a:cxnLst/>
                <a:rect l="l" t="t" r="r" b="b"/>
                <a:pathLst>
                  <a:path w="19727" h="16369" extrusionOk="0">
                    <a:moveTo>
                      <a:pt x="10287" y="1"/>
                    </a:moveTo>
                    <a:cubicBezTo>
                      <a:pt x="9167" y="112"/>
                      <a:pt x="8586" y="1436"/>
                      <a:pt x="8586" y="1436"/>
                    </a:cubicBezTo>
                    <a:cubicBezTo>
                      <a:pt x="8123" y="316"/>
                      <a:pt x="6378" y="152"/>
                      <a:pt x="6378" y="152"/>
                    </a:cubicBezTo>
                    <a:lnTo>
                      <a:pt x="6378" y="152"/>
                    </a:lnTo>
                    <a:lnTo>
                      <a:pt x="6411" y="1310"/>
                    </a:lnTo>
                    <a:cubicBezTo>
                      <a:pt x="5851" y="1346"/>
                      <a:pt x="5008" y="1490"/>
                      <a:pt x="4584" y="1644"/>
                    </a:cubicBezTo>
                    <a:cubicBezTo>
                      <a:pt x="3611" y="1996"/>
                      <a:pt x="2757" y="2470"/>
                      <a:pt x="2092" y="3248"/>
                    </a:cubicBezTo>
                    <a:cubicBezTo>
                      <a:pt x="1536" y="3899"/>
                      <a:pt x="1199" y="4706"/>
                      <a:pt x="1070" y="5553"/>
                    </a:cubicBezTo>
                    <a:lnTo>
                      <a:pt x="0" y="12474"/>
                    </a:lnTo>
                    <a:lnTo>
                      <a:pt x="3877" y="12843"/>
                    </a:lnTo>
                    <a:lnTo>
                      <a:pt x="4501" y="7588"/>
                    </a:lnTo>
                    <a:lnTo>
                      <a:pt x="4584" y="11526"/>
                    </a:lnTo>
                    <a:lnTo>
                      <a:pt x="4627" y="15794"/>
                    </a:lnTo>
                    <a:lnTo>
                      <a:pt x="14699" y="16368"/>
                    </a:lnTo>
                    <a:lnTo>
                      <a:pt x="14699" y="16368"/>
                    </a:lnTo>
                    <a:lnTo>
                      <a:pt x="14027" y="11677"/>
                    </a:lnTo>
                    <a:lnTo>
                      <a:pt x="13482" y="6831"/>
                    </a:lnTo>
                    <a:lnTo>
                      <a:pt x="13482" y="6831"/>
                    </a:lnTo>
                    <a:lnTo>
                      <a:pt x="17527" y="9110"/>
                    </a:lnTo>
                    <a:lnTo>
                      <a:pt x="19727" y="6296"/>
                    </a:lnTo>
                    <a:cubicBezTo>
                      <a:pt x="19727" y="6296"/>
                      <a:pt x="14763" y="2962"/>
                      <a:pt x="14278" y="2682"/>
                    </a:cubicBezTo>
                    <a:cubicBezTo>
                      <a:pt x="12067" y="1389"/>
                      <a:pt x="10947" y="1296"/>
                      <a:pt x="10280" y="1260"/>
                    </a:cubicBezTo>
                    <a:lnTo>
                      <a:pt x="1028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29"/>
              <p:cNvSpPr/>
              <p:nvPr/>
            </p:nvSpPr>
            <p:spPr>
              <a:xfrm flipH="1">
                <a:off x="8407070" y="2495676"/>
                <a:ext cx="61025" cy="275567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5690" extrusionOk="0">
                    <a:moveTo>
                      <a:pt x="18" y="0"/>
                    </a:moveTo>
                    <a:cubicBezTo>
                      <a:pt x="0" y="22"/>
                      <a:pt x="359" y="141"/>
                      <a:pt x="689" y="596"/>
                    </a:cubicBezTo>
                    <a:cubicBezTo>
                      <a:pt x="855" y="823"/>
                      <a:pt x="1001" y="1128"/>
                      <a:pt x="1080" y="1486"/>
                    </a:cubicBezTo>
                    <a:cubicBezTo>
                      <a:pt x="1160" y="1845"/>
                      <a:pt x="1163" y="2258"/>
                      <a:pt x="1102" y="2678"/>
                    </a:cubicBezTo>
                    <a:cubicBezTo>
                      <a:pt x="969" y="3529"/>
                      <a:pt x="661" y="4254"/>
                      <a:pt x="499" y="4796"/>
                    </a:cubicBezTo>
                    <a:cubicBezTo>
                      <a:pt x="413" y="5069"/>
                      <a:pt x="352" y="5291"/>
                      <a:pt x="320" y="5445"/>
                    </a:cubicBezTo>
                    <a:cubicBezTo>
                      <a:pt x="284" y="5599"/>
                      <a:pt x="273" y="5686"/>
                      <a:pt x="280" y="5690"/>
                    </a:cubicBezTo>
                    <a:cubicBezTo>
                      <a:pt x="287" y="5690"/>
                      <a:pt x="312" y="5607"/>
                      <a:pt x="355" y="5453"/>
                    </a:cubicBezTo>
                    <a:cubicBezTo>
                      <a:pt x="403" y="5302"/>
                      <a:pt x="471" y="5087"/>
                      <a:pt x="564" y="4817"/>
                    </a:cubicBezTo>
                    <a:cubicBezTo>
                      <a:pt x="657" y="4552"/>
                      <a:pt x="776" y="4236"/>
                      <a:pt x="894" y="3881"/>
                    </a:cubicBezTo>
                    <a:cubicBezTo>
                      <a:pt x="1016" y="3525"/>
                      <a:pt x="1135" y="3127"/>
                      <a:pt x="1195" y="2692"/>
                    </a:cubicBezTo>
                    <a:cubicBezTo>
                      <a:pt x="1260" y="2261"/>
                      <a:pt x="1256" y="1838"/>
                      <a:pt x="1167" y="1465"/>
                    </a:cubicBezTo>
                    <a:cubicBezTo>
                      <a:pt x="1080" y="1095"/>
                      <a:pt x="923" y="783"/>
                      <a:pt x="747" y="557"/>
                    </a:cubicBezTo>
                    <a:cubicBezTo>
                      <a:pt x="567" y="327"/>
                      <a:pt x="381" y="184"/>
                      <a:pt x="244" y="104"/>
                    </a:cubicBezTo>
                    <a:cubicBezTo>
                      <a:pt x="173" y="65"/>
                      <a:pt x="118" y="36"/>
                      <a:pt x="80" y="22"/>
                    </a:cubicBezTo>
                    <a:cubicBezTo>
                      <a:pt x="40" y="8"/>
                      <a:pt x="18" y="0"/>
                      <a:pt x="1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29"/>
              <p:cNvSpPr/>
              <p:nvPr/>
            </p:nvSpPr>
            <p:spPr>
              <a:xfrm flipH="1">
                <a:off x="8016273" y="2499309"/>
                <a:ext cx="35985" cy="288643"/>
              </a:xfrm>
              <a:custGeom>
                <a:avLst/>
                <a:gdLst/>
                <a:ahLst/>
                <a:cxnLst/>
                <a:rect l="l" t="t" r="r" b="b"/>
                <a:pathLst>
                  <a:path w="743" h="5960" extrusionOk="0">
                    <a:moveTo>
                      <a:pt x="7" y="1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0" y="1"/>
                      <a:pt x="7" y="87"/>
                      <a:pt x="25" y="234"/>
                    </a:cubicBezTo>
                    <a:cubicBezTo>
                      <a:pt x="47" y="407"/>
                      <a:pt x="72" y="622"/>
                      <a:pt x="104" y="873"/>
                    </a:cubicBezTo>
                    <a:cubicBezTo>
                      <a:pt x="172" y="1433"/>
                      <a:pt x="259" y="2169"/>
                      <a:pt x="359" y="2980"/>
                    </a:cubicBezTo>
                    <a:cubicBezTo>
                      <a:pt x="456" y="3795"/>
                      <a:pt x="545" y="4530"/>
                      <a:pt x="614" y="5087"/>
                    </a:cubicBezTo>
                    <a:cubicBezTo>
                      <a:pt x="646" y="5342"/>
                      <a:pt x="675" y="5557"/>
                      <a:pt x="696" y="5726"/>
                    </a:cubicBezTo>
                    <a:cubicBezTo>
                      <a:pt x="714" y="5877"/>
                      <a:pt x="728" y="5959"/>
                      <a:pt x="736" y="5959"/>
                    </a:cubicBezTo>
                    <a:cubicBezTo>
                      <a:pt x="743" y="5959"/>
                      <a:pt x="739" y="5877"/>
                      <a:pt x="732" y="5723"/>
                    </a:cubicBezTo>
                    <a:cubicBezTo>
                      <a:pt x="725" y="5572"/>
                      <a:pt x="707" y="5352"/>
                      <a:pt x="682" y="5080"/>
                    </a:cubicBezTo>
                    <a:cubicBezTo>
                      <a:pt x="635" y="4542"/>
                      <a:pt x="552" y="3795"/>
                      <a:pt x="456" y="2969"/>
                    </a:cubicBezTo>
                    <a:cubicBezTo>
                      <a:pt x="355" y="2148"/>
                      <a:pt x="254" y="1401"/>
                      <a:pt x="168" y="866"/>
                    </a:cubicBezTo>
                    <a:cubicBezTo>
                      <a:pt x="129" y="597"/>
                      <a:pt x="90" y="382"/>
                      <a:pt x="60" y="231"/>
                    </a:cubicBezTo>
                    <a:cubicBezTo>
                      <a:pt x="33" y="83"/>
                      <a:pt x="15" y="1"/>
                      <a:pt x="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9"/>
              <p:cNvSpPr/>
              <p:nvPr/>
            </p:nvSpPr>
            <p:spPr>
              <a:xfrm flipH="1">
                <a:off x="8275432" y="2450296"/>
                <a:ext cx="90617" cy="42279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873" extrusionOk="0">
                    <a:moveTo>
                      <a:pt x="1697" y="1"/>
                    </a:moveTo>
                    <a:cubicBezTo>
                      <a:pt x="1642" y="1"/>
                      <a:pt x="1576" y="12"/>
                      <a:pt x="1508" y="44"/>
                    </a:cubicBezTo>
                    <a:cubicBezTo>
                      <a:pt x="1400" y="90"/>
                      <a:pt x="1296" y="198"/>
                      <a:pt x="1228" y="334"/>
                    </a:cubicBezTo>
                    <a:cubicBezTo>
                      <a:pt x="1195" y="403"/>
                      <a:pt x="1167" y="478"/>
                      <a:pt x="1145" y="554"/>
                    </a:cubicBezTo>
                    <a:cubicBezTo>
                      <a:pt x="1120" y="629"/>
                      <a:pt x="1109" y="726"/>
                      <a:pt x="1074" y="761"/>
                    </a:cubicBezTo>
                    <a:cubicBezTo>
                      <a:pt x="1066" y="771"/>
                      <a:pt x="1058" y="775"/>
                      <a:pt x="1048" y="775"/>
                    </a:cubicBezTo>
                    <a:cubicBezTo>
                      <a:pt x="1039" y="775"/>
                      <a:pt x="1028" y="772"/>
                      <a:pt x="1013" y="765"/>
                    </a:cubicBezTo>
                    <a:cubicBezTo>
                      <a:pt x="976" y="751"/>
                      <a:pt x="940" y="733"/>
                      <a:pt x="905" y="718"/>
                    </a:cubicBezTo>
                    <a:cubicBezTo>
                      <a:pt x="832" y="686"/>
                      <a:pt x="764" y="654"/>
                      <a:pt x="696" y="622"/>
                    </a:cubicBezTo>
                    <a:cubicBezTo>
                      <a:pt x="574" y="568"/>
                      <a:pt x="456" y="514"/>
                      <a:pt x="341" y="463"/>
                    </a:cubicBezTo>
                    <a:cubicBezTo>
                      <a:pt x="160" y="386"/>
                      <a:pt x="37" y="340"/>
                      <a:pt x="12" y="340"/>
                    </a:cubicBezTo>
                    <a:cubicBezTo>
                      <a:pt x="9" y="340"/>
                      <a:pt x="8" y="341"/>
                      <a:pt x="7" y="342"/>
                    </a:cubicBezTo>
                    <a:cubicBezTo>
                      <a:pt x="0" y="356"/>
                      <a:pt x="118" y="425"/>
                      <a:pt x="312" y="525"/>
                    </a:cubicBezTo>
                    <a:cubicBezTo>
                      <a:pt x="423" y="582"/>
                      <a:pt x="539" y="640"/>
                      <a:pt x="657" y="700"/>
                    </a:cubicBezTo>
                    <a:cubicBezTo>
                      <a:pt x="725" y="736"/>
                      <a:pt x="794" y="769"/>
                      <a:pt x="865" y="804"/>
                    </a:cubicBezTo>
                    <a:cubicBezTo>
                      <a:pt x="901" y="819"/>
                      <a:pt x="933" y="837"/>
                      <a:pt x="976" y="855"/>
                    </a:cubicBezTo>
                    <a:cubicBezTo>
                      <a:pt x="998" y="866"/>
                      <a:pt x="1023" y="873"/>
                      <a:pt x="1056" y="873"/>
                    </a:cubicBezTo>
                    <a:cubicBezTo>
                      <a:pt x="1091" y="869"/>
                      <a:pt x="1124" y="851"/>
                      <a:pt x="1142" y="829"/>
                    </a:cubicBezTo>
                    <a:cubicBezTo>
                      <a:pt x="1185" y="783"/>
                      <a:pt x="1195" y="736"/>
                      <a:pt x="1206" y="697"/>
                    </a:cubicBezTo>
                    <a:cubicBezTo>
                      <a:pt x="1217" y="657"/>
                      <a:pt x="1224" y="618"/>
                      <a:pt x="1235" y="582"/>
                    </a:cubicBezTo>
                    <a:cubicBezTo>
                      <a:pt x="1256" y="506"/>
                      <a:pt x="1278" y="435"/>
                      <a:pt x="1311" y="374"/>
                    </a:cubicBezTo>
                    <a:cubicBezTo>
                      <a:pt x="1364" y="245"/>
                      <a:pt x="1450" y="152"/>
                      <a:pt x="1540" y="105"/>
                    </a:cubicBezTo>
                    <a:cubicBezTo>
                      <a:pt x="1619" y="59"/>
                      <a:pt x="1689" y="47"/>
                      <a:pt x="1745" y="47"/>
                    </a:cubicBezTo>
                    <a:cubicBezTo>
                      <a:pt x="1809" y="47"/>
                      <a:pt x="1852" y="64"/>
                      <a:pt x="1863" y="64"/>
                    </a:cubicBezTo>
                    <a:cubicBezTo>
                      <a:pt x="1865" y="64"/>
                      <a:pt x="1866" y="63"/>
                      <a:pt x="1866" y="62"/>
                    </a:cubicBezTo>
                    <a:cubicBezTo>
                      <a:pt x="1871" y="58"/>
                      <a:pt x="1845" y="29"/>
                      <a:pt x="1780" y="11"/>
                    </a:cubicBezTo>
                    <a:cubicBezTo>
                      <a:pt x="1758" y="5"/>
                      <a:pt x="1729" y="1"/>
                      <a:pt x="169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9"/>
              <p:cNvSpPr/>
              <p:nvPr/>
            </p:nvSpPr>
            <p:spPr>
              <a:xfrm flipH="1">
                <a:off x="8175662" y="2446277"/>
                <a:ext cx="68338" cy="49108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014" extrusionOk="0">
                    <a:moveTo>
                      <a:pt x="29" y="0"/>
                    </a:moveTo>
                    <a:cubicBezTo>
                      <a:pt x="12" y="0"/>
                      <a:pt x="3" y="3"/>
                      <a:pt x="3" y="5"/>
                    </a:cubicBezTo>
                    <a:cubicBezTo>
                      <a:pt x="0" y="23"/>
                      <a:pt x="126" y="37"/>
                      <a:pt x="262" y="170"/>
                    </a:cubicBezTo>
                    <a:cubicBezTo>
                      <a:pt x="401" y="296"/>
                      <a:pt x="502" y="543"/>
                      <a:pt x="545" y="838"/>
                    </a:cubicBezTo>
                    <a:cubicBezTo>
                      <a:pt x="552" y="869"/>
                      <a:pt x="557" y="906"/>
                      <a:pt x="563" y="934"/>
                    </a:cubicBezTo>
                    <a:lnTo>
                      <a:pt x="578" y="1013"/>
                    </a:lnTo>
                    <a:lnTo>
                      <a:pt x="638" y="967"/>
                    </a:lnTo>
                    <a:cubicBezTo>
                      <a:pt x="1080" y="632"/>
                      <a:pt x="1410" y="360"/>
                      <a:pt x="1396" y="339"/>
                    </a:cubicBezTo>
                    <a:cubicBezTo>
                      <a:pt x="1396" y="338"/>
                      <a:pt x="1395" y="337"/>
                      <a:pt x="1393" y="337"/>
                    </a:cubicBezTo>
                    <a:cubicBezTo>
                      <a:pt x="1354" y="337"/>
                      <a:pt x="1039" y="551"/>
                      <a:pt x="645" y="841"/>
                    </a:cubicBezTo>
                    <a:lnTo>
                      <a:pt x="645" y="841"/>
                    </a:lnTo>
                    <a:cubicBezTo>
                      <a:pt x="644" y="834"/>
                      <a:pt x="643" y="827"/>
                      <a:pt x="643" y="819"/>
                    </a:cubicBezTo>
                    <a:cubicBezTo>
                      <a:pt x="613" y="672"/>
                      <a:pt x="578" y="529"/>
                      <a:pt x="524" y="407"/>
                    </a:cubicBezTo>
                    <a:cubicBezTo>
                      <a:pt x="466" y="281"/>
                      <a:pt x="388" y="185"/>
                      <a:pt x="308" y="120"/>
                    </a:cubicBezTo>
                    <a:cubicBezTo>
                      <a:pt x="186" y="19"/>
                      <a:pt x="77" y="0"/>
                      <a:pt x="2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29"/>
              <p:cNvSpPr/>
              <p:nvPr/>
            </p:nvSpPr>
            <p:spPr>
              <a:xfrm flipH="1">
                <a:off x="8248311" y="2475335"/>
                <a:ext cx="15014" cy="131148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708" extrusionOk="0">
                    <a:moveTo>
                      <a:pt x="15" y="1"/>
                    </a:moveTo>
                    <a:cubicBezTo>
                      <a:pt x="0" y="4"/>
                      <a:pt x="4" y="155"/>
                      <a:pt x="22" y="403"/>
                    </a:cubicBezTo>
                    <a:cubicBezTo>
                      <a:pt x="40" y="647"/>
                      <a:pt x="68" y="988"/>
                      <a:pt x="104" y="1361"/>
                    </a:cubicBezTo>
                    <a:cubicBezTo>
                      <a:pt x="172" y="2000"/>
                      <a:pt x="241" y="2535"/>
                      <a:pt x="277" y="2671"/>
                    </a:cubicBezTo>
                    <a:lnTo>
                      <a:pt x="280" y="2675"/>
                    </a:lnTo>
                    <a:cubicBezTo>
                      <a:pt x="291" y="2696"/>
                      <a:pt x="298" y="2707"/>
                      <a:pt x="302" y="2707"/>
                    </a:cubicBezTo>
                    <a:cubicBezTo>
                      <a:pt x="305" y="2703"/>
                      <a:pt x="305" y="2693"/>
                      <a:pt x="298" y="2668"/>
                    </a:cubicBezTo>
                    <a:lnTo>
                      <a:pt x="302" y="2668"/>
                    </a:lnTo>
                    <a:cubicBezTo>
                      <a:pt x="309" y="2531"/>
                      <a:pt x="270" y="1992"/>
                      <a:pt x="202" y="1350"/>
                    </a:cubicBezTo>
                    <a:cubicBezTo>
                      <a:pt x="166" y="977"/>
                      <a:pt x="123" y="635"/>
                      <a:pt x="90" y="395"/>
                    </a:cubicBezTo>
                    <a:cubicBezTo>
                      <a:pt x="58" y="151"/>
                      <a:pt x="29" y="1"/>
                      <a:pt x="1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29"/>
              <p:cNvSpPr/>
              <p:nvPr/>
            </p:nvSpPr>
            <p:spPr>
              <a:xfrm flipH="1">
                <a:off x="8495167" y="2979504"/>
                <a:ext cx="156195" cy="39519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816" extrusionOk="0">
                    <a:moveTo>
                      <a:pt x="47" y="1"/>
                    </a:moveTo>
                    <a:cubicBezTo>
                      <a:pt x="19" y="1"/>
                      <a:pt x="4" y="3"/>
                      <a:pt x="4" y="7"/>
                    </a:cubicBezTo>
                    <a:cubicBezTo>
                      <a:pt x="1" y="21"/>
                      <a:pt x="184" y="54"/>
                      <a:pt x="478" y="110"/>
                    </a:cubicBezTo>
                    <a:cubicBezTo>
                      <a:pt x="773" y="172"/>
                      <a:pt x="1178" y="254"/>
                      <a:pt x="1624" y="365"/>
                    </a:cubicBezTo>
                    <a:cubicBezTo>
                      <a:pt x="2065" y="477"/>
                      <a:pt x="2464" y="595"/>
                      <a:pt x="2751" y="682"/>
                    </a:cubicBezTo>
                    <a:cubicBezTo>
                      <a:pt x="3009" y="763"/>
                      <a:pt x="3181" y="816"/>
                      <a:pt x="3212" y="816"/>
                    </a:cubicBezTo>
                    <a:cubicBezTo>
                      <a:pt x="3215" y="816"/>
                      <a:pt x="3217" y="815"/>
                      <a:pt x="3217" y="814"/>
                    </a:cubicBezTo>
                    <a:cubicBezTo>
                      <a:pt x="3224" y="800"/>
                      <a:pt x="3052" y="725"/>
                      <a:pt x="2772" y="617"/>
                    </a:cubicBezTo>
                    <a:cubicBezTo>
                      <a:pt x="2489" y="513"/>
                      <a:pt x="2090" y="384"/>
                      <a:pt x="1645" y="272"/>
                    </a:cubicBezTo>
                    <a:cubicBezTo>
                      <a:pt x="1200" y="161"/>
                      <a:pt x="787" y="85"/>
                      <a:pt x="489" y="46"/>
                    </a:cubicBezTo>
                    <a:cubicBezTo>
                      <a:pt x="275" y="15"/>
                      <a:pt x="118" y="1"/>
                      <a:pt x="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29"/>
              <p:cNvSpPr/>
              <p:nvPr/>
            </p:nvSpPr>
            <p:spPr>
              <a:xfrm flipH="1">
                <a:off x="8493811" y="2960180"/>
                <a:ext cx="142392" cy="59666"/>
              </a:xfrm>
              <a:custGeom>
                <a:avLst/>
                <a:gdLst/>
                <a:ahLst/>
                <a:cxnLst/>
                <a:rect l="l" t="t" r="r" b="b"/>
                <a:pathLst>
                  <a:path w="2940" h="1232" extrusionOk="0">
                    <a:moveTo>
                      <a:pt x="17" y="1"/>
                    </a:moveTo>
                    <a:cubicBezTo>
                      <a:pt x="9" y="1"/>
                      <a:pt x="4" y="2"/>
                      <a:pt x="4" y="4"/>
                    </a:cubicBezTo>
                    <a:cubicBezTo>
                      <a:pt x="1" y="18"/>
                      <a:pt x="173" y="75"/>
                      <a:pt x="449" y="165"/>
                    </a:cubicBezTo>
                    <a:cubicBezTo>
                      <a:pt x="725" y="255"/>
                      <a:pt x="1109" y="377"/>
                      <a:pt x="1526" y="524"/>
                    </a:cubicBezTo>
                    <a:cubicBezTo>
                      <a:pt x="1734" y="600"/>
                      <a:pt x="1931" y="671"/>
                      <a:pt x="2114" y="736"/>
                    </a:cubicBezTo>
                    <a:cubicBezTo>
                      <a:pt x="2297" y="804"/>
                      <a:pt x="2459" y="862"/>
                      <a:pt x="2585" y="930"/>
                    </a:cubicBezTo>
                    <a:cubicBezTo>
                      <a:pt x="2835" y="1060"/>
                      <a:pt x="2912" y="1232"/>
                      <a:pt x="2925" y="1232"/>
                    </a:cubicBezTo>
                    <a:cubicBezTo>
                      <a:pt x="2926" y="1232"/>
                      <a:pt x="2926" y="1231"/>
                      <a:pt x="2926" y="1231"/>
                    </a:cubicBezTo>
                    <a:cubicBezTo>
                      <a:pt x="2940" y="1231"/>
                      <a:pt x="2883" y="1031"/>
                      <a:pt x="2617" y="872"/>
                    </a:cubicBezTo>
                    <a:cubicBezTo>
                      <a:pt x="2491" y="789"/>
                      <a:pt x="2326" y="725"/>
                      <a:pt x="2146" y="653"/>
                    </a:cubicBezTo>
                    <a:cubicBezTo>
                      <a:pt x="1967" y="582"/>
                      <a:pt x="1770" y="506"/>
                      <a:pt x="1558" y="435"/>
                    </a:cubicBezTo>
                    <a:cubicBezTo>
                      <a:pt x="1138" y="287"/>
                      <a:pt x="751" y="173"/>
                      <a:pt x="467" y="97"/>
                    </a:cubicBezTo>
                    <a:cubicBezTo>
                      <a:pt x="228" y="36"/>
                      <a:pt x="62" y="1"/>
                      <a:pt x="1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9"/>
              <p:cNvSpPr/>
              <p:nvPr/>
            </p:nvSpPr>
            <p:spPr>
              <a:xfrm flipH="1">
                <a:off x="7734980" y="2699911"/>
                <a:ext cx="77250" cy="110469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2281" extrusionOk="0">
                    <a:moveTo>
                      <a:pt x="1572" y="0"/>
                    </a:moveTo>
                    <a:cubicBezTo>
                      <a:pt x="1555" y="0"/>
                      <a:pt x="1446" y="107"/>
                      <a:pt x="1285" y="288"/>
                    </a:cubicBezTo>
                    <a:cubicBezTo>
                      <a:pt x="1121" y="478"/>
                      <a:pt x="902" y="751"/>
                      <a:pt x="687" y="1067"/>
                    </a:cubicBezTo>
                    <a:cubicBezTo>
                      <a:pt x="467" y="1382"/>
                      <a:pt x="291" y="1684"/>
                      <a:pt x="177" y="1907"/>
                    </a:cubicBezTo>
                    <a:cubicBezTo>
                      <a:pt x="58" y="2129"/>
                      <a:pt x="1" y="2273"/>
                      <a:pt x="11" y="2280"/>
                    </a:cubicBezTo>
                    <a:cubicBezTo>
                      <a:pt x="11" y="2280"/>
                      <a:pt x="12" y="2280"/>
                      <a:pt x="12" y="2280"/>
                    </a:cubicBezTo>
                    <a:cubicBezTo>
                      <a:pt x="42" y="2280"/>
                      <a:pt x="335" y="1742"/>
                      <a:pt x="765" y="1121"/>
                    </a:cubicBezTo>
                    <a:cubicBezTo>
                      <a:pt x="1192" y="493"/>
                      <a:pt x="1595" y="22"/>
                      <a:pt x="1573" y="1"/>
                    </a:cubicBezTo>
                    <a:cubicBezTo>
                      <a:pt x="1573" y="1"/>
                      <a:pt x="1572" y="0"/>
                      <a:pt x="157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29"/>
              <p:cNvSpPr/>
              <p:nvPr/>
            </p:nvSpPr>
            <p:spPr>
              <a:xfrm flipH="1">
                <a:off x="7738128" y="2702332"/>
                <a:ext cx="88196" cy="85963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1775" extrusionOk="0">
                    <a:moveTo>
                      <a:pt x="1799" y="0"/>
                    </a:moveTo>
                    <a:cubicBezTo>
                      <a:pt x="1777" y="0"/>
                      <a:pt x="1650" y="58"/>
                      <a:pt x="1465" y="166"/>
                    </a:cubicBezTo>
                    <a:cubicBezTo>
                      <a:pt x="1268" y="288"/>
                      <a:pt x="1006" y="479"/>
                      <a:pt x="754" y="729"/>
                    </a:cubicBezTo>
                    <a:cubicBezTo>
                      <a:pt x="499" y="981"/>
                      <a:pt x="306" y="1239"/>
                      <a:pt x="184" y="1437"/>
                    </a:cubicBezTo>
                    <a:cubicBezTo>
                      <a:pt x="58" y="1634"/>
                      <a:pt x="1" y="1767"/>
                      <a:pt x="12" y="1774"/>
                    </a:cubicBezTo>
                    <a:cubicBezTo>
                      <a:pt x="12" y="1775"/>
                      <a:pt x="13" y="1775"/>
                      <a:pt x="13" y="1775"/>
                    </a:cubicBezTo>
                    <a:cubicBezTo>
                      <a:pt x="48" y="1775"/>
                      <a:pt x="327" y="1282"/>
                      <a:pt x="823" y="798"/>
                    </a:cubicBezTo>
                    <a:cubicBezTo>
                      <a:pt x="1318" y="306"/>
                      <a:pt x="1821" y="27"/>
                      <a:pt x="1803" y="2"/>
                    </a:cubicBezTo>
                    <a:cubicBezTo>
                      <a:pt x="1803" y="1"/>
                      <a:pt x="1801" y="0"/>
                      <a:pt x="17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9"/>
              <p:cNvSpPr/>
              <p:nvPr/>
            </p:nvSpPr>
            <p:spPr>
              <a:xfrm flipH="1">
                <a:off x="8307785" y="2605131"/>
                <a:ext cx="42136" cy="39906"/>
              </a:xfrm>
              <a:custGeom>
                <a:avLst/>
                <a:gdLst/>
                <a:ahLst/>
                <a:cxnLst/>
                <a:rect l="l" t="t" r="r" b="b"/>
                <a:pathLst>
                  <a:path w="870" h="824" extrusionOk="0">
                    <a:moveTo>
                      <a:pt x="451" y="1"/>
                    </a:moveTo>
                    <a:cubicBezTo>
                      <a:pt x="401" y="1"/>
                      <a:pt x="348" y="16"/>
                      <a:pt x="302" y="38"/>
                    </a:cubicBezTo>
                    <a:lnTo>
                      <a:pt x="234" y="74"/>
                    </a:lnTo>
                    <a:cubicBezTo>
                      <a:pt x="148" y="113"/>
                      <a:pt x="77" y="181"/>
                      <a:pt x="52" y="271"/>
                    </a:cubicBezTo>
                    <a:cubicBezTo>
                      <a:pt x="1" y="458"/>
                      <a:pt x="80" y="695"/>
                      <a:pt x="249" y="784"/>
                    </a:cubicBezTo>
                    <a:cubicBezTo>
                      <a:pt x="301" y="811"/>
                      <a:pt x="357" y="824"/>
                      <a:pt x="415" y="824"/>
                    </a:cubicBezTo>
                    <a:cubicBezTo>
                      <a:pt x="608" y="824"/>
                      <a:pt x="807" y="684"/>
                      <a:pt x="837" y="490"/>
                    </a:cubicBezTo>
                    <a:cubicBezTo>
                      <a:pt x="870" y="278"/>
                      <a:pt x="704" y="52"/>
                      <a:pt x="499" y="6"/>
                    </a:cubicBezTo>
                    <a:cubicBezTo>
                      <a:pt x="484" y="2"/>
                      <a:pt x="468" y="1"/>
                      <a:pt x="4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9"/>
              <p:cNvSpPr/>
              <p:nvPr/>
            </p:nvSpPr>
            <p:spPr>
              <a:xfrm flipH="1">
                <a:off x="8571303" y="2808493"/>
                <a:ext cx="42330" cy="39858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3" extrusionOk="0">
                    <a:moveTo>
                      <a:pt x="448" y="1"/>
                    </a:moveTo>
                    <a:cubicBezTo>
                      <a:pt x="398" y="1"/>
                      <a:pt x="347" y="15"/>
                      <a:pt x="302" y="38"/>
                    </a:cubicBezTo>
                    <a:lnTo>
                      <a:pt x="234" y="71"/>
                    </a:lnTo>
                    <a:cubicBezTo>
                      <a:pt x="148" y="110"/>
                      <a:pt x="76" y="182"/>
                      <a:pt x="51" y="272"/>
                    </a:cubicBezTo>
                    <a:cubicBezTo>
                      <a:pt x="1" y="454"/>
                      <a:pt x="80" y="691"/>
                      <a:pt x="249" y="781"/>
                    </a:cubicBezTo>
                    <a:cubicBezTo>
                      <a:pt x="301" y="810"/>
                      <a:pt x="359" y="823"/>
                      <a:pt x="418" y="823"/>
                    </a:cubicBezTo>
                    <a:cubicBezTo>
                      <a:pt x="610" y="823"/>
                      <a:pt x="807" y="682"/>
                      <a:pt x="837" y="487"/>
                    </a:cubicBezTo>
                    <a:cubicBezTo>
                      <a:pt x="873" y="278"/>
                      <a:pt x="704" y="49"/>
                      <a:pt x="500" y="6"/>
                    </a:cubicBezTo>
                    <a:cubicBezTo>
                      <a:pt x="483" y="2"/>
                      <a:pt x="466" y="1"/>
                      <a:pt x="4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9"/>
              <p:cNvSpPr/>
              <p:nvPr/>
            </p:nvSpPr>
            <p:spPr>
              <a:xfrm flipH="1">
                <a:off x="7945853" y="2606293"/>
                <a:ext cx="42136" cy="39906"/>
              </a:xfrm>
              <a:custGeom>
                <a:avLst/>
                <a:gdLst/>
                <a:ahLst/>
                <a:cxnLst/>
                <a:rect l="l" t="t" r="r" b="b"/>
                <a:pathLst>
                  <a:path w="870" h="824" extrusionOk="0">
                    <a:moveTo>
                      <a:pt x="446" y="1"/>
                    </a:moveTo>
                    <a:cubicBezTo>
                      <a:pt x="396" y="1"/>
                      <a:pt x="347" y="15"/>
                      <a:pt x="302" y="39"/>
                    </a:cubicBezTo>
                    <a:lnTo>
                      <a:pt x="234" y="71"/>
                    </a:lnTo>
                    <a:cubicBezTo>
                      <a:pt x="148" y="111"/>
                      <a:pt x="76" y="182"/>
                      <a:pt x="51" y="272"/>
                    </a:cubicBezTo>
                    <a:cubicBezTo>
                      <a:pt x="1" y="456"/>
                      <a:pt x="80" y="692"/>
                      <a:pt x="249" y="782"/>
                    </a:cubicBezTo>
                    <a:cubicBezTo>
                      <a:pt x="301" y="810"/>
                      <a:pt x="359" y="823"/>
                      <a:pt x="418" y="823"/>
                    </a:cubicBezTo>
                    <a:cubicBezTo>
                      <a:pt x="610" y="823"/>
                      <a:pt x="807" y="683"/>
                      <a:pt x="837" y="487"/>
                    </a:cubicBezTo>
                    <a:cubicBezTo>
                      <a:pt x="870" y="279"/>
                      <a:pt x="704" y="50"/>
                      <a:pt x="499" y="7"/>
                    </a:cubicBezTo>
                    <a:cubicBezTo>
                      <a:pt x="481" y="3"/>
                      <a:pt x="463" y="1"/>
                      <a:pt x="4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9"/>
              <p:cNvSpPr/>
              <p:nvPr/>
            </p:nvSpPr>
            <p:spPr>
              <a:xfrm flipH="1">
                <a:off x="8026880" y="3084357"/>
                <a:ext cx="42282" cy="39955"/>
              </a:xfrm>
              <a:custGeom>
                <a:avLst/>
                <a:gdLst/>
                <a:ahLst/>
                <a:cxnLst/>
                <a:rect l="l" t="t" r="r" b="b"/>
                <a:pathLst>
                  <a:path w="873" h="825" extrusionOk="0">
                    <a:moveTo>
                      <a:pt x="452" y="1"/>
                    </a:moveTo>
                    <a:cubicBezTo>
                      <a:pt x="401" y="1"/>
                      <a:pt x="348" y="17"/>
                      <a:pt x="302" y="39"/>
                    </a:cubicBezTo>
                    <a:lnTo>
                      <a:pt x="234" y="71"/>
                    </a:lnTo>
                    <a:cubicBezTo>
                      <a:pt x="148" y="114"/>
                      <a:pt x="76" y="182"/>
                      <a:pt x="51" y="271"/>
                    </a:cubicBezTo>
                    <a:cubicBezTo>
                      <a:pt x="0" y="458"/>
                      <a:pt x="80" y="692"/>
                      <a:pt x="248" y="785"/>
                    </a:cubicBezTo>
                    <a:cubicBezTo>
                      <a:pt x="300" y="812"/>
                      <a:pt x="357" y="825"/>
                      <a:pt x="415" y="825"/>
                    </a:cubicBezTo>
                    <a:cubicBezTo>
                      <a:pt x="608" y="825"/>
                      <a:pt x="806" y="684"/>
                      <a:pt x="837" y="491"/>
                    </a:cubicBezTo>
                    <a:cubicBezTo>
                      <a:pt x="873" y="279"/>
                      <a:pt x="704" y="53"/>
                      <a:pt x="500" y="6"/>
                    </a:cubicBezTo>
                    <a:cubicBezTo>
                      <a:pt x="484" y="2"/>
                      <a:pt x="468" y="1"/>
                      <a:pt x="4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9"/>
              <p:cNvSpPr/>
              <p:nvPr/>
            </p:nvSpPr>
            <p:spPr>
              <a:xfrm flipH="1">
                <a:off x="8335585" y="3084357"/>
                <a:ext cx="42330" cy="39955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5" extrusionOk="0">
                    <a:moveTo>
                      <a:pt x="454" y="1"/>
                    </a:moveTo>
                    <a:cubicBezTo>
                      <a:pt x="403" y="1"/>
                      <a:pt x="352" y="17"/>
                      <a:pt x="306" y="39"/>
                    </a:cubicBezTo>
                    <a:lnTo>
                      <a:pt x="234" y="71"/>
                    </a:lnTo>
                    <a:cubicBezTo>
                      <a:pt x="151" y="114"/>
                      <a:pt x="80" y="182"/>
                      <a:pt x="55" y="271"/>
                    </a:cubicBezTo>
                    <a:cubicBezTo>
                      <a:pt x="1" y="458"/>
                      <a:pt x="80" y="692"/>
                      <a:pt x="252" y="785"/>
                    </a:cubicBezTo>
                    <a:cubicBezTo>
                      <a:pt x="304" y="812"/>
                      <a:pt x="361" y="825"/>
                      <a:pt x="419" y="825"/>
                    </a:cubicBezTo>
                    <a:cubicBezTo>
                      <a:pt x="612" y="825"/>
                      <a:pt x="811" y="684"/>
                      <a:pt x="841" y="491"/>
                    </a:cubicBezTo>
                    <a:cubicBezTo>
                      <a:pt x="873" y="279"/>
                      <a:pt x="704" y="53"/>
                      <a:pt x="504" y="6"/>
                    </a:cubicBezTo>
                    <a:cubicBezTo>
                      <a:pt x="487" y="2"/>
                      <a:pt x="471" y="1"/>
                      <a:pt x="4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9"/>
              <p:cNvSpPr/>
              <p:nvPr/>
            </p:nvSpPr>
            <p:spPr>
              <a:xfrm flipH="1">
                <a:off x="8212519" y="2910732"/>
                <a:ext cx="42330" cy="39858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3" extrusionOk="0">
                    <a:moveTo>
                      <a:pt x="449" y="0"/>
                    </a:moveTo>
                    <a:cubicBezTo>
                      <a:pt x="398" y="0"/>
                      <a:pt x="347" y="14"/>
                      <a:pt x="302" y="38"/>
                    </a:cubicBezTo>
                    <a:lnTo>
                      <a:pt x="234" y="70"/>
                    </a:lnTo>
                    <a:cubicBezTo>
                      <a:pt x="148" y="109"/>
                      <a:pt x="77" y="181"/>
                      <a:pt x="52" y="271"/>
                    </a:cubicBezTo>
                    <a:cubicBezTo>
                      <a:pt x="1" y="454"/>
                      <a:pt x="80" y="691"/>
                      <a:pt x="252" y="781"/>
                    </a:cubicBezTo>
                    <a:cubicBezTo>
                      <a:pt x="305" y="809"/>
                      <a:pt x="363" y="822"/>
                      <a:pt x="421" y="822"/>
                    </a:cubicBezTo>
                    <a:cubicBezTo>
                      <a:pt x="612" y="822"/>
                      <a:pt x="807" y="682"/>
                      <a:pt x="837" y="486"/>
                    </a:cubicBezTo>
                    <a:cubicBezTo>
                      <a:pt x="874" y="278"/>
                      <a:pt x="705" y="49"/>
                      <a:pt x="504" y="6"/>
                    </a:cubicBezTo>
                    <a:cubicBezTo>
                      <a:pt x="486" y="2"/>
                      <a:pt x="468" y="0"/>
                      <a:pt x="4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9"/>
              <p:cNvSpPr/>
              <p:nvPr/>
            </p:nvSpPr>
            <p:spPr>
              <a:xfrm flipH="1">
                <a:off x="8151689" y="2708047"/>
                <a:ext cx="23683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3" extrusionOk="0">
                    <a:moveTo>
                      <a:pt x="251" y="1"/>
                    </a:moveTo>
                    <a:cubicBezTo>
                      <a:pt x="223" y="1"/>
                      <a:pt x="195" y="10"/>
                      <a:pt x="169" y="23"/>
                    </a:cubicBezTo>
                    <a:lnTo>
                      <a:pt x="130" y="41"/>
                    </a:lnTo>
                    <a:cubicBezTo>
                      <a:pt x="83" y="63"/>
                      <a:pt x="44" y="102"/>
                      <a:pt x="29" y="152"/>
                    </a:cubicBezTo>
                    <a:cubicBezTo>
                      <a:pt x="1" y="257"/>
                      <a:pt x="44" y="389"/>
                      <a:pt x="140" y="439"/>
                    </a:cubicBezTo>
                    <a:cubicBezTo>
                      <a:pt x="170" y="455"/>
                      <a:pt x="203" y="463"/>
                      <a:pt x="236" y="463"/>
                    </a:cubicBezTo>
                    <a:cubicBezTo>
                      <a:pt x="343" y="463"/>
                      <a:pt x="454" y="384"/>
                      <a:pt x="470" y="275"/>
                    </a:cubicBezTo>
                    <a:cubicBezTo>
                      <a:pt x="489" y="156"/>
                      <a:pt x="395" y="30"/>
                      <a:pt x="281" y="5"/>
                    </a:cubicBezTo>
                    <a:cubicBezTo>
                      <a:pt x="271" y="2"/>
                      <a:pt x="261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9"/>
              <p:cNvSpPr/>
              <p:nvPr/>
            </p:nvSpPr>
            <p:spPr>
              <a:xfrm flipH="1">
                <a:off x="8117448" y="2554666"/>
                <a:ext cx="23683" cy="22472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4" extrusionOk="0">
                    <a:moveTo>
                      <a:pt x="257" y="1"/>
                    </a:moveTo>
                    <a:cubicBezTo>
                      <a:pt x="228" y="1"/>
                      <a:pt x="198" y="10"/>
                      <a:pt x="169" y="24"/>
                    </a:cubicBezTo>
                    <a:lnTo>
                      <a:pt x="130" y="42"/>
                    </a:lnTo>
                    <a:cubicBezTo>
                      <a:pt x="83" y="64"/>
                      <a:pt x="43" y="104"/>
                      <a:pt x="30" y="154"/>
                    </a:cubicBezTo>
                    <a:cubicBezTo>
                      <a:pt x="0" y="258"/>
                      <a:pt x="43" y="390"/>
                      <a:pt x="141" y="440"/>
                    </a:cubicBezTo>
                    <a:cubicBezTo>
                      <a:pt x="170" y="457"/>
                      <a:pt x="203" y="464"/>
                      <a:pt x="236" y="464"/>
                    </a:cubicBezTo>
                    <a:cubicBezTo>
                      <a:pt x="343" y="464"/>
                      <a:pt x="454" y="385"/>
                      <a:pt x="471" y="276"/>
                    </a:cubicBezTo>
                    <a:cubicBezTo>
                      <a:pt x="489" y="157"/>
                      <a:pt x="396" y="28"/>
                      <a:pt x="280" y="3"/>
                    </a:cubicBezTo>
                    <a:cubicBezTo>
                      <a:pt x="273" y="1"/>
                      <a:pt x="265" y="1"/>
                      <a:pt x="2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9"/>
              <p:cNvSpPr/>
              <p:nvPr/>
            </p:nvSpPr>
            <p:spPr>
              <a:xfrm flipH="1">
                <a:off x="8336457" y="2823846"/>
                <a:ext cx="23732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63" extrusionOk="0">
                    <a:moveTo>
                      <a:pt x="251" y="0"/>
                    </a:moveTo>
                    <a:cubicBezTo>
                      <a:pt x="224" y="0"/>
                      <a:pt x="196" y="9"/>
                      <a:pt x="170" y="23"/>
                    </a:cubicBezTo>
                    <a:lnTo>
                      <a:pt x="134" y="41"/>
                    </a:lnTo>
                    <a:cubicBezTo>
                      <a:pt x="83" y="62"/>
                      <a:pt x="44" y="102"/>
                      <a:pt x="30" y="152"/>
                    </a:cubicBezTo>
                    <a:cubicBezTo>
                      <a:pt x="1" y="256"/>
                      <a:pt x="44" y="389"/>
                      <a:pt x="141" y="439"/>
                    </a:cubicBezTo>
                    <a:cubicBezTo>
                      <a:pt x="171" y="455"/>
                      <a:pt x="203" y="462"/>
                      <a:pt x="236" y="462"/>
                    </a:cubicBezTo>
                    <a:cubicBezTo>
                      <a:pt x="344" y="462"/>
                      <a:pt x="455" y="384"/>
                      <a:pt x="471" y="274"/>
                    </a:cubicBezTo>
                    <a:cubicBezTo>
                      <a:pt x="489" y="155"/>
                      <a:pt x="396" y="29"/>
                      <a:pt x="281" y="4"/>
                    </a:cubicBezTo>
                    <a:cubicBezTo>
                      <a:pt x="271" y="2"/>
                      <a:pt x="261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9"/>
              <p:cNvSpPr/>
              <p:nvPr/>
            </p:nvSpPr>
            <p:spPr>
              <a:xfrm flipH="1">
                <a:off x="8526988" y="2603823"/>
                <a:ext cx="23829" cy="2237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62" extrusionOk="0">
                    <a:moveTo>
                      <a:pt x="253" y="1"/>
                    </a:moveTo>
                    <a:cubicBezTo>
                      <a:pt x="224" y="1"/>
                      <a:pt x="196" y="8"/>
                      <a:pt x="172" y="22"/>
                    </a:cubicBezTo>
                    <a:lnTo>
                      <a:pt x="133" y="40"/>
                    </a:lnTo>
                    <a:cubicBezTo>
                      <a:pt x="86" y="61"/>
                      <a:pt x="43" y="101"/>
                      <a:pt x="28" y="154"/>
                    </a:cubicBezTo>
                    <a:cubicBezTo>
                      <a:pt x="0" y="255"/>
                      <a:pt x="47" y="388"/>
                      <a:pt x="140" y="438"/>
                    </a:cubicBezTo>
                    <a:cubicBezTo>
                      <a:pt x="170" y="454"/>
                      <a:pt x="203" y="461"/>
                      <a:pt x="236" y="461"/>
                    </a:cubicBezTo>
                    <a:cubicBezTo>
                      <a:pt x="344" y="461"/>
                      <a:pt x="453" y="383"/>
                      <a:pt x="470" y="276"/>
                    </a:cubicBezTo>
                    <a:cubicBezTo>
                      <a:pt x="491" y="158"/>
                      <a:pt x="395" y="28"/>
                      <a:pt x="283" y="3"/>
                    </a:cubicBezTo>
                    <a:cubicBezTo>
                      <a:pt x="273" y="2"/>
                      <a:pt x="263" y="1"/>
                      <a:pt x="2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9"/>
              <p:cNvSpPr/>
              <p:nvPr/>
            </p:nvSpPr>
            <p:spPr>
              <a:xfrm flipH="1">
                <a:off x="8177213" y="3063145"/>
                <a:ext cx="23732" cy="22375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62" extrusionOk="0">
                    <a:moveTo>
                      <a:pt x="256" y="0"/>
                    </a:moveTo>
                    <a:cubicBezTo>
                      <a:pt x="227" y="0"/>
                      <a:pt x="198" y="10"/>
                      <a:pt x="170" y="20"/>
                    </a:cubicBezTo>
                    <a:lnTo>
                      <a:pt x="130" y="38"/>
                    </a:lnTo>
                    <a:cubicBezTo>
                      <a:pt x="84" y="63"/>
                      <a:pt x="44" y="103"/>
                      <a:pt x="29" y="154"/>
                    </a:cubicBezTo>
                    <a:cubicBezTo>
                      <a:pt x="1" y="257"/>
                      <a:pt x="44" y="391"/>
                      <a:pt x="141" y="441"/>
                    </a:cubicBezTo>
                    <a:cubicBezTo>
                      <a:pt x="170" y="455"/>
                      <a:pt x="201" y="462"/>
                      <a:pt x="233" y="462"/>
                    </a:cubicBezTo>
                    <a:cubicBezTo>
                      <a:pt x="341" y="462"/>
                      <a:pt x="455" y="384"/>
                      <a:pt x="471" y="275"/>
                    </a:cubicBezTo>
                    <a:cubicBezTo>
                      <a:pt x="489" y="157"/>
                      <a:pt x="395" y="28"/>
                      <a:pt x="281" y="3"/>
                    </a:cubicBezTo>
                    <a:cubicBezTo>
                      <a:pt x="273" y="1"/>
                      <a:pt x="264" y="0"/>
                      <a:pt x="2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29"/>
              <p:cNvSpPr/>
              <p:nvPr/>
            </p:nvSpPr>
            <p:spPr>
              <a:xfrm flipH="1">
                <a:off x="8084417" y="2897365"/>
                <a:ext cx="23683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3" extrusionOk="0">
                    <a:moveTo>
                      <a:pt x="250" y="1"/>
                    </a:moveTo>
                    <a:cubicBezTo>
                      <a:pt x="223" y="1"/>
                      <a:pt x="196" y="10"/>
                      <a:pt x="169" y="23"/>
                    </a:cubicBezTo>
                    <a:lnTo>
                      <a:pt x="133" y="41"/>
                    </a:lnTo>
                    <a:cubicBezTo>
                      <a:pt x="83" y="62"/>
                      <a:pt x="44" y="102"/>
                      <a:pt x="29" y="153"/>
                    </a:cubicBezTo>
                    <a:cubicBezTo>
                      <a:pt x="1" y="256"/>
                      <a:pt x="44" y="389"/>
                      <a:pt x="141" y="439"/>
                    </a:cubicBezTo>
                    <a:cubicBezTo>
                      <a:pt x="170" y="455"/>
                      <a:pt x="203" y="463"/>
                      <a:pt x="235" y="463"/>
                    </a:cubicBezTo>
                    <a:cubicBezTo>
                      <a:pt x="343" y="463"/>
                      <a:pt x="454" y="384"/>
                      <a:pt x="471" y="274"/>
                    </a:cubicBezTo>
                    <a:cubicBezTo>
                      <a:pt x="489" y="156"/>
                      <a:pt x="395" y="27"/>
                      <a:pt x="281" y="5"/>
                    </a:cubicBezTo>
                    <a:cubicBezTo>
                      <a:pt x="271" y="2"/>
                      <a:pt x="260" y="1"/>
                      <a:pt x="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29"/>
              <p:cNvSpPr/>
              <p:nvPr/>
            </p:nvSpPr>
            <p:spPr>
              <a:xfrm flipH="1">
                <a:off x="7857555" y="3164991"/>
                <a:ext cx="593008" cy="1690546"/>
              </a:xfrm>
              <a:custGeom>
                <a:avLst/>
                <a:gdLst/>
                <a:ahLst/>
                <a:cxnLst/>
                <a:rect l="l" t="t" r="r" b="b"/>
                <a:pathLst>
                  <a:path w="12244" h="34907" extrusionOk="0">
                    <a:moveTo>
                      <a:pt x="1" y="0"/>
                    </a:moveTo>
                    <a:lnTo>
                      <a:pt x="1" y="34907"/>
                    </a:lnTo>
                    <a:lnTo>
                      <a:pt x="5062" y="34713"/>
                    </a:lnTo>
                    <a:lnTo>
                      <a:pt x="5496" y="4799"/>
                    </a:lnTo>
                    <a:lnTo>
                      <a:pt x="7212" y="34832"/>
                    </a:lnTo>
                    <a:lnTo>
                      <a:pt x="12244" y="34713"/>
                    </a:lnTo>
                    <a:lnTo>
                      <a:pt x="10055" y="61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29"/>
              <p:cNvSpPr/>
              <p:nvPr/>
            </p:nvSpPr>
            <p:spPr>
              <a:xfrm flipH="1">
                <a:off x="8316988" y="3177442"/>
                <a:ext cx="4940" cy="1671271"/>
              </a:xfrm>
              <a:custGeom>
                <a:avLst/>
                <a:gdLst/>
                <a:ahLst/>
                <a:cxnLst/>
                <a:rect l="l" t="t" r="r" b="b"/>
                <a:pathLst>
                  <a:path w="102" h="34509" extrusionOk="0">
                    <a:moveTo>
                      <a:pt x="47" y="1"/>
                    </a:moveTo>
                    <a:cubicBezTo>
                      <a:pt x="22" y="1"/>
                      <a:pt x="1" y="7725"/>
                      <a:pt x="1" y="17254"/>
                    </a:cubicBezTo>
                    <a:cubicBezTo>
                      <a:pt x="4" y="26784"/>
                      <a:pt x="26" y="34508"/>
                      <a:pt x="51" y="34508"/>
                    </a:cubicBezTo>
                    <a:cubicBezTo>
                      <a:pt x="80" y="34508"/>
                      <a:pt x="102" y="26784"/>
                      <a:pt x="98" y="17254"/>
                    </a:cubicBezTo>
                    <a:cubicBezTo>
                      <a:pt x="98" y="7725"/>
                      <a:pt x="77" y="1"/>
                      <a:pt x="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29"/>
              <p:cNvSpPr/>
              <p:nvPr/>
            </p:nvSpPr>
            <p:spPr>
              <a:xfrm flipH="1">
                <a:off x="7980481" y="3191729"/>
                <a:ext cx="90084" cy="1656984"/>
              </a:xfrm>
              <a:custGeom>
                <a:avLst/>
                <a:gdLst/>
                <a:ahLst/>
                <a:cxnLst/>
                <a:rect l="l" t="t" r="r" b="b"/>
                <a:pathLst>
                  <a:path w="1860" h="34214" extrusionOk="0">
                    <a:moveTo>
                      <a:pt x="1" y="0"/>
                    </a:moveTo>
                    <a:lnTo>
                      <a:pt x="1" y="90"/>
                    </a:lnTo>
                    <a:cubicBezTo>
                      <a:pt x="1" y="151"/>
                      <a:pt x="4" y="237"/>
                      <a:pt x="4" y="348"/>
                    </a:cubicBezTo>
                    <a:cubicBezTo>
                      <a:pt x="12" y="582"/>
                      <a:pt x="22" y="915"/>
                      <a:pt x="37" y="1346"/>
                    </a:cubicBezTo>
                    <a:cubicBezTo>
                      <a:pt x="65" y="2211"/>
                      <a:pt x="115" y="3468"/>
                      <a:pt x="184" y="5015"/>
                    </a:cubicBezTo>
                    <a:cubicBezTo>
                      <a:pt x="320" y="8112"/>
                      <a:pt x="536" y="12390"/>
                      <a:pt x="801" y="17114"/>
                    </a:cubicBezTo>
                    <a:cubicBezTo>
                      <a:pt x="1067" y="21838"/>
                      <a:pt x="1321" y="26112"/>
                      <a:pt x="1520" y="29206"/>
                    </a:cubicBezTo>
                    <a:cubicBezTo>
                      <a:pt x="1620" y="30750"/>
                      <a:pt x="1699" y="31999"/>
                      <a:pt x="1756" y="32871"/>
                    </a:cubicBezTo>
                    <a:cubicBezTo>
                      <a:pt x="1785" y="33298"/>
                      <a:pt x="1810" y="33636"/>
                      <a:pt x="1828" y="33865"/>
                    </a:cubicBezTo>
                    <a:cubicBezTo>
                      <a:pt x="1835" y="33976"/>
                      <a:pt x="1843" y="34062"/>
                      <a:pt x="1846" y="34123"/>
                    </a:cubicBezTo>
                    <a:cubicBezTo>
                      <a:pt x="1853" y="34185"/>
                      <a:pt x="1856" y="34213"/>
                      <a:pt x="1856" y="34213"/>
                    </a:cubicBezTo>
                    <a:cubicBezTo>
                      <a:pt x="1856" y="34213"/>
                      <a:pt x="1860" y="34181"/>
                      <a:pt x="1856" y="34123"/>
                    </a:cubicBezTo>
                    <a:cubicBezTo>
                      <a:pt x="1853" y="34062"/>
                      <a:pt x="1850" y="33976"/>
                      <a:pt x="1846" y="33865"/>
                    </a:cubicBezTo>
                    <a:cubicBezTo>
                      <a:pt x="1835" y="33632"/>
                      <a:pt x="1817" y="33298"/>
                      <a:pt x="1792" y="32867"/>
                    </a:cubicBezTo>
                    <a:cubicBezTo>
                      <a:pt x="1745" y="31999"/>
                      <a:pt x="1674" y="30746"/>
                      <a:pt x="1588" y="29203"/>
                    </a:cubicBezTo>
                    <a:cubicBezTo>
                      <a:pt x="1412" y="26102"/>
                      <a:pt x="1167" y="21830"/>
                      <a:pt x="898" y="17110"/>
                    </a:cubicBezTo>
                    <a:cubicBezTo>
                      <a:pt x="632" y="12383"/>
                      <a:pt x="407" y="8108"/>
                      <a:pt x="252" y="5010"/>
                    </a:cubicBezTo>
                    <a:cubicBezTo>
                      <a:pt x="177" y="3468"/>
                      <a:pt x="115" y="2215"/>
                      <a:pt x="72" y="1346"/>
                    </a:cubicBezTo>
                    <a:cubicBezTo>
                      <a:pt x="55" y="915"/>
                      <a:pt x="37" y="582"/>
                      <a:pt x="26" y="348"/>
                    </a:cubicBezTo>
                    <a:cubicBezTo>
                      <a:pt x="19" y="237"/>
                      <a:pt x="16" y="151"/>
                      <a:pt x="12" y="90"/>
                    </a:cubicBezTo>
                    <a:cubicBezTo>
                      <a:pt x="8" y="29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29"/>
              <p:cNvSpPr/>
              <p:nvPr/>
            </p:nvSpPr>
            <p:spPr>
              <a:xfrm flipH="1">
                <a:off x="8159680" y="3181268"/>
                <a:ext cx="26493" cy="182823"/>
              </a:xfrm>
              <a:custGeom>
                <a:avLst/>
                <a:gdLst/>
                <a:ahLst/>
                <a:cxnLst/>
                <a:rect l="l" t="t" r="r" b="b"/>
                <a:pathLst>
                  <a:path w="547" h="3775" extrusionOk="0">
                    <a:moveTo>
                      <a:pt x="464" y="1"/>
                    </a:moveTo>
                    <a:cubicBezTo>
                      <a:pt x="450" y="1"/>
                      <a:pt x="443" y="223"/>
                      <a:pt x="439" y="586"/>
                    </a:cubicBezTo>
                    <a:cubicBezTo>
                      <a:pt x="435" y="945"/>
                      <a:pt x="435" y="1440"/>
                      <a:pt x="443" y="1989"/>
                    </a:cubicBezTo>
                    <a:cubicBezTo>
                      <a:pt x="450" y="2262"/>
                      <a:pt x="453" y="2524"/>
                      <a:pt x="457" y="2764"/>
                    </a:cubicBezTo>
                    <a:cubicBezTo>
                      <a:pt x="464" y="3001"/>
                      <a:pt x="446" y="3210"/>
                      <a:pt x="378" y="3371"/>
                    </a:cubicBezTo>
                    <a:cubicBezTo>
                      <a:pt x="314" y="3533"/>
                      <a:pt x="213" y="3641"/>
                      <a:pt x="133" y="3694"/>
                    </a:cubicBezTo>
                    <a:cubicBezTo>
                      <a:pt x="55" y="3752"/>
                      <a:pt x="1" y="3766"/>
                      <a:pt x="4" y="3773"/>
                    </a:cubicBezTo>
                    <a:cubicBezTo>
                      <a:pt x="4" y="3774"/>
                      <a:pt x="7" y="3774"/>
                      <a:pt x="12" y="3774"/>
                    </a:cubicBezTo>
                    <a:cubicBezTo>
                      <a:pt x="30" y="3774"/>
                      <a:pt x="81" y="3766"/>
                      <a:pt x="155" y="3727"/>
                    </a:cubicBezTo>
                    <a:cubicBezTo>
                      <a:pt x="245" y="3676"/>
                      <a:pt x="363" y="3568"/>
                      <a:pt x="443" y="3400"/>
                    </a:cubicBezTo>
                    <a:cubicBezTo>
                      <a:pt x="521" y="3228"/>
                      <a:pt x="547" y="3001"/>
                      <a:pt x="547" y="2764"/>
                    </a:cubicBezTo>
                    <a:cubicBezTo>
                      <a:pt x="547" y="2524"/>
                      <a:pt x="543" y="2262"/>
                      <a:pt x="539" y="1989"/>
                    </a:cubicBezTo>
                    <a:cubicBezTo>
                      <a:pt x="532" y="1440"/>
                      <a:pt x="521" y="945"/>
                      <a:pt x="507" y="582"/>
                    </a:cubicBezTo>
                    <a:cubicBezTo>
                      <a:pt x="493" y="223"/>
                      <a:pt x="478" y="1"/>
                      <a:pt x="4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9"/>
              <p:cNvSpPr/>
              <p:nvPr/>
            </p:nvSpPr>
            <p:spPr>
              <a:xfrm flipH="1">
                <a:off x="8189224" y="3198606"/>
                <a:ext cx="25572" cy="24651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09" extrusionOk="0">
                    <a:moveTo>
                      <a:pt x="217" y="61"/>
                    </a:moveTo>
                    <a:cubicBezTo>
                      <a:pt x="262" y="61"/>
                      <a:pt x="317" y="76"/>
                      <a:pt x="366" y="120"/>
                    </a:cubicBezTo>
                    <a:cubicBezTo>
                      <a:pt x="441" y="178"/>
                      <a:pt x="456" y="307"/>
                      <a:pt x="355" y="375"/>
                    </a:cubicBezTo>
                    <a:cubicBezTo>
                      <a:pt x="319" y="401"/>
                      <a:pt x="276" y="415"/>
                      <a:pt x="236" y="415"/>
                    </a:cubicBezTo>
                    <a:cubicBezTo>
                      <a:pt x="204" y="415"/>
                      <a:pt x="174" y="406"/>
                      <a:pt x="151" y="389"/>
                    </a:cubicBezTo>
                    <a:cubicBezTo>
                      <a:pt x="100" y="354"/>
                      <a:pt x="78" y="281"/>
                      <a:pt x="78" y="228"/>
                    </a:cubicBezTo>
                    <a:cubicBezTo>
                      <a:pt x="82" y="143"/>
                      <a:pt x="121" y="96"/>
                      <a:pt x="140" y="72"/>
                    </a:cubicBezTo>
                    <a:lnTo>
                      <a:pt x="140" y="72"/>
                    </a:lnTo>
                    <a:lnTo>
                      <a:pt x="147" y="74"/>
                    </a:lnTo>
                    <a:cubicBezTo>
                      <a:pt x="174" y="78"/>
                      <a:pt x="195" y="81"/>
                      <a:pt x="207" y="81"/>
                    </a:cubicBezTo>
                    <a:cubicBezTo>
                      <a:pt x="215" y="81"/>
                      <a:pt x="219" y="80"/>
                      <a:pt x="219" y="77"/>
                    </a:cubicBezTo>
                    <a:cubicBezTo>
                      <a:pt x="221" y="74"/>
                      <a:pt x="216" y="68"/>
                      <a:pt x="206" y="61"/>
                    </a:cubicBezTo>
                    <a:lnTo>
                      <a:pt x="206" y="61"/>
                    </a:lnTo>
                    <a:cubicBezTo>
                      <a:pt x="209" y="61"/>
                      <a:pt x="213" y="61"/>
                      <a:pt x="217" y="61"/>
                    </a:cubicBezTo>
                    <a:close/>
                    <a:moveTo>
                      <a:pt x="257" y="0"/>
                    </a:moveTo>
                    <a:cubicBezTo>
                      <a:pt x="209" y="0"/>
                      <a:pt x="168" y="15"/>
                      <a:pt x="143" y="34"/>
                    </a:cubicBezTo>
                    <a:lnTo>
                      <a:pt x="104" y="62"/>
                    </a:lnTo>
                    <a:lnTo>
                      <a:pt x="109" y="64"/>
                    </a:lnTo>
                    <a:lnTo>
                      <a:pt x="109" y="64"/>
                    </a:lnTo>
                    <a:cubicBezTo>
                      <a:pt x="104" y="67"/>
                      <a:pt x="99" y="70"/>
                      <a:pt x="93" y="74"/>
                    </a:cubicBezTo>
                    <a:cubicBezTo>
                      <a:pt x="61" y="99"/>
                      <a:pt x="25" y="149"/>
                      <a:pt x="10" y="221"/>
                    </a:cubicBezTo>
                    <a:cubicBezTo>
                      <a:pt x="0" y="289"/>
                      <a:pt x="14" y="393"/>
                      <a:pt x="100" y="461"/>
                    </a:cubicBezTo>
                    <a:cubicBezTo>
                      <a:pt x="139" y="494"/>
                      <a:pt x="190" y="509"/>
                      <a:pt x="243" y="509"/>
                    </a:cubicBezTo>
                    <a:cubicBezTo>
                      <a:pt x="302" y="509"/>
                      <a:pt x="364" y="490"/>
                      <a:pt x="413" y="454"/>
                    </a:cubicBezTo>
                    <a:cubicBezTo>
                      <a:pt x="481" y="407"/>
                      <a:pt x="527" y="321"/>
                      <a:pt x="520" y="238"/>
                    </a:cubicBezTo>
                    <a:cubicBezTo>
                      <a:pt x="517" y="156"/>
                      <a:pt x="466" y="95"/>
                      <a:pt x="416" y="56"/>
                    </a:cubicBezTo>
                    <a:cubicBezTo>
                      <a:pt x="363" y="15"/>
                      <a:pt x="307" y="0"/>
                      <a:pt x="2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29"/>
              <p:cNvSpPr/>
              <p:nvPr/>
            </p:nvSpPr>
            <p:spPr>
              <a:xfrm flipH="1">
                <a:off x="8016411" y="2913589"/>
                <a:ext cx="669289" cy="285204"/>
              </a:xfrm>
              <a:custGeom>
                <a:avLst/>
                <a:gdLst/>
                <a:ahLst/>
                <a:cxnLst/>
                <a:rect l="l" t="t" r="r" b="b"/>
                <a:pathLst>
                  <a:path w="13819" h="5889" extrusionOk="0">
                    <a:moveTo>
                      <a:pt x="12124" y="1"/>
                    </a:moveTo>
                    <a:cubicBezTo>
                      <a:pt x="11688" y="1"/>
                      <a:pt x="11071" y="405"/>
                      <a:pt x="10828" y="632"/>
                    </a:cubicBezTo>
                    <a:cubicBezTo>
                      <a:pt x="10739" y="718"/>
                      <a:pt x="10689" y="833"/>
                      <a:pt x="10663" y="959"/>
                    </a:cubicBezTo>
                    <a:lnTo>
                      <a:pt x="4088" y="2344"/>
                    </a:lnTo>
                    <a:lnTo>
                      <a:pt x="420" y="1971"/>
                    </a:lnTo>
                    <a:cubicBezTo>
                      <a:pt x="420" y="1971"/>
                      <a:pt x="344" y="2603"/>
                      <a:pt x="161" y="3797"/>
                    </a:cubicBezTo>
                    <a:cubicBezTo>
                      <a:pt x="0" y="4851"/>
                      <a:pt x="1610" y="5888"/>
                      <a:pt x="2758" y="5888"/>
                    </a:cubicBezTo>
                    <a:cubicBezTo>
                      <a:pt x="2839" y="5888"/>
                      <a:pt x="2917" y="5883"/>
                      <a:pt x="2993" y="5873"/>
                    </a:cubicBezTo>
                    <a:cubicBezTo>
                      <a:pt x="4044" y="5725"/>
                      <a:pt x="10473" y="3898"/>
                      <a:pt x="11564" y="3586"/>
                    </a:cubicBezTo>
                    <a:cubicBezTo>
                      <a:pt x="11668" y="3554"/>
                      <a:pt x="11722" y="3539"/>
                      <a:pt x="11722" y="3539"/>
                    </a:cubicBezTo>
                    <a:lnTo>
                      <a:pt x="11722" y="3532"/>
                    </a:lnTo>
                    <a:cubicBezTo>
                      <a:pt x="12077" y="3410"/>
                      <a:pt x="12921" y="3105"/>
                      <a:pt x="13010" y="2954"/>
                    </a:cubicBezTo>
                    <a:cubicBezTo>
                      <a:pt x="13122" y="2760"/>
                      <a:pt x="13093" y="1239"/>
                      <a:pt x="13093" y="1239"/>
                    </a:cubicBezTo>
                    <a:lnTo>
                      <a:pt x="13696" y="969"/>
                    </a:lnTo>
                    <a:cubicBezTo>
                      <a:pt x="13696" y="969"/>
                      <a:pt x="13818" y="729"/>
                      <a:pt x="13682" y="553"/>
                    </a:cubicBezTo>
                    <a:cubicBezTo>
                      <a:pt x="13649" y="511"/>
                      <a:pt x="13532" y="495"/>
                      <a:pt x="13371" y="495"/>
                    </a:cubicBezTo>
                    <a:cubicBezTo>
                      <a:pt x="12860" y="495"/>
                      <a:pt x="11916" y="657"/>
                      <a:pt x="11916" y="657"/>
                    </a:cubicBezTo>
                    <a:lnTo>
                      <a:pt x="12511" y="205"/>
                    </a:lnTo>
                    <a:cubicBezTo>
                      <a:pt x="12428" y="59"/>
                      <a:pt x="12289" y="1"/>
                      <a:pt x="12124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4" name="Google Shape;634;p29"/>
            <p:cNvSpPr/>
            <p:nvPr/>
          </p:nvSpPr>
          <p:spPr>
            <a:xfrm rot="-5400000">
              <a:off x="8133000" y="2006075"/>
              <a:ext cx="87600" cy="27900"/>
            </a:xfrm>
            <a:prstGeom prst="rtTriangle">
              <a:avLst/>
            </a:pr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" name="Google Shape;10719;p61">
            <a:extLst>
              <a:ext uri="{FF2B5EF4-FFF2-40B4-BE49-F238E27FC236}">
                <a16:creationId xmlns:a16="http://schemas.microsoft.com/office/drawing/2014/main" id="{9CF301F7-8722-43AE-AC87-1B05991DB171}"/>
              </a:ext>
            </a:extLst>
          </p:cNvPr>
          <p:cNvGrpSpPr/>
          <p:nvPr/>
        </p:nvGrpSpPr>
        <p:grpSpPr>
          <a:xfrm>
            <a:off x="2464088" y="2888616"/>
            <a:ext cx="526890" cy="548367"/>
            <a:chOff x="4959533" y="3370226"/>
            <a:chExt cx="357408" cy="323488"/>
          </a:xfrm>
        </p:grpSpPr>
        <p:sp>
          <p:nvSpPr>
            <p:cNvPr id="144" name="Google Shape;10720;p61">
              <a:extLst>
                <a:ext uri="{FF2B5EF4-FFF2-40B4-BE49-F238E27FC236}">
                  <a16:creationId xmlns:a16="http://schemas.microsoft.com/office/drawing/2014/main" id="{1AD1C717-399E-481A-AA26-F64ACF3FE63D}"/>
                </a:ext>
              </a:extLst>
            </p:cNvPr>
            <p:cNvSpPr/>
            <p:nvPr/>
          </p:nvSpPr>
          <p:spPr>
            <a:xfrm>
              <a:off x="4959533" y="3370226"/>
              <a:ext cx="357408" cy="323488"/>
            </a:xfrm>
            <a:custGeom>
              <a:avLst/>
              <a:gdLst/>
              <a:ahLst/>
              <a:cxnLst/>
              <a:rect l="l" t="t" r="r" b="b"/>
              <a:pathLst>
                <a:path w="11169" h="10109" extrusionOk="0">
                  <a:moveTo>
                    <a:pt x="7906" y="738"/>
                  </a:moveTo>
                  <a:cubicBezTo>
                    <a:pt x="8596" y="1012"/>
                    <a:pt x="9192" y="1393"/>
                    <a:pt x="9680" y="1870"/>
                  </a:cubicBezTo>
                  <a:cubicBezTo>
                    <a:pt x="9521" y="2137"/>
                    <a:pt x="9210" y="2287"/>
                    <a:pt x="8870" y="2287"/>
                  </a:cubicBezTo>
                  <a:cubicBezTo>
                    <a:pt x="8725" y="2287"/>
                    <a:pt x="8575" y="2260"/>
                    <a:pt x="8430" y="2203"/>
                  </a:cubicBezTo>
                  <a:cubicBezTo>
                    <a:pt x="8168" y="2096"/>
                    <a:pt x="7942" y="1917"/>
                    <a:pt x="7823" y="1679"/>
                  </a:cubicBezTo>
                  <a:cubicBezTo>
                    <a:pt x="7692" y="1465"/>
                    <a:pt x="7656" y="1203"/>
                    <a:pt x="7751" y="1000"/>
                  </a:cubicBezTo>
                  <a:cubicBezTo>
                    <a:pt x="7775" y="905"/>
                    <a:pt x="7834" y="822"/>
                    <a:pt x="7906" y="738"/>
                  </a:cubicBezTo>
                  <a:close/>
                  <a:moveTo>
                    <a:pt x="1024" y="2441"/>
                  </a:moveTo>
                  <a:cubicBezTo>
                    <a:pt x="1048" y="2441"/>
                    <a:pt x="1060" y="2453"/>
                    <a:pt x="1095" y="2477"/>
                  </a:cubicBezTo>
                  <a:cubicBezTo>
                    <a:pt x="1512" y="2620"/>
                    <a:pt x="1703" y="3132"/>
                    <a:pt x="1524" y="3584"/>
                  </a:cubicBezTo>
                  <a:cubicBezTo>
                    <a:pt x="1441" y="3810"/>
                    <a:pt x="1286" y="3989"/>
                    <a:pt x="1084" y="4096"/>
                  </a:cubicBezTo>
                  <a:cubicBezTo>
                    <a:pt x="965" y="4159"/>
                    <a:pt x="843" y="4189"/>
                    <a:pt x="722" y="4189"/>
                  </a:cubicBezTo>
                  <a:cubicBezTo>
                    <a:pt x="635" y="4189"/>
                    <a:pt x="549" y="4173"/>
                    <a:pt x="464" y="4144"/>
                  </a:cubicBezTo>
                  <a:cubicBezTo>
                    <a:pt x="441" y="4120"/>
                    <a:pt x="393" y="4108"/>
                    <a:pt x="369" y="4096"/>
                  </a:cubicBezTo>
                  <a:cubicBezTo>
                    <a:pt x="441" y="3489"/>
                    <a:pt x="679" y="2929"/>
                    <a:pt x="1024" y="2441"/>
                  </a:cubicBezTo>
                  <a:close/>
                  <a:moveTo>
                    <a:pt x="5596" y="310"/>
                  </a:moveTo>
                  <a:cubicBezTo>
                    <a:pt x="6299" y="310"/>
                    <a:pt x="6965" y="417"/>
                    <a:pt x="7596" y="619"/>
                  </a:cubicBezTo>
                  <a:cubicBezTo>
                    <a:pt x="7537" y="703"/>
                    <a:pt x="7489" y="786"/>
                    <a:pt x="7465" y="881"/>
                  </a:cubicBezTo>
                  <a:cubicBezTo>
                    <a:pt x="7346" y="1191"/>
                    <a:pt x="7370" y="1512"/>
                    <a:pt x="7537" y="1834"/>
                  </a:cubicBezTo>
                  <a:cubicBezTo>
                    <a:pt x="7703" y="2131"/>
                    <a:pt x="7977" y="2370"/>
                    <a:pt x="8323" y="2501"/>
                  </a:cubicBezTo>
                  <a:cubicBezTo>
                    <a:pt x="8513" y="2572"/>
                    <a:pt x="8692" y="2608"/>
                    <a:pt x="8894" y="2608"/>
                  </a:cubicBezTo>
                  <a:cubicBezTo>
                    <a:pt x="9311" y="2608"/>
                    <a:pt x="9692" y="2429"/>
                    <a:pt x="9930" y="2120"/>
                  </a:cubicBezTo>
                  <a:cubicBezTo>
                    <a:pt x="10501" y="2798"/>
                    <a:pt x="10847" y="3632"/>
                    <a:pt x="10847" y="4525"/>
                  </a:cubicBezTo>
                  <a:cubicBezTo>
                    <a:pt x="10847" y="4918"/>
                    <a:pt x="10513" y="5227"/>
                    <a:pt x="10109" y="5227"/>
                  </a:cubicBezTo>
                  <a:lnTo>
                    <a:pt x="9930" y="5227"/>
                  </a:lnTo>
                  <a:cubicBezTo>
                    <a:pt x="9930" y="5168"/>
                    <a:pt x="9942" y="5108"/>
                    <a:pt x="9942" y="5049"/>
                  </a:cubicBezTo>
                  <a:cubicBezTo>
                    <a:pt x="9942" y="4691"/>
                    <a:pt x="9823" y="4346"/>
                    <a:pt x="9608" y="4048"/>
                  </a:cubicBezTo>
                  <a:cubicBezTo>
                    <a:pt x="9573" y="4006"/>
                    <a:pt x="9520" y="3984"/>
                    <a:pt x="9470" y="3984"/>
                  </a:cubicBezTo>
                  <a:cubicBezTo>
                    <a:pt x="9437" y="3984"/>
                    <a:pt x="9406" y="3994"/>
                    <a:pt x="9382" y="4013"/>
                  </a:cubicBezTo>
                  <a:cubicBezTo>
                    <a:pt x="9311" y="4072"/>
                    <a:pt x="9287" y="4179"/>
                    <a:pt x="9347" y="4239"/>
                  </a:cubicBezTo>
                  <a:cubicBezTo>
                    <a:pt x="9525" y="4477"/>
                    <a:pt x="9620" y="4751"/>
                    <a:pt x="9620" y="5025"/>
                  </a:cubicBezTo>
                  <a:cubicBezTo>
                    <a:pt x="9620" y="5084"/>
                    <a:pt x="9620" y="5144"/>
                    <a:pt x="9608" y="5203"/>
                  </a:cubicBezTo>
                  <a:lnTo>
                    <a:pt x="6465" y="5203"/>
                  </a:lnTo>
                  <a:cubicBezTo>
                    <a:pt x="6453" y="5156"/>
                    <a:pt x="6453" y="5096"/>
                    <a:pt x="6453" y="5025"/>
                  </a:cubicBezTo>
                  <a:cubicBezTo>
                    <a:pt x="6453" y="4251"/>
                    <a:pt x="7168" y="3620"/>
                    <a:pt x="8025" y="3620"/>
                  </a:cubicBezTo>
                  <a:cubicBezTo>
                    <a:pt x="8323" y="3620"/>
                    <a:pt x="8608" y="3691"/>
                    <a:pt x="8858" y="3822"/>
                  </a:cubicBezTo>
                  <a:cubicBezTo>
                    <a:pt x="8881" y="3837"/>
                    <a:pt x="8907" y="3844"/>
                    <a:pt x="8933" y="3844"/>
                  </a:cubicBezTo>
                  <a:cubicBezTo>
                    <a:pt x="8991" y="3844"/>
                    <a:pt x="9052" y="3812"/>
                    <a:pt x="9085" y="3763"/>
                  </a:cubicBezTo>
                  <a:cubicBezTo>
                    <a:pt x="9132" y="3691"/>
                    <a:pt x="9096" y="3584"/>
                    <a:pt x="9025" y="3536"/>
                  </a:cubicBezTo>
                  <a:cubicBezTo>
                    <a:pt x="8727" y="3382"/>
                    <a:pt x="8382" y="3286"/>
                    <a:pt x="8025" y="3286"/>
                  </a:cubicBezTo>
                  <a:cubicBezTo>
                    <a:pt x="6965" y="3286"/>
                    <a:pt x="6120" y="4060"/>
                    <a:pt x="6120" y="5025"/>
                  </a:cubicBezTo>
                  <a:cubicBezTo>
                    <a:pt x="6120" y="5084"/>
                    <a:pt x="6120" y="5144"/>
                    <a:pt x="6132" y="5203"/>
                  </a:cubicBezTo>
                  <a:lnTo>
                    <a:pt x="1060" y="5203"/>
                  </a:lnTo>
                  <a:cubicBezTo>
                    <a:pt x="655" y="5203"/>
                    <a:pt x="333" y="4894"/>
                    <a:pt x="333" y="4513"/>
                  </a:cubicBezTo>
                  <a:lnTo>
                    <a:pt x="333" y="4417"/>
                  </a:lnTo>
                  <a:lnTo>
                    <a:pt x="345" y="4417"/>
                  </a:lnTo>
                  <a:cubicBezTo>
                    <a:pt x="464" y="4465"/>
                    <a:pt x="595" y="4501"/>
                    <a:pt x="714" y="4501"/>
                  </a:cubicBezTo>
                  <a:cubicBezTo>
                    <a:pt x="881" y="4501"/>
                    <a:pt x="1060" y="4453"/>
                    <a:pt x="1226" y="4382"/>
                  </a:cubicBezTo>
                  <a:cubicBezTo>
                    <a:pt x="1512" y="4239"/>
                    <a:pt x="1715" y="3989"/>
                    <a:pt x="1834" y="3691"/>
                  </a:cubicBezTo>
                  <a:cubicBezTo>
                    <a:pt x="2072" y="3084"/>
                    <a:pt x="1810" y="2393"/>
                    <a:pt x="1238" y="2167"/>
                  </a:cubicBezTo>
                  <a:cubicBezTo>
                    <a:pt x="2179" y="1060"/>
                    <a:pt x="3786" y="310"/>
                    <a:pt x="5596" y="310"/>
                  </a:cubicBezTo>
                  <a:close/>
                  <a:moveTo>
                    <a:pt x="6894" y="5572"/>
                  </a:moveTo>
                  <a:lnTo>
                    <a:pt x="7334" y="8573"/>
                  </a:lnTo>
                  <a:cubicBezTo>
                    <a:pt x="7370" y="8870"/>
                    <a:pt x="7287" y="9180"/>
                    <a:pt x="7072" y="9418"/>
                  </a:cubicBezTo>
                  <a:cubicBezTo>
                    <a:pt x="6870" y="9656"/>
                    <a:pt x="6584" y="9775"/>
                    <a:pt x="6275" y="9775"/>
                  </a:cubicBezTo>
                  <a:lnTo>
                    <a:pt x="4894" y="9775"/>
                  </a:lnTo>
                  <a:cubicBezTo>
                    <a:pt x="4572" y="9775"/>
                    <a:pt x="4298" y="9644"/>
                    <a:pt x="4084" y="9418"/>
                  </a:cubicBezTo>
                  <a:cubicBezTo>
                    <a:pt x="3870" y="9180"/>
                    <a:pt x="3786" y="8882"/>
                    <a:pt x="3834" y="8573"/>
                  </a:cubicBezTo>
                  <a:lnTo>
                    <a:pt x="4251" y="5572"/>
                  </a:lnTo>
                  <a:close/>
                  <a:moveTo>
                    <a:pt x="5584" y="0"/>
                  </a:moveTo>
                  <a:cubicBezTo>
                    <a:pt x="4096" y="0"/>
                    <a:pt x="2703" y="465"/>
                    <a:pt x="1655" y="1310"/>
                  </a:cubicBezTo>
                  <a:cubicBezTo>
                    <a:pt x="595" y="2167"/>
                    <a:pt x="0" y="3310"/>
                    <a:pt x="0" y="4525"/>
                  </a:cubicBezTo>
                  <a:lnTo>
                    <a:pt x="0" y="4537"/>
                  </a:lnTo>
                  <a:cubicBezTo>
                    <a:pt x="0" y="5108"/>
                    <a:pt x="476" y="5572"/>
                    <a:pt x="1060" y="5572"/>
                  </a:cubicBezTo>
                  <a:lnTo>
                    <a:pt x="3929" y="5572"/>
                  </a:lnTo>
                  <a:lnTo>
                    <a:pt x="3512" y="8525"/>
                  </a:lnTo>
                  <a:cubicBezTo>
                    <a:pt x="3453" y="8930"/>
                    <a:pt x="3572" y="9335"/>
                    <a:pt x="3846" y="9632"/>
                  </a:cubicBezTo>
                  <a:cubicBezTo>
                    <a:pt x="4108" y="9930"/>
                    <a:pt x="4489" y="10109"/>
                    <a:pt x="4882" y="10109"/>
                  </a:cubicBezTo>
                  <a:lnTo>
                    <a:pt x="6275" y="10109"/>
                  </a:lnTo>
                  <a:cubicBezTo>
                    <a:pt x="6668" y="10109"/>
                    <a:pt x="7061" y="9930"/>
                    <a:pt x="7311" y="9632"/>
                  </a:cubicBezTo>
                  <a:cubicBezTo>
                    <a:pt x="7584" y="9335"/>
                    <a:pt x="7703" y="8930"/>
                    <a:pt x="7644" y="8525"/>
                  </a:cubicBezTo>
                  <a:lnTo>
                    <a:pt x="7227" y="5572"/>
                  </a:lnTo>
                  <a:lnTo>
                    <a:pt x="10097" y="5572"/>
                  </a:lnTo>
                  <a:cubicBezTo>
                    <a:pt x="10680" y="5572"/>
                    <a:pt x="11132" y="5108"/>
                    <a:pt x="11156" y="4537"/>
                  </a:cubicBezTo>
                  <a:lnTo>
                    <a:pt x="11156" y="4525"/>
                  </a:lnTo>
                  <a:cubicBezTo>
                    <a:pt x="11168" y="3310"/>
                    <a:pt x="10585" y="2155"/>
                    <a:pt x="9513" y="1310"/>
                  </a:cubicBezTo>
                  <a:cubicBezTo>
                    <a:pt x="8465" y="465"/>
                    <a:pt x="7061" y="0"/>
                    <a:pt x="55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10721;p61">
              <a:extLst>
                <a:ext uri="{FF2B5EF4-FFF2-40B4-BE49-F238E27FC236}">
                  <a16:creationId xmlns:a16="http://schemas.microsoft.com/office/drawing/2014/main" id="{0FC91508-2CE6-4EBB-A621-16242A84787D}"/>
                </a:ext>
              </a:extLst>
            </p:cNvPr>
            <p:cNvSpPr/>
            <p:nvPr/>
          </p:nvSpPr>
          <p:spPr>
            <a:xfrm>
              <a:off x="5055149" y="3409458"/>
              <a:ext cx="99840" cy="88416"/>
            </a:xfrm>
            <a:custGeom>
              <a:avLst/>
              <a:gdLst/>
              <a:ahLst/>
              <a:cxnLst/>
              <a:rect l="l" t="t" r="r" b="b"/>
              <a:pathLst>
                <a:path w="3120" h="2763" extrusionOk="0">
                  <a:moveTo>
                    <a:pt x="1560" y="1"/>
                  </a:moveTo>
                  <a:cubicBezTo>
                    <a:pt x="691" y="1"/>
                    <a:pt x="1" y="620"/>
                    <a:pt x="1" y="1382"/>
                  </a:cubicBezTo>
                  <a:cubicBezTo>
                    <a:pt x="1" y="2144"/>
                    <a:pt x="691" y="2763"/>
                    <a:pt x="1560" y="2763"/>
                  </a:cubicBezTo>
                  <a:cubicBezTo>
                    <a:pt x="2418" y="2763"/>
                    <a:pt x="3120" y="2144"/>
                    <a:pt x="3120" y="1382"/>
                  </a:cubicBezTo>
                  <a:cubicBezTo>
                    <a:pt x="3108" y="1084"/>
                    <a:pt x="3013" y="798"/>
                    <a:pt x="2822" y="560"/>
                  </a:cubicBezTo>
                  <a:cubicBezTo>
                    <a:pt x="2790" y="521"/>
                    <a:pt x="2742" y="503"/>
                    <a:pt x="2697" y="503"/>
                  </a:cubicBezTo>
                  <a:cubicBezTo>
                    <a:pt x="2659" y="503"/>
                    <a:pt x="2623" y="515"/>
                    <a:pt x="2596" y="536"/>
                  </a:cubicBezTo>
                  <a:cubicBezTo>
                    <a:pt x="2525" y="584"/>
                    <a:pt x="2525" y="691"/>
                    <a:pt x="2572" y="751"/>
                  </a:cubicBezTo>
                  <a:cubicBezTo>
                    <a:pt x="2715" y="929"/>
                    <a:pt x="2799" y="1144"/>
                    <a:pt x="2799" y="1370"/>
                  </a:cubicBezTo>
                  <a:cubicBezTo>
                    <a:pt x="2799" y="1941"/>
                    <a:pt x="2239" y="2418"/>
                    <a:pt x="1560" y="2418"/>
                  </a:cubicBezTo>
                  <a:cubicBezTo>
                    <a:pt x="870" y="2418"/>
                    <a:pt x="322" y="1941"/>
                    <a:pt x="322" y="1370"/>
                  </a:cubicBezTo>
                  <a:cubicBezTo>
                    <a:pt x="322" y="786"/>
                    <a:pt x="870" y="310"/>
                    <a:pt x="1560" y="310"/>
                  </a:cubicBezTo>
                  <a:cubicBezTo>
                    <a:pt x="1739" y="310"/>
                    <a:pt x="1917" y="334"/>
                    <a:pt x="2084" y="417"/>
                  </a:cubicBezTo>
                  <a:cubicBezTo>
                    <a:pt x="2104" y="423"/>
                    <a:pt x="2124" y="426"/>
                    <a:pt x="2144" y="426"/>
                  </a:cubicBezTo>
                  <a:cubicBezTo>
                    <a:pt x="2208" y="426"/>
                    <a:pt x="2268" y="395"/>
                    <a:pt x="2287" y="322"/>
                  </a:cubicBezTo>
                  <a:cubicBezTo>
                    <a:pt x="2322" y="239"/>
                    <a:pt x="2287" y="143"/>
                    <a:pt x="2203" y="120"/>
                  </a:cubicBezTo>
                  <a:cubicBezTo>
                    <a:pt x="1989" y="24"/>
                    <a:pt x="1787" y="1"/>
                    <a:pt x="156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0719;p61">
            <a:extLst>
              <a:ext uri="{FF2B5EF4-FFF2-40B4-BE49-F238E27FC236}">
                <a16:creationId xmlns:a16="http://schemas.microsoft.com/office/drawing/2014/main" id="{DE20FDAB-043D-4617-A05A-028AD21D4204}"/>
              </a:ext>
            </a:extLst>
          </p:cNvPr>
          <p:cNvGrpSpPr/>
          <p:nvPr/>
        </p:nvGrpSpPr>
        <p:grpSpPr>
          <a:xfrm>
            <a:off x="3189402" y="2892126"/>
            <a:ext cx="526890" cy="548367"/>
            <a:chOff x="4959533" y="3370226"/>
            <a:chExt cx="357408" cy="323488"/>
          </a:xfrm>
        </p:grpSpPr>
        <p:sp>
          <p:nvSpPr>
            <p:cNvPr id="150" name="Google Shape;10720;p61">
              <a:extLst>
                <a:ext uri="{FF2B5EF4-FFF2-40B4-BE49-F238E27FC236}">
                  <a16:creationId xmlns:a16="http://schemas.microsoft.com/office/drawing/2014/main" id="{D32B5EE1-4280-4454-829D-3C8A9EA44075}"/>
                </a:ext>
              </a:extLst>
            </p:cNvPr>
            <p:cNvSpPr/>
            <p:nvPr/>
          </p:nvSpPr>
          <p:spPr>
            <a:xfrm>
              <a:off x="4959533" y="3370226"/>
              <a:ext cx="357408" cy="323488"/>
            </a:xfrm>
            <a:custGeom>
              <a:avLst/>
              <a:gdLst/>
              <a:ahLst/>
              <a:cxnLst/>
              <a:rect l="l" t="t" r="r" b="b"/>
              <a:pathLst>
                <a:path w="11169" h="10109" extrusionOk="0">
                  <a:moveTo>
                    <a:pt x="7906" y="738"/>
                  </a:moveTo>
                  <a:cubicBezTo>
                    <a:pt x="8596" y="1012"/>
                    <a:pt x="9192" y="1393"/>
                    <a:pt x="9680" y="1870"/>
                  </a:cubicBezTo>
                  <a:cubicBezTo>
                    <a:pt x="9521" y="2137"/>
                    <a:pt x="9210" y="2287"/>
                    <a:pt x="8870" y="2287"/>
                  </a:cubicBezTo>
                  <a:cubicBezTo>
                    <a:pt x="8725" y="2287"/>
                    <a:pt x="8575" y="2260"/>
                    <a:pt x="8430" y="2203"/>
                  </a:cubicBezTo>
                  <a:cubicBezTo>
                    <a:pt x="8168" y="2096"/>
                    <a:pt x="7942" y="1917"/>
                    <a:pt x="7823" y="1679"/>
                  </a:cubicBezTo>
                  <a:cubicBezTo>
                    <a:pt x="7692" y="1465"/>
                    <a:pt x="7656" y="1203"/>
                    <a:pt x="7751" y="1000"/>
                  </a:cubicBezTo>
                  <a:cubicBezTo>
                    <a:pt x="7775" y="905"/>
                    <a:pt x="7834" y="822"/>
                    <a:pt x="7906" y="738"/>
                  </a:cubicBezTo>
                  <a:close/>
                  <a:moveTo>
                    <a:pt x="1024" y="2441"/>
                  </a:moveTo>
                  <a:cubicBezTo>
                    <a:pt x="1048" y="2441"/>
                    <a:pt x="1060" y="2453"/>
                    <a:pt x="1095" y="2477"/>
                  </a:cubicBezTo>
                  <a:cubicBezTo>
                    <a:pt x="1512" y="2620"/>
                    <a:pt x="1703" y="3132"/>
                    <a:pt x="1524" y="3584"/>
                  </a:cubicBezTo>
                  <a:cubicBezTo>
                    <a:pt x="1441" y="3810"/>
                    <a:pt x="1286" y="3989"/>
                    <a:pt x="1084" y="4096"/>
                  </a:cubicBezTo>
                  <a:cubicBezTo>
                    <a:pt x="965" y="4159"/>
                    <a:pt x="843" y="4189"/>
                    <a:pt x="722" y="4189"/>
                  </a:cubicBezTo>
                  <a:cubicBezTo>
                    <a:pt x="635" y="4189"/>
                    <a:pt x="549" y="4173"/>
                    <a:pt x="464" y="4144"/>
                  </a:cubicBezTo>
                  <a:cubicBezTo>
                    <a:pt x="441" y="4120"/>
                    <a:pt x="393" y="4108"/>
                    <a:pt x="369" y="4096"/>
                  </a:cubicBezTo>
                  <a:cubicBezTo>
                    <a:pt x="441" y="3489"/>
                    <a:pt x="679" y="2929"/>
                    <a:pt x="1024" y="2441"/>
                  </a:cubicBezTo>
                  <a:close/>
                  <a:moveTo>
                    <a:pt x="5596" y="310"/>
                  </a:moveTo>
                  <a:cubicBezTo>
                    <a:pt x="6299" y="310"/>
                    <a:pt x="6965" y="417"/>
                    <a:pt x="7596" y="619"/>
                  </a:cubicBezTo>
                  <a:cubicBezTo>
                    <a:pt x="7537" y="703"/>
                    <a:pt x="7489" y="786"/>
                    <a:pt x="7465" y="881"/>
                  </a:cubicBezTo>
                  <a:cubicBezTo>
                    <a:pt x="7346" y="1191"/>
                    <a:pt x="7370" y="1512"/>
                    <a:pt x="7537" y="1834"/>
                  </a:cubicBezTo>
                  <a:cubicBezTo>
                    <a:pt x="7703" y="2131"/>
                    <a:pt x="7977" y="2370"/>
                    <a:pt x="8323" y="2501"/>
                  </a:cubicBezTo>
                  <a:cubicBezTo>
                    <a:pt x="8513" y="2572"/>
                    <a:pt x="8692" y="2608"/>
                    <a:pt x="8894" y="2608"/>
                  </a:cubicBezTo>
                  <a:cubicBezTo>
                    <a:pt x="9311" y="2608"/>
                    <a:pt x="9692" y="2429"/>
                    <a:pt x="9930" y="2120"/>
                  </a:cubicBezTo>
                  <a:cubicBezTo>
                    <a:pt x="10501" y="2798"/>
                    <a:pt x="10847" y="3632"/>
                    <a:pt x="10847" y="4525"/>
                  </a:cubicBezTo>
                  <a:cubicBezTo>
                    <a:pt x="10847" y="4918"/>
                    <a:pt x="10513" y="5227"/>
                    <a:pt x="10109" y="5227"/>
                  </a:cubicBezTo>
                  <a:lnTo>
                    <a:pt x="9930" y="5227"/>
                  </a:lnTo>
                  <a:cubicBezTo>
                    <a:pt x="9930" y="5168"/>
                    <a:pt x="9942" y="5108"/>
                    <a:pt x="9942" y="5049"/>
                  </a:cubicBezTo>
                  <a:cubicBezTo>
                    <a:pt x="9942" y="4691"/>
                    <a:pt x="9823" y="4346"/>
                    <a:pt x="9608" y="4048"/>
                  </a:cubicBezTo>
                  <a:cubicBezTo>
                    <a:pt x="9573" y="4006"/>
                    <a:pt x="9520" y="3984"/>
                    <a:pt x="9470" y="3984"/>
                  </a:cubicBezTo>
                  <a:cubicBezTo>
                    <a:pt x="9437" y="3984"/>
                    <a:pt x="9406" y="3994"/>
                    <a:pt x="9382" y="4013"/>
                  </a:cubicBezTo>
                  <a:cubicBezTo>
                    <a:pt x="9311" y="4072"/>
                    <a:pt x="9287" y="4179"/>
                    <a:pt x="9347" y="4239"/>
                  </a:cubicBezTo>
                  <a:cubicBezTo>
                    <a:pt x="9525" y="4477"/>
                    <a:pt x="9620" y="4751"/>
                    <a:pt x="9620" y="5025"/>
                  </a:cubicBezTo>
                  <a:cubicBezTo>
                    <a:pt x="9620" y="5084"/>
                    <a:pt x="9620" y="5144"/>
                    <a:pt x="9608" y="5203"/>
                  </a:cubicBezTo>
                  <a:lnTo>
                    <a:pt x="6465" y="5203"/>
                  </a:lnTo>
                  <a:cubicBezTo>
                    <a:pt x="6453" y="5156"/>
                    <a:pt x="6453" y="5096"/>
                    <a:pt x="6453" y="5025"/>
                  </a:cubicBezTo>
                  <a:cubicBezTo>
                    <a:pt x="6453" y="4251"/>
                    <a:pt x="7168" y="3620"/>
                    <a:pt x="8025" y="3620"/>
                  </a:cubicBezTo>
                  <a:cubicBezTo>
                    <a:pt x="8323" y="3620"/>
                    <a:pt x="8608" y="3691"/>
                    <a:pt x="8858" y="3822"/>
                  </a:cubicBezTo>
                  <a:cubicBezTo>
                    <a:pt x="8881" y="3837"/>
                    <a:pt x="8907" y="3844"/>
                    <a:pt x="8933" y="3844"/>
                  </a:cubicBezTo>
                  <a:cubicBezTo>
                    <a:pt x="8991" y="3844"/>
                    <a:pt x="9052" y="3812"/>
                    <a:pt x="9085" y="3763"/>
                  </a:cubicBezTo>
                  <a:cubicBezTo>
                    <a:pt x="9132" y="3691"/>
                    <a:pt x="9096" y="3584"/>
                    <a:pt x="9025" y="3536"/>
                  </a:cubicBezTo>
                  <a:cubicBezTo>
                    <a:pt x="8727" y="3382"/>
                    <a:pt x="8382" y="3286"/>
                    <a:pt x="8025" y="3286"/>
                  </a:cubicBezTo>
                  <a:cubicBezTo>
                    <a:pt x="6965" y="3286"/>
                    <a:pt x="6120" y="4060"/>
                    <a:pt x="6120" y="5025"/>
                  </a:cubicBezTo>
                  <a:cubicBezTo>
                    <a:pt x="6120" y="5084"/>
                    <a:pt x="6120" y="5144"/>
                    <a:pt x="6132" y="5203"/>
                  </a:cubicBezTo>
                  <a:lnTo>
                    <a:pt x="1060" y="5203"/>
                  </a:lnTo>
                  <a:cubicBezTo>
                    <a:pt x="655" y="5203"/>
                    <a:pt x="333" y="4894"/>
                    <a:pt x="333" y="4513"/>
                  </a:cubicBezTo>
                  <a:lnTo>
                    <a:pt x="333" y="4417"/>
                  </a:lnTo>
                  <a:lnTo>
                    <a:pt x="345" y="4417"/>
                  </a:lnTo>
                  <a:cubicBezTo>
                    <a:pt x="464" y="4465"/>
                    <a:pt x="595" y="4501"/>
                    <a:pt x="714" y="4501"/>
                  </a:cubicBezTo>
                  <a:cubicBezTo>
                    <a:pt x="881" y="4501"/>
                    <a:pt x="1060" y="4453"/>
                    <a:pt x="1226" y="4382"/>
                  </a:cubicBezTo>
                  <a:cubicBezTo>
                    <a:pt x="1512" y="4239"/>
                    <a:pt x="1715" y="3989"/>
                    <a:pt x="1834" y="3691"/>
                  </a:cubicBezTo>
                  <a:cubicBezTo>
                    <a:pt x="2072" y="3084"/>
                    <a:pt x="1810" y="2393"/>
                    <a:pt x="1238" y="2167"/>
                  </a:cubicBezTo>
                  <a:cubicBezTo>
                    <a:pt x="2179" y="1060"/>
                    <a:pt x="3786" y="310"/>
                    <a:pt x="5596" y="310"/>
                  </a:cubicBezTo>
                  <a:close/>
                  <a:moveTo>
                    <a:pt x="6894" y="5572"/>
                  </a:moveTo>
                  <a:lnTo>
                    <a:pt x="7334" y="8573"/>
                  </a:lnTo>
                  <a:cubicBezTo>
                    <a:pt x="7370" y="8870"/>
                    <a:pt x="7287" y="9180"/>
                    <a:pt x="7072" y="9418"/>
                  </a:cubicBezTo>
                  <a:cubicBezTo>
                    <a:pt x="6870" y="9656"/>
                    <a:pt x="6584" y="9775"/>
                    <a:pt x="6275" y="9775"/>
                  </a:cubicBezTo>
                  <a:lnTo>
                    <a:pt x="4894" y="9775"/>
                  </a:lnTo>
                  <a:cubicBezTo>
                    <a:pt x="4572" y="9775"/>
                    <a:pt x="4298" y="9644"/>
                    <a:pt x="4084" y="9418"/>
                  </a:cubicBezTo>
                  <a:cubicBezTo>
                    <a:pt x="3870" y="9180"/>
                    <a:pt x="3786" y="8882"/>
                    <a:pt x="3834" y="8573"/>
                  </a:cubicBezTo>
                  <a:lnTo>
                    <a:pt x="4251" y="5572"/>
                  </a:lnTo>
                  <a:close/>
                  <a:moveTo>
                    <a:pt x="5584" y="0"/>
                  </a:moveTo>
                  <a:cubicBezTo>
                    <a:pt x="4096" y="0"/>
                    <a:pt x="2703" y="465"/>
                    <a:pt x="1655" y="1310"/>
                  </a:cubicBezTo>
                  <a:cubicBezTo>
                    <a:pt x="595" y="2167"/>
                    <a:pt x="0" y="3310"/>
                    <a:pt x="0" y="4525"/>
                  </a:cubicBezTo>
                  <a:lnTo>
                    <a:pt x="0" y="4537"/>
                  </a:lnTo>
                  <a:cubicBezTo>
                    <a:pt x="0" y="5108"/>
                    <a:pt x="476" y="5572"/>
                    <a:pt x="1060" y="5572"/>
                  </a:cubicBezTo>
                  <a:lnTo>
                    <a:pt x="3929" y="5572"/>
                  </a:lnTo>
                  <a:lnTo>
                    <a:pt x="3512" y="8525"/>
                  </a:lnTo>
                  <a:cubicBezTo>
                    <a:pt x="3453" y="8930"/>
                    <a:pt x="3572" y="9335"/>
                    <a:pt x="3846" y="9632"/>
                  </a:cubicBezTo>
                  <a:cubicBezTo>
                    <a:pt x="4108" y="9930"/>
                    <a:pt x="4489" y="10109"/>
                    <a:pt x="4882" y="10109"/>
                  </a:cubicBezTo>
                  <a:lnTo>
                    <a:pt x="6275" y="10109"/>
                  </a:lnTo>
                  <a:cubicBezTo>
                    <a:pt x="6668" y="10109"/>
                    <a:pt x="7061" y="9930"/>
                    <a:pt x="7311" y="9632"/>
                  </a:cubicBezTo>
                  <a:cubicBezTo>
                    <a:pt x="7584" y="9335"/>
                    <a:pt x="7703" y="8930"/>
                    <a:pt x="7644" y="8525"/>
                  </a:cubicBezTo>
                  <a:lnTo>
                    <a:pt x="7227" y="5572"/>
                  </a:lnTo>
                  <a:lnTo>
                    <a:pt x="10097" y="5572"/>
                  </a:lnTo>
                  <a:cubicBezTo>
                    <a:pt x="10680" y="5572"/>
                    <a:pt x="11132" y="5108"/>
                    <a:pt x="11156" y="4537"/>
                  </a:cubicBezTo>
                  <a:lnTo>
                    <a:pt x="11156" y="4525"/>
                  </a:lnTo>
                  <a:cubicBezTo>
                    <a:pt x="11168" y="3310"/>
                    <a:pt x="10585" y="2155"/>
                    <a:pt x="9513" y="1310"/>
                  </a:cubicBezTo>
                  <a:cubicBezTo>
                    <a:pt x="8465" y="465"/>
                    <a:pt x="7061" y="0"/>
                    <a:pt x="55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" name="Google Shape;10721;p61">
              <a:extLst>
                <a:ext uri="{FF2B5EF4-FFF2-40B4-BE49-F238E27FC236}">
                  <a16:creationId xmlns:a16="http://schemas.microsoft.com/office/drawing/2014/main" id="{CD1EF4E3-3CF3-4F40-9942-7D7D425A2397}"/>
                </a:ext>
              </a:extLst>
            </p:cNvPr>
            <p:cNvSpPr/>
            <p:nvPr/>
          </p:nvSpPr>
          <p:spPr>
            <a:xfrm>
              <a:off x="5055149" y="3409458"/>
              <a:ext cx="99840" cy="88416"/>
            </a:xfrm>
            <a:custGeom>
              <a:avLst/>
              <a:gdLst/>
              <a:ahLst/>
              <a:cxnLst/>
              <a:rect l="l" t="t" r="r" b="b"/>
              <a:pathLst>
                <a:path w="3120" h="2763" extrusionOk="0">
                  <a:moveTo>
                    <a:pt x="1560" y="1"/>
                  </a:moveTo>
                  <a:cubicBezTo>
                    <a:pt x="691" y="1"/>
                    <a:pt x="1" y="620"/>
                    <a:pt x="1" y="1382"/>
                  </a:cubicBezTo>
                  <a:cubicBezTo>
                    <a:pt x="1" y="2144"/>
                    <a:pt x="691" y="2763"/>
                    <a:pt x="1560" y="2763"/>
                  </a:cubicBezTo>
                  <a:cubicBezTo>
                    <a:pt x="2418" y="2763"/>
                    <a:pt x="3120" y="2144"/>
                    <a:pt x="3120" y="1382"/>
                  </a:cubicBezTo>
                  <a:cubicBezTo>
                    <a:pt x="3108" y="1084"/>
                    <a:pt x="3013" y="798"/>
                    <a:pt x="2822" y="560"/>
                  </a:cubicBezTo>
                  <a:cubicBezTo>
                    <a:pt x="2790" y="521"/>
                    <a:pt x="2742" y="503"/>
                    <a:pt x="2697" y="503"/>
                  </a:cubicBezTo>
                  <a:cubicBezTo>
                    <a:pt x="2659" y="503"/>
                    <a:pt x="2623" y="515"/>
                    <a:pt x="2596" y="536"/>
                  </a:cubicBezTo>
                  <a:cubicBezTo>
                    <a:pt x="2525" y="584"/>
                    <a:pt x="2525" y="691"/>
                    <a:pt x="2572" y="751"/>
                  </a:cubicBezTo>
                  <a:cubicBezTo>
                    <a:pt x="2715" y="929"/>
                    <a:pt x="2799" y="1144"/>
                    <a:pt x="2799" y="1370"/>
                  </a:cubicBezTo>
                  <a:cubicBezTo>
                    <a:pt x="2799" y="1941"/>
                    <a:pt x="2239" y="2418"/>
                    <a:pt x="1560" y="2418"/>
                  </a:cubicBezTo>
                  <a:cubicBezTo>
                    <a:pt x="870" y="2418"/>
                    <a:pt x="322" y="1941"/>
                    <a:pt x="322" y="1370"/>
                  </a:cubicBezTo>
                  <a:cubicBezTo>
                    <a:pt x="322" y="786"/>
                    <a:pt x="870" y="310"/>
                    <a:pt x="1560" y="310"/>
                  </a:cubicBezTo>
                  <a:cubicBezTo>
                    <a:pt x="1739" y="310"/>
                    <a:pt x="1917" y="334"/>
                    <a:pt x="2084" y="417"/>
                  </a:cubicBezTo>
                  <a:cubicBezTo>
                    <a:pt x="2104" y="423"/>
                    <a:pt x="2124" y="426"/>
                    <a:pt x="2144" y="426"/>
                  </a:cubicBezTo>
                  <a:cubicBezTo>
                    <a:pt x="2208" y="426"/>
                    <a:pt x="2268" y="395"/>
                    <a:pt x="2287" y="322"/>
                  </a:cubicBezTo>
                  <a:cubicBezTo>
                    <a:pt x="2322" y="239"/>
                    <a:pt x="2287" y="143"/>
                    <a:pt x="2203" y="120"/>
                  </a:cubicBezTo>
                  <a:cubicBezTo>
                    <a:pt x="1989" y="24"/>
                    <a:pt x="1787" y="1"/>
                    <a:pt x="156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0719;p61">
            <a:extLst>
              <a:ext uri="{FF2B5EF4-FFF2-40B4-BE49-F238E27FC236}">
                <a16:creationId xmlns:a16="http://schemas.microsoft.com/office/drawing/2014/main" id="{D64169FE-5F6D-49FF-8282-294C010A42BF}"/>
              </a:ext>
            </a:extLst>
          </p:cNvPr>
          <p:cNvGrpSpPr/>
          <p:nvPr/>
        </p:nvGrpSpPr>
        <p:grpSpPr>
          <a:xfrm>
            <a:off x="3915124" y="2867507"/>
            <a:ext cx="526890" cy="548367"/>
            <a:chOff x="4959533" y="3370226"/>
            <a:chExt cx="357408" cy="323488"/>
          </a:xfrm>
        </p:grpSpPr>
        <p:sp>
          <p:nvSpPr>
            <p:cNvPr id="153" name="Google Shape;10720;p61">
              <a:extLst>
                <a:ext uri="{FF2B5EF4-FFF2-40B4-BE49-F238E27FC236}">
                  <a16:creationId xmlns:a16="http://schemas.microsoft.com/office/drawing/2014/main" id="{895CD69D-7DED-4808-9E2F-09AB58317C92}"/>
                </a:ext>
              </a:extLst>
            </p:cNvPr>
            <p:cNvSpPr/>
            <p:nvPr/>
          </p:nvSpPr>
          <p:spPr>
            <a:xfrm>
              <a:off x="4959533" y="3370226"/>
              <a:ext cx="357408" cy="323488"/>
            </a:xfrm>
            <a:custGeom>
              <a:avLst/>
              <a:gdLst/>
              <a:ahLst/>
              <a:cxnLst/>
              <a:rect l="l" t="t" r="r" b="b"/>
              <a:pathLst>
                <a:path w="11169" h="10109" extrusionOk="0">
                  <a:moveTo>
                    <a:pt x="7906" y="738"/>
                  </a:moveTo>
                  <a:cubicBezTo>
                    <a:pt x="8596" y="1012"/>
                    <a:pt x="9192" y="1393"/>
                    <a:pt x="9680" y="1870"/>
                  </a:cubicBezTo>
                  <a:cubicBezTo>
                    <a:pt x="9521" y="2137"/>
                    <a:pt x="9210" y="2287"/>
                    <a:pt x="8870" y="2287"/>
                  </a:cubicBezTo>
                  <a:cubicBezTo>
                    <a:pt x="8725" y="2287"/>
                    <a:pt x="8575" y="2260"/>
                    <a:pt x="8430" y="2203"/>
                  </a:cubicBezTo>
                  <a:cubicBezTo>
                    <a:pt x="8168" y="2096"/>
                    <a:pt x="7942" y="1917"/>
                    <a:pt x="7823" y="1679"/>
                  </a:cubicBezTo>
                  <a:cubicBezTo>
                    <a:pt x="7692" y="1465"/>
                    <a:pt x="7656" y="1203"/>
                    <a:pt x="7751" y="1000"/>
                  </a:cubicBezTo>
                  <a:cubicBezTo>
                    <a:pt x="7775" y="905"/>
                    <a:pt x="7834" y="822"/>
                    <a:pt x="7906" y="738"/>
                  </a:cubicBezTo>
                  <a:close/>
                  <a:moveTo>
                    <a:pt x="1024" y="2441"/>
                  </a:moveTo>
                  <a:cubicBezTo>
                    <a:pt x="1048" y="2441"/>
                    <a:pt x="1060" y="2453"/>
                    <a:pt x="1095" y="2477"/>
                  </a:cubicBezTo>
                  <a:cubicBezTo>
                    <a:pt x="1512" y="2620"/>
                    <a:pt x="1703" y="3132"/>
                    <a:pt x="1524" y="3584"/>
                  </a:cubicBezTo>
                  <a:cubicBezTo>
                    <a:pt x="1441" y="3810"/>
                    <a:pt x="1286" y="3989"/>
                    <a:pt x="1084" y="4096"/>
                  </a:cubicBezTo>
                  <a:cubicBezTo>
                    <a:pt x="965" y="4159"/>
                    <a:pt x="843" y="4189"/>
                    <a:pt x="722" y="4189"/>
                  </a:cubicBezTo>
                  <a:cubicBezTo>
                    <a:pt x="635" y="4189"/>
                    <a:pt x="549" y="4173"/>
                    <a:pt x="464" y="4144"/>
                  </a:cubicBezTo>
                  <a:cubicBezTo>
                    <a:pt x="441" y="4120"/>
                    <a:pt x="393" y="4108"/>
                    <a:pt x="369" y="4096"/>
                  </a:cubicBezTo>
                  <a:cubicBezTo>
                    <a:pt x="441" y="3489"/>
                    <a:pt x="679" y="2929"/>
                    <a:pt x="1024" y="2441"/>
                  </a:cubicBezTo>
                  <a:close/>
                  <a:moveTo>
                    <a:pt x="5596" y="310"/>
                  </a:moveTo>
                  <a:cubicBezTo>
                    <a:pt x="6299" y="310"/>
                    <a:pt x="6965" y="417"/>
                    <a:pt x="7596" y="619"/>
                  </a:cubicBezTo>
                  <a:cubicBezTo>
                    <a:pt x="7537" y="703"/>
                    <a:pt x="7489" y="786"/>
                    <a:pt x="7465" y="881"/>
                  </a:cubicBezTo>
                  <a:cubicBezTo>
                    <a:pt x="7346" y="1191"/>
                    <a:pt x="7370" y="1512"/>
                    <a:pt x="7537" y="1834"/>
                  </a:cubicBezTo>
                  <a:cubicBezTo>
                    <a:pt x="7703" y="2131"/>
                    <a:pt x="7977" y="2370"/>
                    <a:pt x="8323" y="2501"/>
                  </a:cubicBezTo>
                  <a:cubicBezTo>
                    <a:pt x="8513" y="2572"/>
                    <a:pt x="8692" y="2608"/>
                    <a:pt x="8894" y="2608"/>
                  </a:cubicBezTo>
                  <a:cubicBezTo>
                    <a:pt x="9311" y="2608"/>
                    <a:pt x="9692" y="2429"/>
                    <a:pt x="9930" y="2120"/>
                  </a:cubicBezTo>
                  <a:cubicBezTo>
                    <a:pt x="10501" y="2798"/>
                    <a:pt x="10847" y="3632"/>
                    <a:pt x="10847" y="4525"/>
                  </a:cubicBezTo>
                  <a:cubicBezTo>
                    <a:pt x="10847" y="4918"/>
                    <a:pt x="10513" y="5227"/>
                    <a:pt x="10109" y="5227"/>
                  </a:cubicBezTo>
                  <a:lnTo>
                    <a:pt x="9930" y="5227"/>
                  </a:lnTo>
                  <a:cubicBezTo>
                    <a:pt x="9930" y="5168"/>
                    <a:pt x="9942" y="5108"/>
                    <a:pt x="9942" y="5049"/>
                  </a:cubicBezTo>
                  <a:cubicBezTo>
                    <a:pt x="9942" y="4691"/>
                    <a:pt x="9823" y="4346"/>
                    <a:pt x="9608" y="4048"/>
                  </a:cubicBezTo>
                  <a:cubicBezTo>
                    <a:pt x="9573" y="4006"/>
                    <a:pt x="9520" y="3984"/>
                    <a:pt x="9470" y="3984"/>
                  </a:cubicBezTo>
                  <a:cubicBezTo>
                    <a:pt x="9437" y="3984"/>
                    <a:pt x="9406" y="3994"/>
                    <a:pt x="9382" y="4013"/>
                  </a:cubicBezTo>
                  <a:cubicBezTo>
                    <a:pt x="9311" y="4072"/>
                    <a:pt x="9287" y="4179"/>
                    <a:pt x="9347" y="4239"/>
                  </a:cubicBezTo>
                  <a:cubicBezTo>
                    <a:pt x="9525" y="4477"/>
                    <a:pt x="9620" y="4751"/>
                    <a:pt x="9620" y="5025"/>
                  </a:cubicBezTo>
                  <a:cubicBezTo>
                    <a:pt x="9620" y="5084"/>
                    <a:pt x="9620" y="5144"/>
                    <a:pt x="9608" y="5203"/>
                  </a:cubicBezTo>
                  <a:lnTo>
                    <a:pt x="6465" y="5203"/>
                  </a:lnTo>
                  <a:cubicBezTo>
                    <a:pt x="6453" y="5156"/>
                    <a:pt x="6453" y="5096"/>
                    <a:pt x="6453" y="5025"/>
                  </a:cubicBezTo>
                  <a:cubicBezTo>
                    <a:pt x="6453" y="4251"/>
                    <a:pt x="7168" y="3620"/>
                    <a:pt x="8025" y="3620"/>
                  </a:cubicBezTo>
                  <a:cubicBezTo>
                    <a:pt x="8323" y="3620"/>
                    <a:pt x="8608" y="3691"/>
                    <a:pt x="8858" y="3822"/>
                  </a:cubicBezTo>
                  <a:cubicBezTo>
                    <a:pt x="8881" y="3837"/>
                    <a:pt x="8907" y="3844"/>
                    <a:pt x="8933" y="3844"/>
                  </a:cubicBezTo>
                  <a:cubicBezTo>
                    <a:pt x="8991" y="3844"/>
                    <a:pt x="9052" y="3812"/>
                    <a:pt x="9085" y="3763"/>
                  </a:cubicBezTo>
                  <a:cubicBezTo>
                    <a:pt x="9132" y="3691"/>
                    <a:pt x="9096" y="3584"/>
                    <a:pt x="9025" y="3536"/>
                  </a:cubicBezTo>
                  <a:cubicBezTo>
                    <a:pt x="8727" y="3382"/>
                    <a:pt x="8382" y="3286"/>
                    <a:pt x="8025" y="3286"/>
                  </a:cubicBezTo>
                  <a:cubicBezTo>
                    <a:pt x="6965" y="3286"/>
                    <a:pt x="6120" y="4060"/>
                    <a:pt x="6120" y="5025"/>
                  </a:cubicBezTo>
                  <a:cubicBezTo>
                    <a:pt x="6120" y="5084"/>
                    <a:pt x="6120" y="5144"/>
                    <a:pt x="6132" y="5203"/>
                  </a:cubicBezTo>
                  <a:lnTo>
                    <a:pt x="1060" y="5203"/>
                  </a:lnTo>
                  <a:cubicBezTo>
                    <a:pt x="655" y="5203"/>
                    <a:pt x="333" y="4894"/>
                    <a:pt x="333" y="4513"/>
                  </a:cubicBezTo>
                  <a:lnTo>
                    <a:pt x="333" y="4417"/>
                  </a:lnTo>
                  <a:lnTo>
                    <a:pt x="345" y="4417"/>
                  </a:lnTo>
                  <a:cubicBezTo>
                    <a:pt x="464" y="4465"/>
                    <a:pt x="595" y="4501"/>
                    <a:pt x="714" y="4501"/>
                  </a:cubicBezTo>
                  <a:cubicBezTo>
                    <a:pt x="881" y="4501"/>
                    <a:pt x="1060" y="4453"/>
                    <a:pt x="1226" y="4382"/>
                  </a:cubicBezTo>
                  <a:cubicBezTo>
                    <a:pt x="1512" y="4239"/>
                    <a:pt x="1715" y="3989"/>
                    <a:pt x="1834" y="3691"/>
                  </a:cubicBezTo>
                  <a:cubicBezTo>
                    <a:pt x="2072" y="3084"/>
                    <a:pt x="1810" y="2393"/>
                    <a:pt x="1238" y="2167"/>
                  </a:cubicBezTo>
                  <a:cubicBezTo>
                    <a:pt x="2179" y="1060"/>
                    <a:pt x="3786" y="310"/>
                    <a:pt x="5596" y="310"/>
                  </a:cubicBezTo>
                  <a:close/>
                  <a:moveTo>
                    <a:pt x="6894" y="5572"/>
                  </a:moveTo>
                  <a:lnTo>
                    <a:pt x="7334" y="8573"/>
                  </a:lnTo>
                  <a:cubicBezTo>
                    <a:pt x="7370" y="8870"/>
                    <a:pt x="7287" y="9180"/>
                    <a:pt x="7072" y="9418"/>
                  </a:cubicBezTo>
                  <a:cubicBezTo>
                    <a:pt x="6870" y="9656"/>
                    <a:pt x="6584" y="9775"/>
                    <a:pt x="6275" y="9775"/>
                  </a:cubicBezTo>
                  <a:lnTo>
                    <a:pt x="4894" y="9775"/>
                  </a:lnTo>
                  <a:cubicBezTo>
                    <a:pt x="4572" y="9775"/>
                    <a:pt x="4298" y="9644"/>
                    <a:pt x="4084" y="9418"/>
                  </a:cubicBezTo>
                  <a:cubicBezTo>
                    <a:pt x="3870" y="9180"/>
                    <a:pt x="3786" y="8882"/>
                    <a:pt x="3834" y="8573"/>
                  </a:cubicBezTo>
                  <a:lnTo>
                    <a:pt x="4251" y="5572"/>
                  </a:lnTo>
                  <a:close/>
                  <a:moveTo>
                    <a:pt x="5584" y="0"/>
                  </a:moveTo>
                  <a:cubicBezTo>
                    <a:pt x="4096" y="0"/>
                    <a:pt x="2703" y="465"/>
                    <a:pt x="1655" y="1310"/>
                  </a:cubicBezTo>
                  <a:cubicBezTo>
                    <a:pt x="595" y="2167"/>
                    <a:pt x="0" y="3310"/>
                    <a:pt x="0" y="4525"/>
                  </a:cubicBezTo>
                  <a:lnTo>
                    <a:pt x="0" y="4537"/>
                  </a:lnTo>
                  <a:cubicBezTo>
                    <a:pt x="0" y="5108"/>
                    <a:pt x="476" y="5572"/>
                    <a:pt x="1060" y="5572"/>
                  </a:cubicBezTo>
                  <a:lnTo>
                    <a:pt x="3929" y="5572"/>
                  </a:lnTo>
                  <a:lnTo>
                    <a:pt x="3512" y="8525"/>
                  </a:lnTo>
                  <a:cubicBezTo>
                    <a:pt x="3453" y="8930"/>
                    <a:pt x="3572" y="9335"/>
                    <a:pt x="3846" y="9632"/>
                  </a:cubicBezTo>
                  <a:cubicBezTo>
                    <a:pt x="4108" y="9930"/>
                    <a:pt x="4489" y="10109"/>
                    <a:pt x="4882" y="10109"/>
                  </a:cubicBezTo>
                  <a:lnTo>
                    <a:pt x="6275" y="10109"/>
                  </a:lnTo>
                  <a:cubicBezTo>
                    <a:pt x="6668" y="10109"/>
                    <a:pt x="7061" y="9930"/>
                    <a:pt x="7311" y="9632"/>
                  </a:cubicBezTo>
                  <a:cubicBezTo>
                    <a:pt x="7584" y="9335"/>
                    <a:pt x="7703" y="8930"/>
                    <a:pt x="7644" y="8525"/>
                  </a:cubicBezTo>
                  <a:lnTo>
                    <a:pt x="7227" y="5572"/>
                  </a:lnTo>
                  <a:lnTo>
                    <a:pt x="10097" y="5572"/>
                  </a:lnTo>
                  <a:cubicBezTo>
                    <a:pt x="10680" y="5572"/>
                    <a:pt x="11132" y="5108"/>
                    <a:pt x="11156" y="4537"/>
                  </a:cubicBezTo>
                  <a:lnTo>
                    <a:pt x="11156" y="4525"/>
                  </a:lnTo>
                  <a:cubicBezTo>
                    <a:pt x="11168" y="3310"/>
                    <a:pt x="10585" y="2155"/>
                    <a:pt x="9513" y="1310"/>
                  </a:cubicBezTo>
                  <a:cubicBezTo>
                    <a:pt x="8465" y="465"/>
                    <a:pt x="7061" y="0"/>
                    <a:pt x="55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" name="Google Shape;10721;p61">
              <a:extLst>
                <a:ext uri="{FF2B5EF4-FFF2-40B4-BE49-F238E27FC236}">
                  <a16:creationId xmlns:a16="http://schemas.microsoft.com/office/drawing/2014/main" id="{8DB1CACC-8AE3-4474-A532-49B577217FC1}"/>
                </a:ext>
              </a:extLst>
            </p:cNvPr>
            <p:cNvSpPr/>
            <p:nvPr/>
          </p:nvSpPr>
          <p:spPr>
            <a:xfrm>
              <a:off x="5055149" y="3409458"/>
              <a:ext cx="99840" cy="88416"/>
            </a:xfrm>
            <a:custGeom>
              <a:avLst/>
              <a:gdLst/>
              <a:ahLst/>
              <a:cxnLst/>
              <a:rect l="l" t="t" r="r" b="b"/>
              <a:pathLst>
                <a:path w="3120" h="2763" extrusionOk="0">
                  <a:moveTo>
                    <a:pt x="1560" y="1"/>
                  </a:moveTo>
                  <a:cubicBezTo>
                    <a:pt x="691" y="1"/>
                    <a:pt x="1" y="620"/>
                    <a:pt x="1" y="1382"/>
                  </a:cubicBezTo>
                  <a:cubicBezTo>
                    <a:pt x="1" y="2144"/>
                    <a:pt x="691" y="2763"/>
                    <a:pt x="1560" y="2763"/>
                  </a:cubicBezTo>
                  <a:cubicBezTo>
                    <a:pt x="2418" y="2763"/>
                    <a:pt x="3120" y="2144"/>
                    <a:pt x="3120" y="1382"/>
                  </a:cubicBezTo>
                  <a:cubicBezTo>
                    <a:pt x="3108" y="1084"/>
                    <a:pt x="3013" y="798"/>
                    <a:pt x="2822" y="560"/>
                  </a:cubicBezTo>
                  <a:cubicBezTo>
                    <a:pt x="2790" y="521"/>
                    <a:pt x="2742" y="503"/>
                    <a:pt x="2697" y="503"/>
                  </a:cubicBezTo>
                  <a:cubicBezTo>
                    <a:pt x="2659" y="503"/>
                    <a:pt x="2623" y="515"/>
                    <a:pt x="2596" y="536"/>
                  </a:cubicBezTo>
                  <a:cubicBezTo>
                    <a:pt x="2525" y="584"/>
                    <a:pt x="2525" y="691"/>
                    <a:pt x="2572" y="751"/>
                  </a:cubicBezTo>
                  <a:cubicBezTo>
                    <a:pt x="2715" y="929"/>
                    <a:pt x="2799" y="1144"/>
                    <a:pt x="2799" y="1370"/>
                  </a:cubicBezTo>
                  <a:cubicBezTo>
                    <a:pt x="2799" y="1941"/>
                    <a:pt x="2239" y="2418"/>
                    <a:pt x="1560" y="2418"/>
                  </a:cubicBezTo>
                  <a:cubicBezTo>
                    <a:pt x="870" y="2418"/>
                    <a:pt x="322" y="1941"/>
                    <a:pt x="322" y="1370"/>
                  </a:cubicBezTo>
                  <a:cubicBezTo>
                    <a:pt x="322" y="786"/>
                    <a:pt x="870" y="310"/>
                    <a:pt x="1560" y="310"/>
                  </a:cubicBezTo>
                  <a:cubicBezTo>
                    <a:pt x="1739" y="310"/>
                    <a:pt x="1917" y="334"/>
                    <a:pt x="2084" y="417"/>
                  </a:cubicBezTo>
                  <a:cubicBezTo>
                    <a:pt x="2104" y="423"/>
                    <a:pt x="2124" y="426"/>
                    <a:pt x="2144" y="426"/>
                  </a:cubicBezTo>
                  <a:cubicBezTo>
                    <a:pt x="2208" y="426"/>
                    <a:pt x="2268" y="395"/>
                    <a:pt x="2287" y="322"/>
                  </a:cubicBezTo>
                  <a:cubicBezTo>
                    <a:pt x="2322" y="239"/>
                    <a:pt x="2287" y="143"/>
                    <a:pt x="2203" y="120"/>
                  </a:cubicBezTo>
                  <a:cubicBezTo>
                    <a:pt x="1989" y="24"/>
                    <a:pt x="1787" y="1"/>
                    <a:pt x="156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" name="Google Shape;10719;p61">
            <a:extLst>
              <a:ext uri="{FF2B5EF4-FFF2-40B4-BE49-F238E27FC236}">
                <a16:creationId xmlns:a16="http://schemas.microsoft.com/office/drawing/2014/main" id="{30DC1359-886C-4519-8169-43522303ABAF}"/>
              </a:ext>
            </a:extLst>
          </p:cNvPr>
          <p:cNvGrpSpPr/>
          <p:nvPr/>
        </p:nvGrpSpPr>
        <p:grpSpPr>
          <a:xfrm>
            <a:off x="4643997" y="2888616"/>
            <a:ext cx="526890" cy="548367"/>
            <a:chOff x="4959533" y="3370226"/>
            <a:chExt cx="357408" cy="323488"/>
          </a:xfrm>
        </p:grpSpPr>
        <p:sp>
          <p:nvSpPr>
            <p:cNvPr id="156" name="Google Shape;10720;p61">
              <a:extLst>
                <a:ext uri="{FF2B5EF4-FFF2-40B4-BE49-F238E27FC236}">
                  <a16:creationId xmlns:a16="http://schemas.microsoft.com/office/drawing/2014/main" id="{CE0C7C13-4558-4FAB-8CC6-155F21E499E0}"/>
                </a:ext>
              </a:extLst>
            </p:cNvPr>
            <p:cNvSpPr/>
            <p:nvPr/>
          </p:nvSpPr>
          <p:spPr>
            <a:xfrm>
              <a:off x="4959533" y="3370226"/>
              <a:ext cx="357408" cy="323488"/>
            </a:xfrm>
            <a:custGeom>
              <a:avLst/>
              <a:gdLst/>
              <a:ahLst/>
              <a:cxnLst/>
              <a:rect l="l" t="t" r="r" b="b"/>
              <a:pathLst>
                <a:path w="11169" h="10109" extrusionOk="0">
                  <a:moveTo>
                    <a:pt x="7906" y="738"/>
                  </a:moveTo>
                  <a:cubicBezTo>
                    <a:pt x="8596" y="1012"/>
                    <a:pt x="9192" y="1393"/>
                    <a:pt x="9680" y="1870"/>
                  </a:cubicBezTo>
                  <a:cubicBezTo>
                    <a:pt x="9521" y="2137"/>
                    <a:pt x="9210" y="2287"/>
                    <a:pt x="8870" y="2287"/>
                  </a:cubicBezTo>
                  <a:cubicBezTo>
                    <a:pt x="8725" y="2287"/>
                    <a:pt x="8575" y="2260"/>
                    <a:pt x="8430" y="2203"/>
                  </a:cubicBezTo>
                  <a:cubicBezTo>
                    <a:pt x="8168" y="2096"/>
                    <a:pt x="7942" y="1917"/>
                    <a:pt x="7823" y="1679"/>
                  </a:cubicBezTo>
                  <a:cubicBezTo>
                    <a:pt x="7692" y="1465"/>
                    <a:pt x="7656" y="1203"/>
                    <a:pt x="7751" y="1000"/>
                  </a:cubicBezTo>
                  <a:cubicBezTo>
                    <a:pt x="7775" y="905"/>
                    <a:pt x="7834" y="822"/>
                    <a:pt x="7906" y="738"/>
                  </a:cubicBezTo>
                  <a:close/>
                  <a:moveTo>
                    <a:pt x="1024" y="2441"/>
                  </a:moveTo>
                  <a:cubicBezTo>
                    <a:pt x="1048" y="2441"/>
                    <a:pt x="1060" y="2453"/>
                    <a:pt x="1095" y="2477"/>
                  </a:cubicBezTo>
                  <a:cubicBezTo>
                    <a:pt x="1512" y="2620"/>
                    <a:pt x="1703" y="3132"/>
                    <a:pt x="1524" y="3584"/>
                  </a:cubicBezTo>
                  <a:cubicBezTo>
                    <a:pt x="1441" y="3810"/>
                    <a:pt x="1286" y="3989"/>
                    <a:pt x="1084" y="4096"/>
                  </a:cubicBezTo>
                  <a:cubicBezTo>
                    <a:pt x="965" y="4159"/>
                    <a:pt x="843" y="4189"/>
                    <a:pt x="722" y="4189"/>
                  </a:cubicBezTo>
                  <a:cubicBezTo>
                    <a:pt x="635" y="4189"/>
                    <a:pt x="549" y="4173"/>
                    <a:pt x="464" y="4144"/>
                  </a:cubicBezTo>
                  <a:cubicBezTo>
                    <a:pt x="441" y="4120"/>
                    <a:pt x="393" y="4108"/>
                    <a:pt x="369" y="4096"/>
                  </a:cubicBezTo>
                  <a:cubicBezTo>
                    <a:pt x="441" y="3489"/>
                    <a:pt x="679" y="2929"/>
                    <a:pt x="1024" y="2441"/>
                  </a:cubicBezTo>
                  <a:close/>
                  <a:moveTo>
                    <a:pt x="5596" y="310"/>
                  </a:moveTo>
                  <a:cubicBezTo>
                    <a:pt x="6299" y="310"/>
                    <a:pt x="6965" y="417"/>
                    <a:pt x="7596" y="619"/>
                  </a:cubicBezTo>
                  <a:cubicBezTo>
                    <a:pt x="7537" y="703"/>
                    <a:pt x="7489" y="786"/>
                    <a:pt x="7465" y="881"/>
                  </a:cubicBezTo>
                  <a:cubicBezTo>
                    <a:pt x="7346" y="1191"/>
                    <a:pt x="7370" y="1512"/>
                    <a:pt x="7537" y="1834"/>
                  </a:cubicBezTo>
                  <a:cubicBezTo>
                    <a:pt x="7703" y="2131"/>
                    <a:pt x="7977" y="2370"/>
                    <a:pt x="8323" y="2501"/>
                  </a:cubicBezTo>
                  <a:cubicBezTo>
                    <a:pt x="8513" y="2572"/>
                    <a:pt x="8692" y="2608"/>
                    <a:pt x="8894" y="2608"/>
                  </a:cubicBezTo>
                  <a:cubicBezTo>
                    <a:pt x="9311" y="2608"/>
                    <a:pt x="9692" y="2429"/>
                    <a:pt x="9930" y="2120"/>
                  </a:cubicBezTo>
                  <a:cubicBezTo>
                    <a:pt x="10501" y="2798"/>
                    <a:pt x="10847" y="3632"/>
                    <a:pt x="10847" y="4525"/>
                  </a:cubicBezTo>
                  <a:cubicBezTo>
                    <a:pt x="10847" y="4918"/>
                    <a:pt x="10513" y="5227"/>
                    <a:pt x="10109" y="5227"/>
                  </a:cubicBezTo>
                  <a:lnTo>
                    <a:pt x="9930" y="5227"/>
                  </a:lnTo>
                  <a:cubicBezTo>
                    <a:pt x="9930" y="5168"/>
                    <a:pt x="9942" y="5108"/>
                    <a:pt x="9942" y="5049"/>
                  </a:cubicBezTo>
                  <a:cubicBezTo>
                    <a:pt x="9942" y="4691"/>
                    <a:pt x="9823" y="4346"/>
                    <a:pt x="9608" y="4048"/>
                  </a:cubicBezTo>
                  <a:cubicBezTo>
                    <a:pt x="9573" y="4006"/>
                    <a:pt x="9520" y="3984"/>
                    <a:pt x="9470" y="3984"/>
                  </a:cubicBezTo>
                  <a:cubicBezTo>
                    <a:pt x="9437" y="3984"/>
                    <a:pt x="9406" y="3994"/>
                    <a:pt x="9382" y="4013"/>
                  </a:cubicBezTo>
                  <a:cubicBezTo>
                    <a:pt x="9311" y="4072"/>
                    <a:pt x="9287" y="4179"/>
                    <a:pt x="9347" y="4239"/>
                  </a:cubicBezTo>
                  <a:cubicBezTo>
                    <a:pt x="9525" y="4477"/>
                    <a:pt x="9620" y="4751"/>
                    <a:pt x="9620" y="5025"/>
                  </a:cubicBezTo>
                  <a:cubicBezTo>
                    <a:pt x="9620" y="5084"/>
                    <a:pt x="9620" y="5144"/>
                    <a:pt x="9608" y="5203"/>
                  </a:cubicBezTo>
                  <a:lnTo>
                    <a:pt x="6465" y="5203"/>
                  </a:lnTo>
                  <a:cubicBezTo>
                    <a:pt x="6453" y="5156"/>
                    <a:pt x="6453" y="5096"/>
                    <a:pt x="6453" y="5025"/>
                  </a:cubicBezTo>
                  <a:cubicBezTo>
                    <a:pt x="6453" y="4251"/>
                    <a:pt x="7168" y="3620"/>
                    <a:pt x="8025" y="3620"/>
                  </a:cubicBezTo>
                  <a:cubicBezTo>
                    <a:pt x="8323" y="3620"/>
                    <a:pt x="8608" y="3691"/>
                    <a:pt x="8858" y="3822"/>
                  </a:cubicBezTo>
                  <a:cubicBezTo>
                    <a:pt x="8881" y="3837"/>
                    <a:pt x="8907" y="3844"/>
                    <a:pt x="8933" y="3844"/>
                  </a:cubicBezTo>
                  <a:cubicBezTo>
                    <a:pt x="8991" y="3844"/>
                    <a:pt x="9052" y="3812"/>
                    <a:pt x="9085" y="3763"/>
                  </a:cubicBezTo>
                  <a:cubicBezTo>
                    <a:pt x="9132" y="3691"/>
                    <a:pt x="9096" y="3584"/>
                    <a:pt x="9025" y="3536"/>
                  </a:cubicBezTo>
                  <a:cubicBezTo>
                    <a:pt x="8727" y="3382"/>
                    <a:pt x="8382" y="3286"/>
                    <a:pt x="8025" y="3286"/>
                  </a:cubicBezTo>
                  <a:cubicBezTo>
                    <a:pt x="6965" y="3286"/>
                    <a:pt x="6120" y="4060"/>
                    <a:pt x="6120" y="5025"/>
                  </a:cubicBezTo>
                  <a:cubicBezTo>
                    <a:pt x="6120" y="5084"/>
                    <a:pt x="6120" y="5144"/>
                    <a:pt x="6132" y="5203"/>
                  </a:cubicBezTo>
                  <a:lnTo>
                    <a:pt x="1060" y="5203"/>
                  </a:lnTo>
                  <a:cubicBezTo>
                    <a:pt x="655" y="5203"/>
                    <a:pt x="333" y="4894"/>
                    <a:pt x="333" y="4513"/>
                  </a:cubicBezTo>
                  <a:lnTo>
                    <a:pt x="333" y="4417"/>
                  </a:lnTo>
                  <a:lnTo>
                    <a:pt x="345" y="4417"/>
                  </a:lnTo>
                  <a:cubicBezTo>
                    <a:pt x="464" y="4465"/>
                    <a:pt x="595" y="4501"/>
                    <a:pt x="714" y="4501"/>
                  </a:cubicBezTo>
                  <a:cubicBezTo>
                    <a:pt x="881" y="4501"/>
                    <a:pt x="1060" y="4453"/>
                    <a:pt x="1226" y="4382"/>
                  </a:cubicBezTo>
                  <a:cubicBezTo>
                    <a:pt x="1512" y="4239"/>
                    <a:pt x="1715" y="3989"/>
                    <a:pt x="1834" y="3691"/>
                  </a:cubicBezTo>
                  <a:cubicBezTo>
                    <a:pt x="2072" y="3084"/>
                    <a:pt x="1810" y="2393"/>
                    <a:pt x="1238" y="2167"/>
                  </a:cubicBezTo>
                  <a:cubicBezTo>
                    <a:pt x="2179" y="1060"/>
                    <a:pt x="3786" y="310"/>
                    <a:pt x="5596" y="310"/>
                  </a:cubicBezTo>
                  <a:close/>
                  <a:moveTo>
                    <a:pt x="6894" y="5572"/>
                  </a:moveTo>
                  <a:lnTo>
                    <a:pt x="7334" y="8573"/>
                  </a:lnTo>
                  <a:cubicBezTo>
                    <a:pt x="7370" y="8870"/>
                    <a:pt x="7287" y="9180"/>
                    <a:pt x="7072" y="9418"/>
                  </a:cubicBezTo>
                  <a:cubicBezTo>
                    <a:pt x="6870" y="9656"/>
                    <a:pt x="6584" y="9775"/>
                    <a:pt x="6275" y="9775"/>
                  </a:cubicBezTo>
                  <a:lnTo>
                    <a:pt x="4894" y="9775"/>
                  </a:lnTo>
                  <a:cubicBezTo>
                    <a:pt x="4572" y="9775"/>
                    <a:pt x="4298" y="9644"/>
                    <a:pt x="4084" y="9418"/>
                  </a:cubicBezTo>
                  <a:cubicBezTo>
                    <a:pt x="3870" y="9180"/>
                    <a:pt x="3786" y="8882"/>
                    <a:pt x="3834" y="8573"/>
                  </a:cubicBezTo>
                  <a:lnTo>
                    <a:pt x="4251" y="5572"/>
                  </a:lnTo>
                  <a:close/>
                  <a:moveTo>
                    <a:pt x="5584" y="0"/>
                  </a:moveTo>
                  <a:cubicBezTo>
                    <a:pt x="4096" y="0"/>
                    <a:pt x="2703" y="465"/>
                    <a:pt x="1655" y="1310"/>
                  </a:cubicBezTo>
                  <a:cubicBezTo>
                    <a:pt x="595" y="2167"/>
                    <a:pt x="0" y="3310"/>
                    <a:pt x="0" y="4525"/>
                  </a:cubicBezTo>
                  <a:lnTo>
                    <a:pt x="0" y="4537"/>
                  </a:lnTo>
                  <a:cubicBezTo>
                    <a:pt x="0" y="5108"/>
                    <a:pt x="476" y="5572"/>
                    <a:pt x="1060" y="5572"/>
                  </a:cubicBezTo>
                  <a:lnTo>
                    <a:pt x="3929" y="5572"/>
                  </a:lnTo>
                  <a:lnTo>
                    <a:pt x="3512" y="8525"/>
                  </a:lnTo>
                  <a:cubicBezTo>
                    <a:pt x="3453" y="8930"/>
                    <a:pt x="3572" y="9335"/>
                    <a:pt x="3846" y="9632"/>
                  </a:cubicBezTo>
                  <a:cubicBezTo>
                    <a:pt x="4108" y="9930"/>
                    <a:pt x="4489" y="10109"/>
                    <a:pt x="4882" y="10109"/>
                  </a:cubicBezTo>
                  <a:lnTo>
                    <a:pt x="6275" y="10109"/>
                  </a:lnTo>
                  <a:cubicBezTo>
                    <a:pt x="6668" y="10109"/>
                    <a:pt x="7061" y="9930"/>
                    <a:pt x="7311" y="9632"/>
                  </a:cubicBezTo>
                  <a:cubicBezTo>
                    <a:pt x="7584" y="9335"/>
                    <a:pt x="7703" y="8930"/>
                    <a:pt x="7644" y="8525"/>
                  </a:cubicBezTo>
                  <a:lnTo>
                    <a:pt x="7227" y="5572"/>
                  </a:lnTo>
                  <a:lnTo>
                    <a:pt x="10097" y="5572"/>
                  </a:lnTo>
                  <a:cubicBezTo>
                    <a:pt x="10680" y="5572"/>
                    <a:pt x="11132" y="5108"/>
                    <a:pt x="11156" y="4537"/>
                  </a:cubicBezTo>
                  <a:lnTo>
                    <a:pt x="11156" y="4525"/>
                  </a:lnTo>
                  <a:cubicBezTo>
                    <a:pt x="11168" y="3310"/>
                    <a:pt x="10585" y="2155"/>
                    <a:pt x="9513" y="1310"/>
                  </a:cubicBezTo>
                  <a:cubicBezTo>
                    <a:pt x="8465" y="465"/>
                    <a:pt x="7061" y="0"/>
                    <a:pt x="55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10721;p61">
              <a:extLst>
                <a:ext uri="{FF2B5EF4-FFF2-40B4-BE49-F238E27FC236}">
                  <a16:creationId xmlns:a16="http://schemas.microsoft.com/office/drawing/2014/main" id="{E60C7B90-FACB-46B3-8070-94ECFF256C2A}"/>
                </a:ext>
              </a:extLst>
            </p:cNvPr>
            <p:cNvSpPr/>
            <p:nvPr/>
          </p:nvSpPr>
          <p:spPr>
            <a:xfrm>
              <a:off x="5055149" y="3409458"/>
              <a:ext cx="99840" cy="88416"/>
            </a:xfrm>
            <a:custGeom>
              <a:avLst/>
              <a:gdLst/>
              <a:ahLst/>
              <a:cxnLst/>
              <a:rect l="l" t="t" r="r" b="b"/>
              <a:pathLst>
                <a:path w="3120" h="2763" extrusionOk="0">
                  <a:moveTo>
                    <a:pt x="1560" y="1"/>
                  </a:moveTo>
                  <a:cubicBezTo>
                    <a:pt x="691" y="1"/>
                    <a:pt x="1" y="620"/>
                    <a:pt x="1" y="1382"/>
                  </a:cubicBezTo>
                  <a:cubicBezTo>
                    <a:pt x="1" y="2144"/>
                    <a:pt x="691" y="2763"/>
                    <a:pt x="1560" y="2763"/>
                  </a:cubicBezTo>
                  <a:cubicBezTo>
                    <a:pt x="2418" y="2763"/>
                    <a:pt x="3120" y="2144"/>
                    <a:pt x="3120" y="1382"/>
                  </a:cubicBezTo>
                  <a:cubicBezTo>
                    <a:pt x="3108" y="1084"/>
                    <a:pt x="3013" y="798"/>
                    <a:pt x="2822" y="560"/>
                  </a:cubicBezTo>
                  <a:cubicBezTo>
                    <a:pt x="2790" y="521"/>
                    <a:pt x="2742" y="503"/>
                    <a:pt x="2697" y="503"/>
                  </a:cubicBezTo>
                  <a:cubicBezTo>
                    <a:pt x="2659" y="503"/>
                    <a:pt x="2623" y="515"/>
                    <a:pt x="2596" y="536"/>
                  </a:cubicBezTo>
                  <a:cubicBezTo>
                    <a:pt x="2525" y="584"/>
                    <a:pt x="2525" y="691"/>
                    <a:pt x="2572" y="751"/>
                  </a:cubicBezTo>
                  <a:cubicBezTo>
                    <a:pt x="2715" y="929"/>
                    <a:pt x="2799" y="1144"/>
                    <a:pt x="2799" y="1370"/>
                  </a:cubicBezTo>
                  <a:cubicBezTo>
                    <a:pt x="2799" y="1941"/>
                    <a:pt x="2239" y="2418"/>
                    <a:pt x="1560" y="2418"/>
                  </a:cubicBezTo>
                  <a:cubicBezTo>
                    <a:pt x="870" y="2418"/>
                    <a:pt x="322" y="1941"/>
                    <a:pt x="322" y="1370"/>
                  </a:cubicBezTo>
                  <a:cubicBezTo>
                    <a:pt x="322" y="786"/>
                    <a:pt x="870" y="310"/>
                    <a:pt x="1560" y="310"/>
                  </a:cubicBezTo>
                  <a:cubicBezTo>
                    <a:pt x="1739" y="310"/>
                    <a:pt x="1917" y="334"/>
                    <a:pt x="2084" y="417"/>
                  </a:cubicBezTo>
                  <a:cubicBezTo>
                    <a:pt x="2104" y="423"/>
                    <a:pt x="2124" y="426"/>
                    <a:pt x="2144" y="426"/>
                  </a:cubicBezTo>
                  <a:cubicBezTo>
                    <a:pt x="2208" y="426"/>
                    <a:pt x="2268" y="395"/>
                    <a:pt x="2287" y="322"/>
                  </a:cubicBezTo>
                  <a:cubicBezTo>
                    <a:pt x="2322" y="239"/>
                    <a:pt x="2287" y="143"/>
                    <a:pt x="2203" y="120"/>
                  </a:cubicBezTo>
                  <a:cubicBezTo>
                    <a:pt x="1989" y="24"/>
                    <a:pt x="1787" y="1"/>
                    <a:pt x="156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468;p42">
            <a:extLst>
              <a:ext uri="{FF2B5EF4-FFF2-40B4-BE49-F238E27FC236}">
                <a16:creationId xmlns:a16="http://schemas.microsoft.com/office/drawing/2014/main" id="{62D4CD6E-C160-40D7-8C73-625091D7FEC0}"/>
              </a:ext>
            </a:extLst>
          </p:cNvPr>
          <p:cNvGrpSpPr/>
          <p:nvPr/>
        </p:nvGrpSpPr>
        <p:grpSpPr>
          <a:xfrm>
            <a:off x="0" y="364334"/>
            <a:ext cx="4844588" cy="630607"/>
            <a:chOff x="6974992" y="1394136"/>
            <a:chExt cx="596881" cy="630607"/>
          </a:xfrm>
        </p:grpSpPr>
        <p:sp>
          <p:nvSpPr>
            <p:cNvPr id="3" name="Google Shape;2469;p42">
              <a:extLst>
                <a:ext uri="{FF2B5EF4-FFF2-40B4-BE49-F238E27FC236}">
                  <a16:creationId xmlns:a16="http://schemas.microsoft.com/office/drawing/2014/main" id="{4F0FC455-0E7C-4CB0-A47C-192C0A10735B}"/>
                </a:ext>
              </a:extLst>
            </p:cNvPr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470;p42">
              <a:extLst>
                <a:ext uri="{FF2B5EF4-FFF2-40B4-BE49-F238E27FC236}">
                  <a16:creationId xmlns:a16="http://schemas.microsoft.com/office/drawing/2014/main" id="{DE4C9A5F-A406-41E5-AE1D-EC175555BF7D}"/>
                </a:ext>
              </a:extLst>
            </p:cNvPr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810;p33">
            <a:extLst>
              <a:ext uri="{FF2B5EF4-FFF2-40B4-BE49-F238E27FC236}">
                <a16:creationId xmlns:a16="http://schemas.microsoft.com/office/drawing/2014/main" id="{F4D96273-32A1-4641-9EC3-FC59EF1D208E}"/>
              </a:ext>
            </a:extLst>
          </p:cNvPr>
          <p:cNvSpPr txBox="1">
            <a:spLocks/>
          </p:cNvSpPr>
          <p:nvPr/>
        </p:nvSpPr>
        <p:spPr>
          <a:xfrm>
            <a:off x="523410" y="451872"/>
            <a:ext cx="4174714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2D406A"/>
              </a:buClr>
              <a:buSzPts val="2400"/>
            </a:pPr>
            <a:r>
              <a:rPr lang="es-ES" sz="1800" dirty="0">
                <a:solidFill>
                  <a:schemeClr val="accent3"/>
                </a:solidFill>
                <a:latin typeface="Staatliches"/>
                <a:sym typeface="Staatliches"/>
              </a:rPr>
              <a:t>ALGORITMO </a:t>
            </a:r>
            <a:r>
              <a:rPr lang="es-ES" sz="1800" dirty="0" err="1">
                <a:solidFill>
                  <a:schemeClr val="accent3"/>
                </a:solidFill>
                <a:latin typeface="Staatliches"/>
                <a:sym typeface="Staatliches"/>
              </a:rPr>
              <a:t>svm</a:t>
            </a:r>
            <a:endParaRPr lang="es-ES" sz="1800" dirty="0">
              <a:solidFill>
                <a:schemeClr val="accent3"/>
              </a:solidFill>
              <a:latin typeface="Staatliches"/>
              <a:sym typeface="Staatliches"/>
            </a:endParaRPr>
          </a:p>
        </p:txBody>
      </p:sp>
      <p:pic>
        <p:nvPicPr>
          <p:cNvPr id="7" name="Imagen 6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B750DA45-DE3A-4A0E-ADF9-8F8E7DB3443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6453" y="3316355"/>
            <a:ext cx="3459449" cy="1054167"/>
          </a:xfrm>
          <a:prstGeom prst="rect">
            <a:avLst/>
          </a:prstGeom>
        </p:spPr>
      </p:pic>
      <p:pic>
        <p:nvPicPr>
          <p:cNvPr id="9" name="Imagen 8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EA33AD2C-37E6-4596-BC38-D9AA17E2FE6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87115" y="3316355"/>
            <a:ext cx="3950654" cy="98442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D686B198-A9F5-4595-A489-29C4A5B37AE3}"/>
              </a:ext>
            </a:extLst>
          </p:cNvPr>
          <p:cNvSpPr txBox="1"/>
          <p:nvPr/>
        </p:nvSpPr>
        <p:spPr>
          <a:xfrm>
            <a:off x="724543" y="1951171"/>
            <a:ext cx="7694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Anaheim" panose="020B0604020202020204" charset="0"/>
                <a:cs typeface="Aharoni" panose="02010803020104030203" pitchFamily="2" charset="-79"/>
              </a:rPr>
              <a:t>¿Parámetros?   </a:t>
            </a:r>
            <a:r>
              <a:rPr lang="es-ES" dirty="0">
                <a:latin typeface="Anaheim" panose="020B0604020202020204" charset="0"/>
                <a:cs typeface="Aharoni" panose="02010803020104030203" pitchFamily="2" charset="-79"/>
              </a:rPr>
              <a:t>Calculamos los parámetros para nuestro modelos usando los datos reservado para validación.</a:t>
            </a:r>
            <a:endParaRPr lang="es-ES" b="1" dirty="0">
              <a:solidFill>
                <a:srgbClr val="FF0000"/>
              </a:solidFill>
              <a:latin typeface="Anaheim" panose="020B0604020202020204" charset="0"/>
              <a:cs typeface="Aharoni" panose="02010803020104030203" pitchFamily="2" charset="-79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817D364-75A3-4233-BA36-9211D1CAA28F}"/>
              </a:ext>
            </a:extLst>
          </p:cNvPr>
          <p:cNvSpPr txBox="1"/>
          <p:nvPr/>
        </p:nvSpPr>
        <p:spPr>
          <a:xfrm>
            <a:off x="724542" y="1241988"/>
            <a:ext cx="7694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svm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setas50_train,setas_train[,1]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kernel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, gamma,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cost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E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Abrir llave 11">
            <a:extLst>
              <a:ext uri="{FF2B5EF4-FFF2-40B4-BE49-F238E27FC236}">
                <a16:creationId xmlns:a16="http://schemas.microsoft.com/office/drawing/2014/main" id="{DECB5F59-A72A-465D-8304-E59829729A71}"/>
              </a:ext>
            </a:extLst>
          </p:cNvPr>
          <p:cNvSpPr/>
          <p:nvPr/>
        </p:nvSpPr>
        <p:spPr>
          <a:xfrm rot="16200000">
            <a:off x="6555668" y="900189"/>
            <a:ext cx="108000" cy="12600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3" name="Google Shape;814;p33">
            <a:extLst>
              <a:ext uri="{FF2B5EF4-FFF2-40B4-BE49-F238E27FC236}">
                <a16:creationId xmlns:a16="http://schemas.microsoft.com/office/drawing/2014/main" id="{DAEBE292-0BCB-4438-A51E-984324DF96B3}"/>
              </a:ext>
            </a:extLst>
          </p:cNvPr>
          <p:cNvGrpSpPr/>
          <p:nvPr/>
        </p:nvGrpSpPr>
        <p:grpSpPr>
          <a:xfrm>
            <a:off x="1064433" y="2538526"/>
            <a:ext cx="1989550" cy="713693"/>
            <a:chOff x="1575694" y="930575"/>
            <a:chExt cx="1989550" cy="713693"/>
          </a:xfrm>
        </p:grpSpPr>
        <p:sp>
          <p:nvSpPr>
            <p:cNvPr id="14" name="Google Shape;815;p33">
              <a:extLst>
                <a:ext uri="{FF2B5EF4-FFF2-40B4-BE49-F238E27FC236}">
                  <a16:creationId xmlns:a16="http://schemas.microsoft.com/office/drawing/2014/main" id="{D0042322-F930-4021-9F50-6C6EEC7BC1F4}"/>
                </a:ext>
              </a:extLst>
            </p:cNvPr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16;p33">
              <a:extLst>
                <a:ext uri="{FF2B5EF4-FFF2-40B4-BE49-F238E27FC236}">
                  <a16:creationId xmlns:a16="http://schemas.microsoft.com/office/drawing/2014/main" id="{00035465-220B-4B77-ADB6-8257C89E8884}"/>
                </a:ext>
              </a:extLst>
            </p:cNvPr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824;p33">
            <a:extLst>
              <a:ext uri="{FF2B5EF4-FFF2-40B4-BE49-F238E27FC236}">
                <a16:creationId xmlns:a16="http://schemas.microsoft.com/office/drawing/2014/main" id="{AFE3090E-A45E-4862-8726-1ED6EDD342DE}"/>
              </a:ext>
            </a:extLst>
          </p:cNvPr>
          <p:cNvSpPr txBox="1">
            <a:spLocks/>
          </p:cNvSpPr>
          <p:nvPr/>
        </p:nvSpPr>
        <p:spPr>
          <a:xfrm>
            <a:off x="1176673" y="2634471"/>
            <a:ext cx="1949100" cy="4260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kernel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=“radial”</a:t>
            </a:r>
          </a:p>
        </p:txBody>
      </p:sp>
      <p:grpSp>
        <p:nvGrpSpPr>
          <p:cNvPr id="20" name="Google Shape;814;p33">
            <a:extLst>
              <a:ext uri="{FF2B5EF4-FFF2-40B4-BE49-F238E27FC236}">
                <a16:creationId xmlns:a16="http://schemas.microsoft.com/office/drawing/2014/main" id="{AB63A8D8-D1C2-4D1D-953B-CEE72B313D75}"/>
              </a:ext>
            </a:extLst>
          </p:cNvPr>
          <p:cNvGrpSpPr/>
          <p:nvPr/>
        </p:nvGrpSpPr>
        <p:grpSpPr>
          <a:xfrm>
            <a:off x="5721674" y="2538526"/>
            <a:ext cx="1989550" cy="713693"/>
            <a:chOff x="1575694" y="930575"/>
            <a:chExt cx="1989550" cy="713693"/>
          </a:xfrm>
        </p:grpSpPr>
        <p:sp>
          <p:nvSpPr>
            <p:cNvPr id="21" name="Google Shape;815;p33">
              <a:extLst>
                <a:ext uri="{FF2B5EF4-FFF2-40B4-BE49-F238E27FC236}">
                  <a16:creationId xmlns:a16="http://schemas.microsoft.com/office/drawing/2014/main" id="{8683EECD-5A22-4D18-AE8B-64BC33D7E65C}"/>
                </a:ext>
              </a:extLst>
            </p:cNvPr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16;p33">
              <a:extLst>
                <a:ext uri="{FF2B5EF4-FFF2-40B4-BE49-F238E27FC236}">
                  <a16:creationId xmlns:a16="http://schemas.microsoft.com/office/drawing/2014/main" id="{9A8A3F18-42D0-4EAD-A2C8-8B8F32545023}"/>
                </a:ext>
              </a:extLst>
            </p:cNvPr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824;p33">
            <a:extLst>
              <a:ext uri="{FF2B5EF4-FFF2-40B4-BE49-F238E27FC236}">
                <a16:creationId xmlns:a16="http://schemas.microsoft.com/office/drawing/2014/main" id="{21823200-E770-41A7-89C7-989514471F37}"/>
              </a:ext>
            </a:extLst>
          </p:cNvPr>
          <p:cNvSpPr txBox="1">
            <a:spLocks/>
          </p:cNvSpPr>
          <p:nvPr/>
        </p:nvSpPr>
        <p:spPr>
          <a:xfrm>
            <a:off x="5833914" y="2634471"/>
            <a:ext cx="1949100" cy="4260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kernel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=“linear”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0186BA5-83F1-49AF-9509-506E3D3FEF99}"/>
              </a:ext>
            </a:extLst>
          </p:cNvPr>
          <p:cNvSpPr txBox="1"/>
          <p:nvPr/>
        </p:nvSpPr>
        <p:spPr>
          <a:xfrm>
            <a:off x="5832716" y="4364916"/>
            <a:ext cx="1741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Anaheim" panose="020B0604020202020204" charset="0"/>
                <a:cs typeface="Aharoni" panose="02010803020104030203" pitchFamily="2" charset="-79"/>
              </a:rPr>
              <a:t>Error   </a:t>
            </a:r>
            <a:r>
              <a:rPr lang="es-ES" dirty="0">
                <a:latin typeface="Anaheim" panose="020B0604020202020204" charset="0"/>
                <a:cs typeface="Aharoni" panose="02010803020104030203" pitchFamily="2" charset="-79"/>
              </a:rPr>
              <a:t>0.02832512</a:t>
            </a:r>
            <a:endParaRPr lang="es-ES" b="1" dirty="0">
              <a:solidFill>
                <a:srgbClr val="FF0000"/>
              </a:solidFill>
              <a:latin typeface="Anaheim" panose="020B060402020202020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1401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23" grpId="0"/>
      <p:bldP spid="2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3483;p48">
            <a:extLst>
              <a:ext uri="{FF2B5EF4-FFF2-40B4-BE49-F238E27FC236}">
                <a16:creationId xmlns:a16="http://schemas.microsoft.com/office/drawing/2014/main" id="{0B7490F6-3F42-48FD-81E5-1145F16AEE33}"/>
              </a:ext>
            </a:extLst>
          </p:cNvPr>
          <p:cNvGrpSpPr/>
          <p:nvPr/>
        </p:nvGrpSpPr>
        <p:grpSpPr>
          <a:xfrm>
            <a:off x="4572000" y="617273"/>
            <a:ext cx="4076162" cy="4183326"/>
            <a:chOff x="411603" y="2906997"/>
            <a:chExt cx="1735458" cy="1808566"/>
          </a:xfrm>
        </p:grpSpPr>
        <p:grpSp>
          <p:nvGrpSpPr>
            <p:cNvPr id="5" name="Google Shape;3484;p48">
              <a:extLst>
                <a:ext uri="{FF2B5EF4-FFF2-40B4-BE49-F238E27FC236}">
                  <a16:creationId xmlns:a16="http://schemas.microsoft.com/office/drawing/2014/main" id="{E6D1E784-CAB0-421F-84DF-5C08873AD4D6}"/>
                </a:ext>
              </a:extLst>
            </p:cNvPr>
            <p:cNvGrpSpPr/>
            <p:nvPr/>
          </p:nvGrpSpPr>
          <p:grpSpPr>
            <a:xfrm>
              <a:off x="570964" y="2906997"/>
              <a:ext cx="1506308" cy="920209"/>
              <a:chOff x="570964" y="2906997"/>
              <a:chExt cx="1506308" cy="920209"/>
            </a:xfrm>
          </p:grpSpPr>
          <p:sp>
            <p:nvSpPr>
              <p:cNvPr id="103" name="Google Shape;3485;p48">
                <a:extLst>
                  <a:ext uri="{FF2B5EF4-FFF2-40B4-BE49-F238E27FC236}">
                    <a16:creationId xmlns:a16="http://schemas.microsoft.com/office/drawing/2014/main" id="{7AE735AC-8733-40B0-B575-CD39F50C2163}"/>
                  </a:ext>
                </a:extLst>
              </p:cNvPr>
              <p:cNvSpPr/>
              <p:nvPr/>
            </p:nvSpPr>
            <p:spPr>
              <a:xfrm>
                <a:off x="570964" y="2951732"/>
                <a:ext cx="696766" cy="875473"/>
              </a:xfrm>
              <a:custGeom>
                <a:avLst/>
                <a:gdLst/>
                <a:ahLst/>
                <a:cxnLst/>
                <a:rect l="l" t="t" r="r" b="b"/>
                <a:pathLst>
                  <a:path w="47863" h="60139" extrusionOk="0">
                    <a:moveTo>
                      <a:pt x="1" y="0"/>
                    </a:moveTo>
                    <a:lnTo>
                      <a:pt x="1" y="60138"/>
                    </a:lnTo>
                    <a:lnTo>
                      <a:pt x="47862" y="60138"/>
                    </a:lnTo>
                    <a:lnTo>
                      <a:pt x="47862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3486;p48">
                <a:extLst>
                  <a:ext uri="{FF2B5EF4-FFF2-40B4-BE49-F238E27FC236}">
                    <a16:creationId xmlns:a16="http://schemas.microsoft.com/office/drawing/2014/main" id="{729910B3-778A-4035-B27E-07F5626E72F9}"/>
                  </a:ext>
                </a:extLst>
              </p:cNvPr>
              <p:cNvSpPr/>
              <p:nvPr/>
            </p:nvSpPr>
            <p:spPr>
              <a:xfrm>
                <a:off x="596484" y="2976800"/>
                <a:ext cx="650254" cy="825396"/>
              </a:xfrm>
              <a:custGeom>
                <a:avLst/>
                <a:gdLst/>
                <a:ahLst/>
                <a:cxnLst/>
                <a:rect l="l" t="t" r="r" b="b"/>
                <a:pathLst>
                  <a:path w="44668" h="56699" extrusionOk="0">
                    <a:moveTo>
                      <a:pt x="1" y="0"/>
                    </a:moveTo>
                    <a:lnTo>
                      <a:pt x="1" y="56698"/>
                    </a:lnTo>
                    <a:lnTo>
                      <a:pt x="44667" y="56698"/>
                    </a:lnTo>
                    <a:lnTo>
                      <a:pt x="446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3487;p48">
                <a:extLst>
                  <a:ext uri="{FF2B5EF4-FFF2-40B4-BE49-F238E27FC236}">
                    <a16:creationId xmlns:a16="http://schemas.microsoft.com/office/drawing/2014/main" id="{31CA2B8D-05A3-476B-B98F-B1AB1BFE85EA}"/>
                  </a:ext>
                </a:extLst>
              </p:cNvPr>
              <p:cNvSpPr/>
              <p:nvPr/>
            </p:nvSpPr>
            <p:spPr>
              <a:xfrm>
                <a:off x="596484" y="3293237"/>
                <a:ext cx="650254" cy="508959"/>
              </a:xfrm>
              <a:custGeom>
                <a:avLst/>
                <a:gdLst/>
                <a:ahLst/>
                <a:cxnLst/>
                <a:rect l="l" t="t" r="r" b="b"/>
                <a:pathLst>
                  <a:path w="44668" h="34962" extrusionOk="0">
                    <a:moveTo>
                      <a:pt x="28480" y="0"/>
                    </a:moveTo>
                    <a:lnTo>
                      <a:pt x="28480" y="10253"/>
                    </a:lnTo>
                    <a:lnTo>
                      <a:pt x="17363" y="10253"/>
                    </a:lnTo>
                    <a:lnTo>
                      <a:pt x="14041" y="25286"/>
                    </a:lnTo>
                    <a:lnTo>
                      <a:pt x="10143" y="25286"/>
                    </a:lnTo>
                    <a:lnTo>
                      <a:pt x="8989" y="19998"/>
                    </a:lnTo>
                    <a:lnTo>
                      <a:pt x="1" y="19998"/>
                    </a:lnTo>
                    <a:lnTo>
                      <a:pt x="1" y="34961"/>
                    </a:lnTo>
                    <a:lnTo>
                      <a:pt x="44667" y="34961"/>
                    </a:lnTo>
                    <a:lnTo>
                      <a:pt x="44667" y="17131"/>
                    </a:lnTo>
                    <a:lnTo>
                      <a:pt x="36565" y="17131"/>
                    </a:lnTo>
                    <a:lnTo>
                      <a:pt x="365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3488;p48">
                <a:extLst>
                  <a:ext uri="{FF2B5EF4-FFF2-40B4-BE49-F238E27FC236}">
                    <a16:creationId xmlns:a16="http://schemas.microsoft.com/office/drawing/2014/main" id="{B5A0DB64-386A-4B70-AE1B-43143FB0BC29}"/>
                  </a:ext>
                </a:extLst>
              </p:cNvPr>
              <p:cNvSpPr/>
              <p:nvPr/>
            </p:nvSpPr>
            <p:spPr>
              <a:xfrm>
                <a:off x="910940" y="2976800"/>
                <a:ext cx="21006" cy="818583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56231" extrusionOk="0">
                    <a:moveTo>
                      <a:pt x="0" y="0"/>
                    </a:moveTo>
                    <a:lnTo>
                      <a:pt x="0" y="56230"/>
                    </a:lnTo>
                    <a:lnTo>
                      <a:pt x="1442" y="56230"/>
                    </a:lnTo>
                    <a:lnTo>
                      <a:pt x="1442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3489;p48">
                <a:extLst>
                  <a:ext uri="{FF2B5EF4-FFF2-40B4-BE49-F238E27FC236}">
                    <a16:creationId xmlns:a16="http://schemas.microsoft.com/office/drawing/2014/main" id="{EC6061C8-4C09-4702-805B-1B598F298A30}"/>
                  </a:ext>
                </a:extLst>
              </p:cNvPr>
              <p:cNvSpPr/>
              <p:nvPr/>
            </p:nvSpPr>
            <p:spPr>
              <a:xfrm>
                <a:off x="596484" y="3376637"/>
                <a:ext cx="650254" cy="21589"/>
              </a:xfrm>
              <a:custGeom>
                <a:avLst/>
                <a:gdLst/>
                <a:ahLst/>
                <a:cxnLst/>
                <a:rect l="l" t="t" r="r" b="b"/>
                <a:pathLst>
                  <a:path w="44668" h="1483" extrusionOk="0">
                    <a:moveTo>
                      <a:pt x="1" y="0"/>
                    </a:moveTo>
                    <a:lnTo>
                      <a:pt x="1" y="1482"/>
                    </a:lnTo>
                    <a:lnTo>
                      <a:pt x="44667" y="1482"/>
                    </a:lnTo>
                    <a:lnTo>
                      <a:pt x="44667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3490;p48">
                <a:extLst>
                  <a:ext uri="{FF2B5EF4-FFF2-40B4-BE49-F238E27FC236}">
                    <a16:creationId xmlns:a16="http://schemas.microsoft.com/office/drawing/2014/main" id="{980F5D9E-CC3C-4C53-9D44-FB87BB1ECD49}"/>
                  </a:ext>
                </a:extLst>
              </p:cNvPr>
              <p:cNvSpPr/>
              <p:nvPr/>
            </p:nvSpPr>
            <p:spPr>
              <a:xfrm>
                <a:off x="1924448" y="3185147"/>
                <a:ext cx="46831" cy="107012"/>
              </a:xfrm>
              <a:custGeom>
                <a:avLst/>
                <a:gdLst/>
                <a:ahLst/>
                <a:cxnLst/>
                <a:rect l="l" t="t" r="r" b="b"/>
                <a:pathLst>
                  <a:path w="3217" h="7351" extrusionOk="0">
                    <a:moveTo>
                      <a:pt x="346" y="1"/>
                    </a:moveTo>
                    <a:lnTo>
                      <a:pt x="1" y="2823"/>
                    </a:lnTo>
                    <a:lnTo>
                      <a:pt x="1429" y="7342"/>
                    </a:lnTo>
                    <a:lnTo>
                      <a:pt x="3216" y="7351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3491;p48">
                <a:extLst>
                  <a:ext uri="{FF2B5EF4-FFF2-40B4-BE49-F238E27FC236}">
                    <a16:creationId xmlns:a16="http://schemas.microsoft.com/office/drawing/2014/main" id="{7FFF244E-1A32-4489-9F48-BA453794A711}"/>
                  </a:ext>
                </a:extLst>
              </p:cNvPr>
              <p:cNvSpPr/>
              <p:nvPr/>
            </p:nvSpPr>
            <p:spPr>
              <a:xfrm>
                <a:off x="1772264" y="3086287"/>
                <a:ext cx="165097" cy="208114"/>
              </a:xfrm>
              <a:custGeom>
                <a:avLst/>
                <a:gdLst/>
                <a:ahLst/>
                <a:cxnLst/>
                <a:rect l="l" t="t" r="r" b="b"/>
                <a:pathLst>
                  <a:path w="11341" h="14296" extrusionOk="0">
                    <a:moveTo>
                      <a:pt x="989" y="0"/>
                    </a:moveTo>
                    <a:lnTo>
                      <a:pt x="1" y="14081"/>
                    </a:lnTo>
                    <a:lnTo>
                      <a:pt x="10197" y="14295"/>
                    </a:lnTo>
                    <a:lnTo>
                      <a:pt x="113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3492;p48">
                <a:extLst>
                  <a:ext uri="{FF2B5EF4-FFF2-40B4-BE49-F238E27FC236}">
                    <a16:creationId xmlns:a16="http://schemas.microsoft.com/office/drawing/2014/main" id="{5136977C-36A5-4063-81B8-363F398F5BCD}"/>
                  </a:ext>
                </a:extLst>
              </p:cNvPr>
              <p:cNvSpPr/>
              <p:nvPr/>
            </p:nvSpPr>
            <p:spPr>
              <a:xfrm>
                <a:off x="1789514" y="3101806"/>
                <a:ext cx="125791" cy="176815"/>
              </a:xfrm>
              <a:custGeom>
                <a:avLst/>
                <a:gdLst/>
                <a:ahLst/>
                <a:cxnLst/>
                <a:rect l="l" t="t" r="r" b="b"/>
                <a:pathLst>
                  <a:path w="8641" h="12146" extrusionOk="0">
                    <a:moveTo>
                      <a:pt x="8640" y="0"/>
                    </a:moveTo>
                    <a:lnTo>
                      <a:pt x="821" y="70"/>
                    </a:lnTo>
                    <a:lnTo>
                      <a:pt x="0" y="11791"/>
                    </a:lnTo>
                    <a:lnTo>
                      <a:pt x="7578" y="12146"/>
                    </a:lnTo>
                    <a:lnTo>
                      <a:pt x="864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3493;p48">
                <a:extLst>
                  <a:ext uri="{FF2B5EF4-FFF2-40B4-BE49-F238E27FC236}">
                    <a16:creationId xmlns:a16="http://schemas.microsoft.com/office/drawing/2014/main" id="{ED9473A2-10B4-4D50-BD6E-3D927F15B8C8}"/>
                  </a:ext>
                </a:extLst>
              </p:cNvPr>
              <p:cNvSpPr/>
              <p:nvPr/>
            </p:nvSpPr>
            <p:spPr>
              <a:xfrm>
                <a:off x="1816737" y="3126932"/>
                <a:ext cx="71652" cy="119925"/>
              </a:xfrm>
              <a:custGeom>
                <a:avLst/>
                <a:gdLst/>
                <a:ahLst/>
                <a:cxnLst/>
                <a:rect l="l" t="t" r="r" b="b"/>
                <a:pathLst>
                  <a:path w="4922" h="8238" extrusionOk="0">
                    <a:moveTo>
                      <a:pt x="617" y="0"/>
                    </a:moveTo>
                    <a:lnTo>
                      <a:pt x="0" y="8238"/>
                    </a:lnTo>
                    <a:lnTo>
                      <a:pt x="4183" y="8238"/>
                    </a:lnTo>
                    <a:lnTo>
                      <a:pt x="4921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3494;p48">
                <a:extLst>
                  <a:ext uri="{FF2B5EF4-FFF2-40B4-BE49-F238E27FC236}">
                    <a16:creationId xmlns:a16="http://schemas.microsoft.com/office/drawing/2014/main" id="{6236F4A6-0D32-4B03-97E0-45108EECF955}"/>
                  </a:ext>
                </a:extLst>
              </p:cNvPr>
              <p:cNvSpPr/>
              <p:nvPr/>
            </p:nvSpPr>
            <p:spPr>
              <a:xfrm>
                <a:off x="1566275" y="3124326"/>
                <a:ext cx="123433" cy="168547"/>
              </a:xfrm>
              <a:custGeom>
                <a:avLst/>
                <a:gdLst/>
                <a:ahLst/>
                <a:cxnLst/>
                <a:rect l="l" t="t" r="r" b="b"/>
                <a:pathLst>
                  <a:path w="8479" h="11578" extrusionOk="0">
                    <a:moveTo>
                      <a:pt x="0" y="0"/>
                    </a:moveTo>
                    <a:lnTo>
                      <a:pt x="0" y="11577"/>
                    </a:lnTo>
                    <a:lnTo>
                      <a:pt x="8479" y="11569"/>
                    </a:lnTo>
                    <a:lnTo>
                      <a:pt x="8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3495;p48">
                <a:extLst>
                  <a:ext uri="{FF2B5EF4-FFF2-40B4-BE49-F238E27FC236}">
                    <a16:creationId xmlns:a16="http://schemas.microsoft.com/office/drawing/2014/main" id="{109C3E84-1EC7-412F-95EB-C4F01694CAC4}"/>
                  </a:ext>
                </a:extLst>
              </p:cNvPr>
              <p:cNvSpPr/>
              <p:nvPr/>
            </p:nvSpPr>
            <p:spPr>
              <a:xfrm>
                <a:off x="1591911" y="2906997"/>
                <a:ext cx="74287" cy="217343"/>
              </a:xfrm>
              <a:custGeom>
                <a:avLst/>
                <a:gdLst/>
                <a:ahLst/>
                <a:cxnLst/>
                <a:rect l="l" t="t" r="r" b="b"/>
                <a:pathLst>
                  <a:path w="5103" h="14930" extrusionOk="0">
                    <a:moveTo>
                      <a:pt x="4533" y="1"/>
                    </a:moveTo>
                    <a:cubicBezTo>
                      <a:pt x="4533" y="1"/>
                      <a:pt x="4532" y="1"/>
                      <a:pt x="4532" y="1"/>
                    </a:cubicBezTo>
                    <a:cubicBezTo>
                      <a:pt x="3959" y="23"/>
                      <a:pt x="2517" y="13632"/>
                      <a:pt x="2517" y="13632"/>
                    </a:cubicBezTo>
                    <a:cubicBezTo>
                      <a:pt x="2517" y="13632"/>
                      <a:pt x="2461" y="2421"/>
                      <a:pt x="1924" y="2421"/>
                    </a:cubicBezTo>
                    <a:cubicBezTo>
                      <a:pt x="1922" y="2421"/>
                      <a:pt x="1921" y="2422"/>
                      <a:pt x="1919" y="2422"/>
                    </a:cubicBezTo>
                    <a:cubicBezTo>
                      <a:pt x="1381" y="2484"/>
                      <a:pt x="1919" y="14352"/>
                      <a:pt x="1919" y="14352"/>
                    </a:cubicBezTo>
                    <a:cubicBezTo>
                      <a:pt x="1919" y="14352"/>
                      <a:pt x="1018" y="4944"/>
                      <a:pt x="516" y="4944"/>
                    </a:cubicBezTo>
                    <a:cubicBezTo>
                      <a:pt x="510" y="4944"/>
                      <a:pt x="504" y="4946"/>
                      <a:pt x="498" y="4948"/>
                    </a:cubicBezTo>
                    <a:cubicBezTo>
                      <a:pt x="0" y="5180"/>
                      <a:pt x="713" y="14929"/>
                      <a:pt x="713" y="14929"/>
                    </a:cubicBezTo>
                    <a:lnTo>
                      <a:pt x="3060" y="14929"/>
                    </a:lnTo>
                    <a:cubicBezTo>
                      <a:pt x="3060" y="14929"/>
                      <a:pt x="5102" y="1"/>
                      <a:pt x="4533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3496;p48">
                <a:extLst>
                  <a:ext uri="{FF2B5EF4-FFF2-40B4-BE49-F238E27FC236}">
                    <a16:creationId xmlns:a16="http://schemas.microsoft.com/office/drawing/2014/main" id="{1A05F320-3A3F-4D06-A342-4635BA67F7C6}"/>
                  </a:ext>
                </a:extLst>
              </p:cNvPr>
              <p:cNvSpPr/>
              <p:nvPr/>
            </p:nvSpPr>
            <p:spPr>
              <a:xfrm>
                <a:off x="1613980" y="2952373"/>
                <a:ext cx="65494" cy="171968"/>
              </a:xfrm>
              <a:custGeom>
                <a:avLst/>
                <a:gdLst/>
                <a:ahLst/>
                <a:cxnLst/>
                <a:rect l="l" t="t" r="r" b="b"/>
                <a:pathLst>
                  <a:path w="4499" h="11813" extrusionOk="0">
                    <a:moveTo>
                      <a:pt x="3396" y="0"/>
                    </a:moveTo>
                    <a:cubicBezTo>
                      <a:pt x="2842" y="0"/>
                      <a:pt x="945" y="9309"/>
                      <a:pt x="945" y="9309"/>
                    </a:cubicBezTo>
                    <a:cubicBezTo>
                      <a:pt x="945" y="9309"/>
                      <a:pt x="1176" y="5380"/>
                      <a:pt x="945" y="4873"/>
                    </a:cubicBezTo>
                    <a:cubicBezTo>
                      <a:pt x="937" y="4856"/>
                      <a:pt x="928" y="4848"/>
                      <a:pt x="920" y="4848"/>
                    </a:cubicBezTo>
                    <a:cubicBezTo>
                      <a:pt x="662" y="4848"/>
                      <a:pt x="1" y="11812"/>
                      <a:pt x="1" y="11812"/>
                    </a:cubicBezTo>
                    <a:lnTo>
                      <a:pt x="3375" y="11812"/>
                    </a:lnTo>
                    <a:cubicBezTo>
                      <a:pt x="3375" y="11812"/>
                      <a:pt x="4498" y="8513"/>
                      <a:pt x="4358" y="7997"/>
                    </a:cubicBezTo>
                    <a:cubicBezTo>
                      <a:pt x="4349" y="7965"/>
                      <a:pt x="4333" y="7950"/>
                      <a:pt x="4310" y="7950"/>
                    </a:cubicBezTo>
                    <a:cubicBezTo>
                      <a:pt x="3969" y="7950"/>
                      <a:pt x="2160" y="11319"/>
                      <a:pt x="2160" y="11319"/>
                    </a:cubicBezTo>
                    <a:cubicBezTo>
                      <a:pt x="2160" y="11319"/>
                      <a:pt x="4170" y="5896"/>
                      <a:pt x="3750" y="5288"/>
                    </a:cubicBezTo>
                    <a:cubicBezTo>
                      <a:pt x="3729" y="5258"/>
                      <a:pt x="3704" y="5243"/>
                      <a:pt x="3675" y="5243"/>
                    </a:cubicBezTo>
                    <a:cubicBezTo>
                      <a:pt x="3139" y="5243"/>
                      <a:pt x="1412" y="10458"/>
                      <a:pt x="1412" y="10458"/>
                    </a:cubicBezTo>
                    <a:cubicBezTo>
                      <a:pt x="1412" y="10458"/>
                      <a:pt x="3934" y="333"/>
                      <a:pt x="3423" y="8"/>
                    </a:cubicBezTo>
                    <a:cubicBezTo>
                      <a:pt x="3414" y="3"/>
                      <a:pt x="3405" y="0"/>
                      <a:pt x="33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3497;p48">
                <a:extLst>
                  <a:ext uri="{FF2B5EF4-FFF2-40B4-BE49-F238E27FC236}">
                    <a16:creationId xmlns:a16="http://schemas.microsoft.com/office/drawing/2014/main" id="{9CC4ECCC-C8CA-4DB4-B24C-D2C3B82E0B28}"/>
                  </a:ext>
                </a:extLst>
              </p:cNvPr>
              <p:cNvSpPr/>
              <p:nvPr/>
            </p:nvSpPr>
            <p:spPr>
              <a:xfrm>
                <a:off x="1532385" y="2999350"/>
                <a:ext cx="78378" cy="125631"/>
              </a:xfrm>
              <a:custGeom>
                <a:avLst/>
                <a:gdLst/>
                <a:ahLst/>
                <a:cxnLst/>
                <a:rect l="l" t="t" r="r" b="b"/>
                <a:pathLst>
                  <a:path w="5384" h="8630" extrusionOk="0">
                    <a:moveTo>
                      <a:pt x="405" y="0"/>
                    </a:moveTo>
                    <a:cubicBezTo>
                      <a:pt x="0" y="0"/>
                      <a:pt x="4400" y="8629"/>
                      <a:pt x="4400" y="8629"/>
                    </a:cubicBezTo>
                    <a:lnTo>
                      <a:pt x="5383" y="8629"/>
                    </a:lnTo>
                    <a:lnTo>
                      <a:pt x="4911" y="6545"/>
                    </a:lnTo>
                    <a:cubicBezTo>
                      <a:pt x="4911" y="6545"/>
                      <a:pt x="2865" y="310"/>
                      <a:pt x="2407" y="310"/>
                    </a:cubicBezTo>
                    <a:cubicBezTo>
                      <a:pt x="2401" y="310"/>
                      <a:pt x="2396" y="311"/>
                      <a:pt x="2390" y="313"/>
                    </a:cubicBezTo>
                    <a:cubicBezTo>
                      <a:pt x="1965" y="483"/>
                      <a:pt x="3885" y="6033"/>
                      <a:pt x="3885" y="6033"/>
                    </a:cubicBezTo>
                    <a:cubicBezTo>
                      <a:pt x="3885" y="6033"/>
                      <a:pt x="987" y="282"/>
                      <a:pt x="428" y="7"/>
                    </a:cubicBezTo>
                    <a:cubicBezTo>
                      <a:pt x="419" y="2"/>
                      <a:pt x="412" y="0"/>
                      <a:pt x="4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3498;p48">
                <a:extLst>
                  <a:ext uri="{FF2B5EF4-FFF2-40B4-BE49-F238E27FC236}">
                    <a16:creationId xmlns:a16="http://schemas.microsoft.com/office/drawing/2014/main" id="{967CBC6A-5CED-4F0E-8708-F13D4574D7C1}"/>
                  </a:ext>
                </a:extLst>
              </p:cNvPr>
              <p:cNvSpPr/>
              <p:nvPr/>
            </p:nvSpPr>
            <p:spPr>
              <a:xfrm>
                <a:off x="1566712" y="3124079"/>
                <a:ext cx="59817" cy="169114"/>
              </a:xfrm>
              <a:custGeom>
                <a:avLst/>
                <a:gdLst/>
                <a:ahLst/>
                <a:cxnLst/>
                <a:rect l="l" t="t" r="r" b="b"/>
                <a:pathLst>
                  <a:path w="4109" h="11617" extrusionOk="0">
                    <a:moveTo>
                      <a:pt x="1" y="0"/>
                    </a:moveTo>
                    <a:lnTo>
                      <a:pt x="79" y="11616"/>
                    </a:lnTo>
                    <a:lnTo>
                      <a:pt x="4109" y="11616"/>
                    </a:lnTo>
                    <a:lnTo>
                      <a:pt x="3895" y="3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3499;p48">
                <a:extLst>
                  <a:ext uri="{FF2B5EF4-FFF2-40B4-BE49-F238E27FC236}">
                    <a16:creationId xmlns:a16="http://schemas.microsoft.com/office/drawing/2014/main" id="{01A91E6F-AB18-4334-9008-FDA68582BCF0}"/>
                  </a:ext>
                </a:extLst>
              </p:cNvPr>
              <p:cNvSpPr/>
              <p:nvPr/>
            </p:nvSpPr>
            <p:spPr>
              <a:xfrm>
                <a:off x="1564805" y="3123118"/>
                <a:ext cx="127000" cy="17061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172" extrusionOk="0">
                    <a:moveTo>
                      <a:pt x="0" y="0"/>
                    </a:moveTo>
                    <a:lnTo>
                      <a:pt x="111" y="1106"/>
                    </a:lnTo>
                    <a:lnTo>
                      <a:pt x="4017" y="1172"/>
                    </a:lnTo>
                    <a:lnTo>
                      <a:pt x="8580" y="1106"/>
                    </a:lnTo>
                    <a:lnTo>
                      <a:pt x="87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3500;p48">
                <a:extLst>
                  <a:ext uri="{FF2B5EF4-FFF2-40B4-BE49-F238E27FC236}">
                    <a16:creationId xmlns:a16="http://schemas.microsoft.com/office/drawing/2014/main" id="{BE2C2759-C3A4-4DC3-88A1-55C2F5A0FC7A}"/>
                  </a:ext>
                </a:extLst>
              </p:cNvPr>
              <p:cNvSpPr/>
              <p:nvPr/>
            </p:nvSpPr>
            <p:spPr>
              <a:xfrm>
                <a:off x="1460034" y="3290122"/>
                <a:ext cx="617238" cy="27121"/>
              </a:xfrm>
              <a:custGeom>
                <a:avLst/>
                <a:gdLst/>
                <a:ahLst/>
                <a:cxnLst/>
                <a:rect l="l" t="t" r="r" b="b"/>
                <a:pathLst>
                  <a:path w="42400" h="1863" extrusionOk="0">
                    <a:moveTo>
                      <a:pt x="0" y="0"/>
                    </a:moveTo>
                    <a:lnTo>
                      <a:pt x="0" y="1862"/>
                    </a:lnTo>
                    <a:lnTo>
                      <a:pt x="42399" y="1862"/>
                    </a:lnTo>
                    <a:lnTo>
                      <a:pt x="42399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3501;p48">
              <a:extLst>
                <a:ext uri="{FF2B5EF4-FFF2-40B4-BE49-F238E27FC236}">
                  <a16:creationId xmlns:a16="http://schemas.microsoft.com/office/drawing/2014/main" id="{AE9D5A0B-6C1C-46F6-B3FC-0879EA58690D}"/>
                </a:ext>
              </a:extLst>
            </p:cNvPr>
            <p:cNvGrpSpPr/>
            <p:nvPr/>
          </p:nvGrpSpPr>
          <p:grpSpPr>
            <a:xfrm>
              <a:off x="1481856" y="3376710"/>
              <a:ext cx="665205" cy="406329"/>
              <a:chOff x="1481856" y="3376710"/>
              <a:chExt cx="665205" cy="406329"/>
            </a:xfrm>
          </p:grpSpPr>
          <p:sp>
            <p:nvSpPr>
              <p:cNvPr id="85" name="Google Shape;3502;p48">
                <a:extLst>
                  <a:ext uri="{FF2B5EF4-FFF2-40B4-BE49-F238E27FC236}">
                    <a16:creationId xmlns:a16="http://schemas.microsoft.com/office/drawing/2014/main" id="{CFD975B1-FA93-4279-BED5-786FED173584}"/>
                  </a:ext>
                </a:extLst>
              </p:cNvPr>
              <p:cNvSpPr/>
              <p:nvPr/>
            </p:nvSpPr>
            <p:spPr>
              <a:xfrm>
                <a:off x="1481856" y="3376710"/>
                <a:ext cx="665205" cy="406329"/>
              </a:xfrm>
              <a:custGeom>
                <a:avLst/>
                <a:gdLst/>
                <a:ahLst/>
                <a:cxnLst/>
                <a:rect l="l" t="t" r="r" b="b"/>
                <a:pathLst>
                  <a:path w="45695" h="27912" extrusionOk="0">
                    <a:moveTo>
                      <a:pt x="45695" y="0"/>
                    </a:moveTo>
                    <a:lnTo>
                      <a:pt x="4466" y="297"/>
                    </a:lnTo>
                    <a:lnTo>
                      <a:pt x="0" y="27912"/>
                    </a:lnTo>
                    <a:lnTo>
                      <a:pt x="40782" y="27912"/>
                    </a:lnTo>
                    <a:lnTo>
                      <a:pt x="456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3503;p48">
                <a:extLst>
                  <a:ext uri="{FF2B5EF4-FFF2-40B4-BE49-F238E27FC236}">
                    <a16:creationId xmlns:a16="http://schemas.microsoft.com/office/drawing/2014/main" id="{6D9984BE-FC3F-4D1B-8F20-0AA280DFB876}"/>
                  </a:ext>
                </a:extLst>
              </p:cNvPr>
              <p:cNvSpPr/>
              <p:nvPr/>
            </p:nvSpPr>
            <p:spPr>
              <a:xfrm>
                <a:off x="1540960" y="3376710"/>
                <a:ext cx="606102" cy="40921"/>
              </a:xfrm>
              <a:custGeom>
                <a:avLst/>
                <a:gdLst/>
                <a:ahLst/>
                <a:cxnLst/>
                <a:rect l="l" t="t" r="r" b="b"/>
                <a:pathLst>
                  <a:path w="41635" h="2811" extrusionOk="0">
                    <a:moveTo>
                      <a:pt x="41635" y="0"/>
                    </a:moveTo>
                    <a:lnTo>
                      <a:pt x="406" y="297"/>
                    </a:lnTo>
                    <a:lnTo>
                      <a:pt x="0" y="2810"/>
                    </a:lnTo>
                    <a:cubicBezTo>
                      <a:pt x="18" y="2714"/>
                      <a:pt x="41167" y="2653"/>
                      <a:pt x="41167" y="2653"/>
                    </a:cubicBezTo>
                    <a:lnTo>
                      <a:pt x="416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3504;p48">
                <a:extLst>
                  <a:ext uri="{FF2B5EF4-FFF2-40B4-BE49-F238E27FC236}">
                    <a16:creationId xmlns:a16="http://schemas.microsoft.com/office/drawing/2014/main" id="{F30B0651-3DB6-40C4-8DED-E9BA0FD9E82B}"/>
                  </a:ext>
                </a:extLst>
              </p:cNvPr>
              <p:cNvSpPr/>
              <p:nvPr/>
            </p:nvSpPr>
            <p:spPr>
              <a:xfrm>
                <a:off x="1560932" y="3393625"/>
                <a:ext cx="11020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757" extrusionOk="0">
                    <a:moveTo>
                      <a:pt x="381" y="0"/>
                    </a:moveTo>
                    <a:cubicBezTo>
                      <a:pt x="171" y="0"/>
                      <a:pt x="0" y="170"/>
                      <a:pt x="0" y="376"/>
                    </a:cubicBezTo>
                    <a:cubicBezTo>
                      <a:pt x="0" y="586"/>
                      <a:pt x="171" y="757"/>
                      <a:pt x="381" y="757"/>
                    </a:cubicBezTo>
                    <a:cubicBezTo>
                      <a:pt x="586" y="757"/>
                      <a:pt x="756" y="586"/>
                      <a:pt x="756" y="376"/>
                    </a:cubicBezTo>
                    <a:cubicBezTo>
                      <a:pt x="756" y="170"/>
                      <a:pt x="586" y="0"/>
                      <a:pt x="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3505;p48">
                <a:extLst>
                  <a:ext uri="{FF2B5EF4-FFF2-40B4-BE49-F238E27FC236}">
                    <a16:creationId xmlns:a16="http://schemas.microsoft.com/office/drawing/2014/main" id="{5F165CEC-9611-4D3C-8B7B-09A89C469797}"/>
                  </a:ext>
                </a:extLst>
              </p:cNvPr>
              <p:cNvSpPr/>
              <p:nvPr/>
            </p:nvSpPr>
            <p:spPr>
              <a:xfrm>
                <a:off x="1587966" y="3393625"/>
                <a:ext cx="11020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757" extrusionOk="0">
                    <a:moveTo>
                      <a:pt x="381" y="0"/>
                    </a:moveTo>
                    <a:cubicBezTo>
                      <a:pt x="171" y="0"/>
                      <a:pt x="1" y="170"/>
                      <a:pt x="1" y="376"/>
                    </a:cubicBezTo>
                    <a:cubicBezTo>
                      <a:pt x="1" y="586"/>
                      <a:pt x="171" y="757"/>
                      <a:pt x="381" y="757"/>
                    </a:cubicBezTo>
                    <a:cubicBezTo>
                      <a:pt x="586" y="757"/>
                      <a:pt x="757" y="586"/>
                      <a:pt x="757" y="376"/>
                    </a:cubicBezTo>
                    <a:cubicBezTo>
                      <a:pt x="757" y="170"/>
                      <a:pt x="586" y="0"/>
                      <a:pt x="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3506;p48">
                <a:extLst>
                  <a:ext uri="{FF2B5EF4-FFF2-40B4-BE49-F238E27FC236}">
                    <a16:creationId xmlns:a16="http://schemas.microsoft.com/office/drawing/2014/main" id="{885FBE86-E697-4823-8E8F-11D8C8F03338}"/>
                  </a:ext>
                </a:extLst>
              </p:cNvPr>
              <p:cNvSpPr/>
              <p:nvPr/>
            </p:nvSpPr>
            <p:spPr>
              <a:xfrm>
                <a:off x="1614999" y="3393625"/>
                <a:ext cx="11035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8" h="757" extrusionOk="0">
                    <a:moveTo>
                      <a:pt x="376" y="0"/>
                    </a:moveTo>
                    <a:cubicBezTo>
                      <a:pt x="171" y="0"/>
                      <a:pt x="1" y="170"/>
                      <a:pt x="1" y="376"/>
                    </a:cubicBezTo>
                    <a:cubicBezTo>
                      <a:pt x="1" y="586"/>
                      <a:pt x="171" y="757"/>
                      <a:pt x="376" y="757"/>
                    </a:cubicBezTo>
                    <a:cubicBezTo>
                      <a:pt x="586" y="757"/>
                      <a:pt x="757" y="586"/>
                      <a:pt x="757" y="376"/>
                    </a:cubicBezTo>
                    <a:cubicBezTo>
                      <a:pt x="757" y="170"/>
                      <a:pt x="586" y="0"/>
                      <a:pt x="3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3507;p48">
                <a:extLst>
                  <a:ext uri="{FF2B5EF4-FFF2-40B4-BE49-F238E27FC236}">
                    <a16:creationId xmlns:a16="http://schemas.microsoft.com/office/drawing/2014/main" id="{52EA28C6-1CA3-4E00-947D-1FCB7B128936}"/>
                  </a:ext>
                </a:extLst>
              </p:cNvPr>
              <p:cNvSpPr/>
              <p:nvPr/>
            </p:nvSpPr>
            <p:spPr>
              <a:xfrm>
                <a:off x="1572578" y="3489312"/>
                <a:ext cx="241058" cy="194605"/>
              </a:xfrm>
              <a:custGeom>
                <a:avLst/>
                <a:gdLst/>
                <a:ahLst/>
                <a:cxnLst/>
                <a:rect l="l" t="t" r="r" b="b"/>
                <a:pathLst>
                  <a:path w="16559" h="13368" extrusionOk="0">
                    <a:moveTo>
                      <a:pt x="8282" y="0"/>
                    </a:moveTo>
                    <a:cubicBezTo>
                      <a:pt x="3736" y="0"/>
                      <a:pt x="0" y="3378"/>
                      <a:pt x="0" y="7478"/>
                    </a:cubicBezTo>
                    <a:cubicBezTo>
                      <a:pt x="0" y="9776"/>
                      <a:pt x="1171" y="11952"/>
                      <a:pt x="3173" y="13368"/>
                    </a:cubicBezTo>
                    <a:lnTo>
                      <a:pt x="8282" y="7478"/>
                    </a:lnTo>
                    <a:lnTo>
                      <a:pt x="16558" y="7478"/>
                    </a:lnTo>
                    <a:cubicBezTo>
                      <a:pt x="16558" y="3378"/>
                      <a:pt x="12822" y="0"/>
                      <a:pt x="82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3508;p48">
                <a:extLst>
                  <a:ext uri="{FF2B5EF4-FFF2-40B4-BE49-F238E27FC236}">
                    <a16:creationId xmlns:a16="http://schemas.microsoft.com/office/drawing/2014/main" id="{57CC5B56-6007-4BBC-B9FB-A7DCEA505847}"/>
                  </a:ext>
                </a:extLst>
              </p:cNvPr>
              <p:cNvSpPr/>
              <p:nvPr/>
            </p:nvSpPr>
            <p:spPr>
              <a:xfrm>
                <a:off x="1627722" y="3611639"/>
                <a:ext cx="193294" cy="107784"/>
              </a:xfrm>
              <a:custGeom>
                <a:avLst/>
                <a:gdLst/>
                <a:ahLst/>
                <a:cxnLst/>
                <a:rect l="l" t="t" r="r" b="b"/>
                <a:pathLst>
                  <a:path w="13278" h="7404" extrusionOk="0">
                    <a:moveTo>
                      <a:pt x="5144" y="14"/>
                    </a:moveTo>
                    <a:cubicBezTo>
                      <a:pt x="5149" y="19"/>
                      <a:pt x="5197" y="19"/>
                      <a:pt x="5297" y="23"/>
                    </a:cubicBezTo>
                    <a:cubicBezTo>
                      <a:pt x="5406" y="27"/>
                      <a:pt x="5551" y="31"/>
                      <a:pt x="5730" y="41"/>
                    </a:cubicBezTo>
                    <a:cubicBezTo>
                      <a:pt x="6124" y="49"/>
                      <a:pt x="6674" y="62"/>
                      <a:pt x="7373" y="75"/>
                    </a:cubicBezTo>
                    <a:cubicBezTo>
                      <a:pt x="8775" y="101"/>
                      <a:pt x="10760" y="131"/>
                      <a:pt x="13136" y="175"/>
                    </a:cubicBezTo>
                    <a:lnTo>
                      <a:pt x="13136" y="175"/>
                    </a:lnTo>
                    <a:cubicBezTo>
                      <a:pt x="13091" y="757"/>
                      <a:pt x="12994" y="1362"/>
                      <a:pt x="12788" y="1959"/>
                    </a:cubicBezTo>
                    <a:cubicBezTo>
                      <a:pt x="12570" y="2579"/>
                      <a:pt x="12259" y="3191"/>
                      <a:pt x="11862" y="3772"/>
                    </a:cubicBezTo>
                    <a:cubicBezTo>
                      <a:pt x="11044" y="4908"/>
                      <a:pt x="9878" y="5909"/>
                      <a:pt x="8462" y="6512"/>
                    </a:cubicBezTo>
                    <a:cubicBezTo>
                      <a:pt x="7317" y="7015"/>
                      <a:pt x="6098" y="7251"/>
                      <a:pt x="4929" y="7251"/>
                    </a:cubicBezTo>
                    <a:cubicBezTo>
                      <a:pt x="4593" y="7251"/>
                      <a:pt x="4262" y="7232"/>
                      <a:pt x="3938" y="7194"/>
                    </a:cubicBezTo>
                    <a:cubicBezTo>
                      <a:pt x="2508" y="7035"/>
                      <a:pt x="1215" y="6516"/>
                      <a:pt x="197" y="5820"/>
                    </a:cubicBezTo>
                    <a:lnTo>
                      <a:pt x="197" y="5820"/>
                    </a:lnTo>
                    <a:cubicBezTo>
                      <a:pt x="1679" y="4096"/>
                      <a:pt x="2908" y="2660"/>
                      <a:pt x="3781" y="1644"/>
                    </a:cubicBezTo>
                    <a:cubicBezTo>
                      <a:pt x="4214" y="1132"/>
                      <a:pt x="4555" y="731"/>
                      <a:pt x="4795" y="447"/>
                    </a:cubicBezTo>
                    <a:cubicBezTo>
                      <a:pt x="4904" y="315"/>
                      <a:pt x="4992" y="211"/>
                      <a:pt x="5057" y="128"/>
                    </a:cubicBezTo>
                    <a:cubicBezTo>
                      <a:pt x="5118" y="57"/>
                      <a:pt x="5149" y="19"/>
                      <a:pt x="5144" y="14"/>
                    </a:cubicBezTo>
                    <a:close/>
                    <a:moveTo>
                      <a:pt x="5717" y="1"/>
                    </a:moveTo>
                    <a:cubicBezTo>
                      <a:pt x="5537" y="5"/>
                      <a:pt x="5398" y="5"/>
                      <a:pt x="5289" y="5"/>
                    </a:cubicBezTo>
                    <a:cubicBezTo>
                      <a:pt x="5192" y="9"/>
                      <a:pt x="5144" y="9"/>
                      <a:pt x="5144" y="14"/>
                    </a:cubicBezTo>
                    <a:cubicBezTo>
                      <a:pt x="5144" y="14"/>
                      <a:pt x="5144" y="14"/>
                      <a:pt x="5144" y="14"/>
                    </a:cubicBezTo>
                    <a:cubicBezTo>
                      <a:pt x="5140" y="14"/>
                      <a:pt x="5106" y="49"/>
                      <a:pt x="5049" y="110"/>
                    </a:cubicBezTo>
                    <a:cubicBezTo>
                      <a:pt x="4983" y="184"/>
                      <a:pt x="4891" y="285"/>
                      <a:pt x="4777" y="412"/>
                    </a:cubicBezTo>
                    <a:cubicBezTo>
                      <a:pt x="4528" y="691"/>
                      <a:pt x="4183" y="1080"/>
                      <a:pt x="3742" y="1578"/>
                    </a:cubicBezTo>
                    <a:cubicBezTo>
                      <a:pt x="2846" y="2601"/>
                      <a:pt x="1574" y="4047"/>
                      <a:pt x="49" y="5791"/>
                    </a:cubicBezTo>
                    <a:lnTo>
                      <a:pt x="1" y="5844"/>
                    </a:lnTo>
                    <a:lnTo>
                      <a:pt x="63" y="5888"/>
                    </a:lnTo>
                    <a:cubicBezTo>
                      <a:pt x="1102" y="6622"/>
                      <a:pt x="2435" y="7173"/>
                      <a:pt x="3921" y="7343"/>
                    </a:cubicBezTo>
                    <a:cubicBezTo>
                      <a:pt x="4256" y="7383"/>
                      <a:pt x="4598" y="7404"/>
                      <a:pt x="4944" y="7404"/>
                    </a:cubicBezTo>
                    <a:cubicBezTo>
                      <a:pt x="6128" y="7404"/>
                      <a:pt x="7363" y="7163"/>
                      <a:pt x="8522" y="6652"/>
                    </a:cubicBezTo>
                    <a:cubicBezTo>
                      <a:pt x="9965" y="6040"/>
                      <a:pt x="11154" y="5017"/>
                      <a:pt x="11984" y="3855"/>
                    </a:cubicBezTo>
                    <a:cubicBezTo>
                      <a:pt x="12391" y="3266"/>
                      <a:pt x="12701" y="2641"/>
                      <a:pt x="12923" y="2007"/>
                    </a:cubicBezTo>
                    <a:cubicBezTo>
                      <a:pt x="13137" y="1368"/>
                      <a:pt x="13234" y="727"/>
                      <a:pt x="13273" y="110"/>
                    </a:cubicBezTo>
                    <a:lnTo>
                      <a:pt x="13278" y="41"/>
                    </a:lnTo>
                    <a:lnTo>
                      <a:pt x="13208" y="41"/>
                    </a:lnTo>
                    <a:cubicBezTo>
                      <a:pt x="10791" y="23"/>
                      <a:pt x="8772" y="9"/>
                      <a:pt x="73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3509;p48">
                <a:extLst>
                  <a:ext uri="{FF2B5EF4-FFF2-40B4-BE49-F238E27FC236}">
                    <a16:creationId xmlns:a16="http://schemas.microsoft.com/office/drawing/2014/main" id="{10DCDC31-6890-4969-8D98-483E86C310B7}"/>
                  </a:ext>
                </a:extLst>
              </p:cNvPr>
              <p:cNvSpPr/>
              <p:nvPr/>
            </p:nvSpPr>
            <p:spPr>
              <a:xfrm>
                <a:off x="1737602" y="3526725"/>
                <a:ext cx="13495" cy="13553"/>
              </a:xfrm>
              <a:custGeom>
                <a:avLst/>
                <a:gdLst/>
                <a:ahLst/>
                <a:cxnLst/>
                <a:rect l="l" t="t" r="r" b="b"/>
                <a:pathLst>
                  <a:path w="927" h="931" extrusionOk="0">
                    <a:moveTo>
                      <a:pt x="464" y="0"/>
                    </a:moveTo>
                    <a:cubicBezTo>
                      <a:pt x="206" y="0"/>
                      <a:pt x="0" y="210"/>
                      <a:pt x="0" y="467"/>
                    </a:cubicBezTo>
                    <a:cubicBezTo>
                      <a:pt x="0" y="721"/>
                      <a:pt x="206" y="930"/>
                      <a:pt x="464" y="930"/>
                    </a:cubicBezTo>
                    <a:cubicBezTo>
                      <a:pt x="716" y="930"/>
                      <a:pt x="926" y="721"/>
                      <a:pt x="926" y="467"/>
                    </a:cubicBezTo>
                    <a:cubicBezTo>
                      <a:pt x="926" y="210"/>
                      <a:pt x="716" y="0"/>
                      <a:pt x="46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3510;p48">
                <a:extLst>
                  <a:ext uri="{FF2B5EF4-FFF2-40B4-BE49-F238E27FC236}">
                    <a16:creationId xmlns:a16="http://schemas.microsoft.com/office/drawing/2014/main" id="{7C7E79B2-2CBF-4598-B55B-902A27E1AB56}"/>
                  </a:ext>
                </a:extLst>
              </p:cNvPr>
              <p:cNvSpPr/>
              <p:nvPr/>
            </p:nvSpPr>
            <p:spPr>
              <a:xfrm>
                <a:off x="1744211" y="3482950"/>
                <a:ext cx="141004" cy="50587"/>
              </a:xfrm>
              <a:custGeom>
                <a:avLst/>
                <a:gdLst/>
                <a:ahLst/>
                <a:cxnLst/>
                <a:rect l="l" t="t" r="r" b="b"/>
                <a:pathLst>
                  <a:path w="9686" h="3475" extrusionOk="0">
                    <a:moveTo>
                      <a:pt x="3374" y="0"/>
                    </a:moveTo>
                    <a:lnTo>
                      <a:pt x="3348" y="22"/>
                    </a:lnTo>
                    <a:cubicBezTo>
                      <a:pt x="2392" y="983"/>
                      <a:pt x="1547" y="1840"/>
                      <a:pt x="949" y="2461"/>
                    </a:cubicBezTo>
                    <a:cubicBezTo>
                      <a:pt x="669" y="2753"/>
                      <a:pt x="433" y="2998"/>
                      <a:pt x="250" y="3195"/>
                    </a:cubicBezTo>
                    <a:cubicBezTo>
                      <a:pt x="88" y="3365"/>
                      <a:pt x="0" y="3465"/>
                      <a:pt x="10" y="3474"/>
                    </a:cubicBezTo>
                    <a:cubicBezTo>
                      <a:pt x="10" y="3474"/>
                      <a:pt x="10" y="3474"/>
                      <a:pt x="10" y="3474"/>
                    </a:cubicBezTo>
                    <a:cubicBezTo>
                      <a:pt x="20" y="3474"/>
                      <a:pt x="120" y="3390"/>
                      <a:pt x="289" y="3234"/>
                    </a:cubicBezTo>
                    <a:cubicBezTo>
                      <a:pt x="482" y="3046"/>
                      <a:pt x="726" y="2814"/>
                      <a:pt x="1023" y="2530"/>
                    </a:cubicBezTo>
                    <a:cubicBezTo>
                      <a:pt x="1639" y="1937"/>
                      <a:pt x="2483" y="1101"/>
                      <a:pt x="3435" y="153"/>
                    </a:cubicBezTo>
                    <a:lnTo>
                      <a:pt x="4143" y="153"/>
                    </a:lnTo>
                    <a:cubicBezTo>
                      <a:pt x="5673" y="153"/>
                      <a:pt x="7059" y="144"/>
                      <a:pt x="8064" y="131"/>
                    </a:cubicBezTo>
                    <a:cubicBezTo>
                      <a:pt x="8540" y="123"/>
                      <a:pt x="8941" y="113"/>
                      <a:pt x="9252" y="105"/>
                    </a:cubicBezTo>
                    <a:cubicBezTo>
                      <a:pt x="9532" y="97"/>
                      <a:pt x="9685" y="87"/>
                      <a:pt x="9685" y="79"/>
                    </a:cubicBezTo>
                    <a:cubicBezTo>
                      <a:pt x="9685" y="65"/>
                      <a:pt x="9532" y="57"/>
                      <a:pt x="9252" y="48"/>
                    </a:cubicBezTo>
                    <a:cubicBezTo>
                      <a:pt x="8941" y="39"/>
                      <a:pt x="8540" y="31"/>
                      <a:pt x="8064" y="22"/>
                    </a:cubicBezTo>
                    <a:cubicBezTo>
                      <a:pt x="7059" y="9"/>
                      <a:pt x="5673" y="0"/>
                      <a:pt x="414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3511;p48">
                <a:extLst>
                  <a:ext uri="{FF2B5EF4-FFF2-40B4-BE49-F238E27FC236}">
                    <a16:creationId xmlns:a16="http://schemas.microsoft.com/office/drawing/2014/main" id="{20EF9A60-43D1-4B34-BB69-1D765BF0C73C}"/>
                  </a:ext>
                </a:extLst>
              </p:cNvPr>
              <p:cNvSpPr/>
              <p:nvPr/>
            </p:nvSpPr>
            <p:spPr>
              <a:xfrm>
                <a:off x="1868198" y="3447488"/>
                <a:ext cx="193484" cy="122501"/>
              </a:xfrm>
              <a:custGeom>
                <a:avLst/>
                <a:gdLst/>
                <a:ahLst/>
                <a:cxnLst/>
                <a:rect l="l" t="t" r="r" b="b"/>
                <a:pathLst>
                  <a:path w="13291" h="8415" extrusionOk="0">
                    <a:moveTo>
                      <a:pt x="1623" y="0"/>
                    </a:moveTo>
                    <a:lnTo>
                      <a:pt x="1623" y="0"/>
                    </a:lnTo>
                    <a:cubicBezTo>
                      <a:pt x="1618" y="0"/>
                      <a:pt x="1522" y="80"/>
                      <a:pt x="1526" y="80"/>
                    </a:cubicBezTo>
                    <a:cubicBezTo>
                      <a:pt x="1527" y="80"/>
                      <a:pt x="1532" y="76"/>
                      <a:pt x="1544" y="68"/>
                    </a:cubicBezTo>
                    <a:lnTo>
                      <a:pt x="1544" y="72"/>
                    </a:lnTo>
                    <a:lnTo>
                      <a:pt x="1539" y="80"/>
                    </a:lnTo>
                    <a:lnTo>
                      <a:pt x="1539" y="98"/>
                    </a:lnTo>
                    <a:lnTo>
                      <a:pt x="1531" y="133"/>
                    </a:lnTo>
                    <a:lnTo>
                      <a:pt x="1517" y="203"/>
                    </a:lnTo>
                    <a:lnTo>
                      <a:pt x="1491" y="338"/>
                    </a:lnTo>
                    <a:lnTo>
                      <a:pt x="1443" y="618"/>
                    </a:lnTo>
                    <a:cubicBezTo>
                      <a:pt x="1408" y="802"/>
                      <a:pt x="1374" y="986"/>
                      <a:pt x="1338" y="1169"/>
                    </a:cubicBezTo>
                    <a:cubicBezTo>
                      <a:pt x="1273" y="1531"/>
                      <a:pt x="1203" y="1894"/>
                      <a:pt x="1138" y="2257"/>
                    </a:cubicBezTo>
                    <a:cubicBezTo>
                      <a:pt x="1007" y="2973"/>
                      <a:pt x="875" y="3681"/>
                      <a:pt x="749" y="4372"/>
                    </a:cubicBezTo>
                    <a:cubicBezTo>
                      <a:pt x="491" y="5758"/>
                      <a:pt x="246" y="7086"/>
                      <a:pt x="19" y="8332"/>
                    </a:cubicBezTo>
                    <a:lnTo>
                      <a:pt x="1" y="8414"/>
                    </a:lnTo>
                    <a:lnTo>
                      <a:pt x="89" y="8414"/>
                    </a:lnTo>
                    <a:cubicBezTo>
                      <a:pt x="3519" y="8401"/>
                      <a:pt x="6421" y="8388"/>
                      <a:pt x="8474" y="8380"/>
                    </a:cubicBezTo>
                    <a:cubicBezTo>
                      <a:pt x="9484" y="8370"/>
                      <a:pt x="10289" y="8366"/>
                      <a:pt x="10848" y="8362"/>
                    </a:cubicBezTo>
                    <a:cubicBezTo>
                      <a:pt x="11110" y="8358"/>
                      <a:pt x="11320" y="8354"/>
                      <a:pt x="11469" y="8354"/>
                    </a:cubicBezTo>
                    <a:cubicBezTo>
                      <a:pt x="11534" y="8348"/>
                      <a:pt x="11586" y="8348"/>
                      <a:pt x="11630" y="8348"/>
                    </a:cubicBezTo>
                    <a:cubicBezTo>
                      <a:pt x="11665" y="8344"/>
                      <a:pt x="11683" y="8344"/>
                      <a:pt x="11678" y="8344"/>
                    </a:cubicBezTo>
                    <a:cubicBezTo>
                      <a:pt x="11678" y="8340"/>
                      <a:pt x="11661" y="8340"/>
                      <a:pt x="11621" y="8340"/>
                    </a:cubicBezTo>
                    <a:cubicBezTo>
                      <a:pt x="11578" y="8336"/>
                      <a:pt x="11525" y="8336"/>
                      <a:pt x="11455" y="8336"/>
                    </a:cubicBezTo>
                    <a:cubicBezTo>
                      <a:pt x="11302" y="8332"/>
                      <a:pt x="11088" y="8327"/>
                      <a:pt x="10822" y="8327"/>
                    </a:cubicBezTo>
                    <a:cubicBezTo>
                      <a:pt x="10257" y="8322"/>
                      <a:pt x="9450" y="8314"/>
                      <a:pt x="8435" y="8305"/>
                    </a:cubicBezTo>
                    <a:cubicBezTo>
                      <a:pt x="6407" y="8296"/>
                      <a:pt x="3549" y="8288"/>
                      <a:pt x="173" y="8275"/>
                    </a:cubicBezTo>
                    <a:lnTo>
                      <a:pt x="173" y="8275"/>
                    </a:lnTo>
                    <a:cubicBezTo>
                      <a:pt x="401" y="7053"/>
                      <a:pt x="645" y="5754"/>
                      <a:pt x="896" y="4403"/>
                    </a:cubicBezTo>
                    <a:cubicBezTo>
                      <a:pt x="1023" y="3707"/>
                      <a:pt x="1154" y="3005"/>
                      <a:pt x="1290" y="2283"/>
                    </a:cubicBezTo>
                    <a:cubicBezTo>
                      <a:pt x="1356" y="1924"/>
                      <a:pt x="1426" y="1562"/>
                      <a:pt x="1491" y="1195"/>
                    </a:cubicBezTo>
                    <a:cubicBezTo>
                      <a:pt x="1526" y="1012"/>
                      <a:pt x="1561" y="828"/>
                      <a:pt x="1596" y="645"/>
                    </a:cubicBezTo>
                    <a:lnTo>
                      <a:pt x="1644" y="369"/>
                    </a:lnTo>
                    <a:lnTo>
                      <a:pt x="1671" y="229"/>
                    </a:lnTo>
                    <a:lnTo>
                      <a:pt x="1683" y="159"/>
                    </a:lnTo>
                    <a:lnTo>
                      <a:pt x="1684" y="155"/>
                    </a:lnTo>
                    <a:lnTo>
                      <a:pt x="1684" y="155"/>
                    </a:lnTo>
                    <a:cubicBezTo>
                      <a:pt x="5958" y="151"/>
                      <a:pt x="9915" y="147"/>
                      <a:pt x="13138" y="141"/>
                    </a:cubicBezTo>
                    <a:lnTo>
                      <a:pt x="13138" y="141"/>
                    </a:lnTo>
                    <a:cubicBezTo>
                      <a:pt x="12694" y="2603"/>
                      <a:pt x="12326" y="4635"/>
                      <a:pt x="12072" y="6067"/>
                    </a:cubicBezTo>
                    <a:cubicBezTo>
                      <a:pt x="11945" y="6785"/>
                      <a:pt x="11844" y="7348"/>
                      <a:pt x="11774" y="7741"/>
                    </a:cubicBezTo>
                    <a:cubicBezTo>
                      <a:pt x="11743" y="7929"/>
                      <a:pt x="11717" y="8078"/>
                      <a:pt x="11699" y="8187"/>
                    </a:cubicBezTo>
                    <a:cubicBezTo>
                      <a:pt x="11687" y="8288"/>
                      <a:pt x="11678" y="8340"/>
                      <a:pt x="11678" y="8344"/>
                    </a:cubicBezTo>
                    <a:cubicBezTo>
                      <a:pt x="11683" y="8344"/>
                      <a:pt x="11691" y="8296"/>
                      <a:pt x="11713" y="8201"/>
                    </a:cubicBezTo>
                    <a:cubicBezTo>
                      <a:pt x="11735" y="8096"/>
                      <a:pt x="11766" y="7951"/>
                      <a:pt x="11800" y="7772"/>
                    </a:cubicBezTo>
                    <a:cubicBezTo>
                      <a:pt x="11879" y="7378"/>
                      <a:pt x="11988" y="6823"/>
                      <a:pt x="12124" y="6115"/>
                    </a:cubicBezTo>
                    <a:cubicBezTo>
                      <a:pt x="12403" y="4661"/>
                      <a:pt x="12797" y="2593"/>
                      <a:pt x="13273" y="89"/>
                    </a:cubicBezTo>
                    <a:lnTo>
                      <a:pt x="13291" y="15"/>
                    </a:lnTo>
                    <a:lnTo>
                      <a:pt x="13212" y="15"/>
                    </a:lnTo>
                    <a:cubicBezTo>
                      <a:pt x="9960" y="10"/>
                      <a:pt x="5953" y="6"/>
                      <a:pt x="1622" y="2"/>
                    </a:cubicBezTo>
                    <a:cubicBezTo>
                      <a:pt x="1623" y="1"/>
                      <a:pt x="1623" y="0"/>
                      <a:pt x="162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3512;p48">
                <a:extLst>
                  <a:ext uri="{FF2B5EF4-FFF2-40B4-BE49-F238E27FC236}">
                    <a16:creationId xmlns:a16="http://schemas.microsoft.com/office/drawing/2014/main" id="{7CFF3393-FDD0-46BF-8271-76020169C17D}"/>
                  </a:ext>
                </a:extLst>
              </p:cNvPr>
              <p:cNvSpPr/>
              <p:nvPr/>
            </p:nvSpPr>
            <p:spPr>
              <a:xfrm>
                <a:off x="1748157" y="3662604"/>
                <a:ext cx="13495" cy="1349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927" extrusionOk="0">
                    <a:moveTo>
                      <a:pt x="463" y="1"/>
                    </a:moveTo>
                    <a:cubicBezTo>
                      <a:pt x="206" y="1"/>
                      <a:pt x="1" y="205"/>
                      <a:pt x="1" y="463"/>
                    </a:cubicBezTo>
                    <a:cubicBezTo>
                      <a:pt x="1" y="717"/>
                      <a:pt x="206" y="927"/>
                      <a:pt x="463" y="927"/>
                    </a:cubicBezTo>
                    <a:cubicBezTo>
                      <a:pt x="721" y="927"/>
                      <a:pt x="927" y="717"/>
                      <a:pt x="927" y="463"/>
                    </a:cubicBezTo>
                    <a:cubicBezTo>
                      <a:pt x="927" y="205"/>
                      <a:pt x="721" y="1"/>
                      <a:pt x="46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3513;p48">
                <a:extLst>
                  <a:ext uri="{FF2B5EF4-FFF2-40B4-BE49-F238E27FC236}">
                    <a16:creationId xmlns:a16="http://schemas.microsoft.com/office/drawing/2014/main" id="{1BBADB5C-58DB-46E5-92CF-6D33FE692C67}"/>
                  </a:ext>
                </a:extLst>
              </p:cNvPr>
              <p:cNvSpPr/>
              <p:nvPr/>
            </p:nvSpPr>
            <p:spPr>
              <a:xfrm>
                <a:off x="1754897" y="3668194"/>
                <a:ext cx="122618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8423" h="158" extrusionOk="0">
                    <a:moveTo>
                      <a:pt x="4214" y="1"/>
                    </a:moveTo>
                    <a:cubicBezTo>
                      <a:pt x="1884" y="1"/>
                      <a:pt x="0" y="36"/>
                      <a:pt x="0" y="79"/>
                    </a:cubicBezTo>
                    <a:cubicBezTo>
                      <a:pt x="0" y="123"/>
                      <a:pt x="1884" y="158"/>
                      <a:pt x="4214" y="158"/>
                    </a:cubicBezTo>
                    <a:cubicBezTo>
                      <a:pt x="6539" y="158"/>
                      <a:pt x="8423" y="123"/>
                      <a:pt x="8423" y="79"/>
                    </a:cubicBezTo>
                    <a:cubicBezTo>
                      <a:pt x="8423" y="36"/>
                      <a:pt x="6539" y="1"/>
                      <a:pt x="42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3514;p48">
                <a:extLst>
                  <a:ext uri="{FF2B5EF4-FFF2-40B4-BE49-F238E27FC236}">
                    <a16:creationId xmlns:a16="http://schemas.microsoft.com/office/drawing/2014/main" id="{B8D746F2-D3AA-439D-92D6-E1F7590EBEF5}"/>
                  </a:ext>
                </a:extLst>
              </p:cNvPr>
              <p:cNvSpPr/>
              <p:nvPr/>
            </p:nvSpPr>
            <p:spPr>
              <a:xfrm>
                <a:off x="1862855" y="3632266"/>
                <a:ext cx="198768" cy="90795"/>
              </a:xfrm>
              <a:custGeom>
                <a:avLst/>
                <a:gdLst/>
                <a:ahLst/>
                <a:cxnLst/>
                <a:rect l="l" t="t" r="r" b="b"/>
                <a:pathLst>
                  <a:path w="13654" h="6237" extrusionOk="0">
                    <a:moveTo>
                      <a:pt x="1702" y="108"/>
                    </a:moveTo>
                    <a:lnTo>
                      <a:pt x="1702" y="108"/>
                    </a:lnTo>
                    <a:cubicBezTo>
                      <a:pt x="1702" y="108"/>
                      <a:pt x="1702" y="108"/>
                      <a:pt x="1701" y="109"/>
                    </a:cubicBezTo>
                    <a:lnTo>
                      <a:pt x="1701" y="109"/>
                    </a:lnTo>
                    <a:lnTo>
                      <a:pt x="1701" y="109"/>
                    </a:lnTo>
                    <a:cubicBezTo>
                      <a:pt x="1702" y="108"/>
                      <a:pt x="1702" y="108"/>
                      <a:pt x="1702" y="108"/>
                    </a:cubicBezTo>
                    <a:close/>
                    <a:moveTo>
                      <a:pt x="13504" y="149"/>
                    </a:moveTo>
                    <a:cubicBezTo>
                      <a:pt x="13058" y="1976"/>
                      <a:pt x="12692" y="3462"/>
                      <a:pt x="12434" y="4505"/>
                    </a:cubicBezTo>
                    <a:cubicBezTo>
                      <a:pt x="12312" y="5026"/>
                      <a:pt x="12211" y="5436"/>
                      <a:pt x="12141" y="5724"/>
                    </a:cubicBezTo>
                    <a:cubicBezTo>
                      <a:pt x="12110" y="5861"/>
                      <a:pt x="12088" y="5965"/>
                      <a:pt x="12066" y="6048"/>
                    </a:cubicBezTo>
                    <a:cubicBezTo>
                      <a:pt x="12054" y="6123"/>
                      <a:pt x="12045" y="6157"/>
                      <a:pt x="12045" y="6162"/>
                    </a:cubicBezTo>
                    <a:cubicBezTo>
                      <a:pt x="12045" y="6162"/>
                      <a:pt x="12023" y="6157"/>
                      <a:pt x="11984" y="6157"/>
                    </a:cubicBezTo>
                    <a:cubicBezTo>
                      <a:pt x="11941" y="6157"/>
                      <a:pt x="11883" y="6153"/>
                      <a:pt x="11814" y="6153"/>
                    </a:cubicBezTo>
                    <a:cubicBezTo>
                      <a:pt x="11652" y="6149"/>
                      <a:pt x="11429" y="6144"/>
                      <a:pt x="11149" y="6144"/>
                    </a:cubicBezTo>
                    <a:cubicBezTo>
                      <a:pt x="10559" y="6135"/>
                      <a:pt x="9720" y="6131"/>
                      <a:pt x="8671" y="6123"/>
                    </a:cubicBezTo>
                    <a:cubicBezTo>
                      <a:pt x="6571" y="6113"/>
                      <a:pt x="3624" y="6101"/>
                      <a:pt x="186" y="6087"/>
                    </a:cubicBezTo>
                    <a:lnTo>
                      <a:pt x="186" y="6087"/>
                    </a:lnTo>
                    <a:cubicBezTo>
                      <a:pt x="420" y="5180"/>
                      <a:pt x="660" y="4228"/>
                      <a:pt x="910" y="3247"/>
                    </a:cubicBezTo>
                    <a:cubicBezTo>
                      <a:pt x="1037" y="2735"/>
                      <a:pt x="1168" y="2220"/>
                      <a:pt x="1299" y="1700"/>
                    </a:cubicBezTo>
                    <a:cubicBezTo>
                      <a:pt x="1364" y="1438"/>
                      <a:pt x="1434" y="1171"/>
                      <a:pt x="1499" y="909"/>
                    </a:cubicBezTo>
                    <a:lnTo>
                      <a:pt x="1600" y="512"/>
                    </a:lnTo>
                    <a:lnTo>
                      <a:pt x="1653" y="310"/>
                    </a:lnTo>
                    <a:lnTo>
                      <a:pt x="1675" y="209"/>
                    </a:lnTo>
                    <a:lnTo>
                      <a:pt x="1685" y="171"/>
                    </a:lnTo>
                    <a:lnTo>
                      <a:pt x="1685" y="171"/>
                    </a:lnTo>
                    <a:cubicBezTo>
                      <a:pt x="6219" y="161"/>
                      <a:pt x="10362" y="153"/>
                      <a:pt x="13504" y="149"/>
                    </a:cubicBezTo>
                    <a:close/>
                    <a:moveTo>
                      <a:pt x="1643" y="0"/>
                    </a:moveTo>
                    <a:cubicBezTo>
                      <a:pt x="1642" y="0"/>
                      <a:pt x="1546" y="75"/>
                      <a:pt x="1547" y="75"/>
                    </a:cubicBezTo>
                    <a:cubicBezTo>
                      <a:pt x="1547" y="75"/>
                      <a:pt x="1547" y="74"/>
                      <a:pt x="1548" y="74"/>
                    </a:cubicBezTo>
                    <a:lnTo>
                      <a:pt x="1548" y="78"/>
                    </a:lnTo>
                    <a:lnTo>
                      <a:pt x="1548" y="83"/>
                    </a:lnTo>
                    <a:lnTo>
                      <a:pt x="1544" y="96"/>
                    </a:lnTo>
                    <a:lnTo>
                      <a:pt x="1539" y="122"/>
                    </a:lnTo>
                    <a:lnTo>
                      <a:pt x="1526" y="171"/>
                    </a:lnTo>
                    <a:lnTo>
                      <a:pt x="1499" y="270"/>
                    </a:lnTo>
                    <a:lnTo>
                      <a:pt x="1447" y="472"/>
                    </a:lnTo>
                    <a:lnTo>
                      <a:pt x="1347" y="869"/>
                    </a:lnTo>
                    <a:cubicBezTo>
                      <a:pt x="1281" y="1136"/>
                      <a:pt x="1216" y="1398"/>
                      <a:pt x="1150" y="1660"/>
                    </a:cubicBezTo>
                    <a:cubicBezTo>
                      <a:pt x="1019" y="2184"/>
                      <a:pt x="888" y="2700"/>
                      <a:pt x="761" y="3207"/>
                    </a:cubicBezTo>
                    <a:cubicBezTo>
                      <a:pt x="503" y="4225"/>
                      <a:pt x="259" y="5205"/>
                      <a:pt x="23" y="6144"/>
                    </a:cubicBezTo>
                    <a:lnTo>
                      <a:pt x="1" y="6236"/>
                    </a:lnTo>
                    <a:lnTo>
                      <a:pt x="93" y="6236"/>
                    </a:lnTo>
                    <a:cubicBezTo>
                      <a:pt x="3589" y="6222"/>
                      <a:pt x="6582" y="6210"/>
                      <a:pt x="8710" y="6201"/>
                    </a:cubicBezTo>
                    <a:cubicBezTo>
                      <a:pt x="9759" y="6192"/>
                      <a:pt x="10590" y="6188"/>
                      <a:pt x="11175" y="6179"/>
                    </a:cubicBezTo>
                    <a:cubicBezTo>
                      <a:pt x="11451" y="6179"/>
                      <a:pt x="11669" y="6175"/>
                      <a:pt x="11826" y="6170"/>
                    </a:cubicBezTo>
                    <a:cubicBezTo>
                      <a:pt x="11897" y="6170"/>
                      <a:pt x="11949" y="6166"/>
                      <a:pt x="11993" y="6166"/>
                    </a:cubicBezTo>
                    <a:cubicBezTo>
                      <a:pt x="12026" y="6166"/>
                      <a:pt x="12044" y="6163"/>
                      <a:pt x="12046" y="6162"/>
                    </a:cubicBezTo>
                    <a:lnTo>
                      <a:pt x="12046" y="6162"/>
                    </a:lnTo>
                    <a:cubicBezTo>
                      <a:pt x="12046" y="6162"/>
                      <a:pt x="12046" y="6162"/>
                      <a:pt x="12046" y="6162"/>
                    </a:cubicBezTo>
                    <a:cubicBezTo>
                      <a:pt x="12051" y="6162"/>
                      <a:pt x="12059" y="6127"/>
                      <a:pt x="12080" y="6061"/>
                    </a:cubicBezTo>
                    <a:cubicBezTo>
                      <a:pt x="12102" y="5982"/>
                      <a:pt x="12128" y="5882"/>
                      <a:pt x="12163" y="5750"/>
                    </a:cubicBezTo>
                    <a:cubicBezTo>
                      <a:pt x="12242" y="5467"/>
                      <a:pt x="12346" y="5065"/>
                      <a:pt x="12482" y="4550"/>
                    </a:cubicBezTo>
                    <a:cubicBezTo>
                      <a:pt x="12758" y="3487"/>
                      <a:pt x="13151" y="1970"/>
                      <a:pt x="13635" y="105"/>
                    </a:cubicBezTo>
                    <a:lnTo>
                      <a:pt x="13653" y="30"/>
                    </a:lnTo>
                    <a:lnTo>
                      <a:pt x="13579" y="30"/>
                    </a:lnTo>
                    <a:cubicBezTo>
                      <a:pt x="10415" y="26"/>
                      <a:pt x="6219" y="22"/>
                      <a:pt x="1626" y="13"/>
                    </a:cubicBezTo>
                    <a:cubicBezTo>
                      <a:pt x="1638" y="4"/>
                      <a:pt x="1643" y="0"/>
                      <a:pt x="164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3515;p48">
                <a:extLst>
                  <a:ext uri="{FF2B5EF4-FFF2-40B4-BE49-F238E27FC236}">
                    <a16:creationId xmlns:a16="http://schemas.microsoft.com/office/drawing/2014/main" id="{49108CF0-BD03-4AF9-A147-5C653160EF8E}"/>
                  </a:ext>
                </a:extLst>
              </p:cNvPr>
              <p:cNvSpPr/>
              <p:nvPr/>
            </p:nvSpPr>
            <p:spPr>
              <a:xfrm>
                <a:off x="1909046" y="3484479"/>
                <a:ext cx="115485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7933" h="158" extrusionOk="0">
                    <a:moveTo>
                      <a:pt x="3969" y="0"/>
                    </a:moveTo>
                    <a:cubicBezTo>
                      <a:pt x="1775" y="0"/>
                      <a:pt x="0" y="35"/>
                      <a:pt x="0" y="79"/>
                    </a:cubicBezTo>
                    <a:cubicBezTo>
                      <a:pt x="0" y="123"/>
                      <a:pt x="1775" y="157"/>
                      <a:pt x="3969" y="157"/>
                    </a:cubicBezTo>
                    <a:cubicBezTo>
                      <a:pt x="6158" y="157"/>
                      <a:pt x="7933" y="123"/>
                      <a:pt x="7933" y="79"/>
                    </a:cubicBezTo>
                    <a:cubicBezTo>
                      <a:pt x="7933" y="35"/>
                      <a:pt x="6158" y="0"/>
                      <a:pt x="396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3516;p48">
                <a:extLst>
                  <a:ext uri="{FF2B5EF4-FFF2-40B4-BE49-F238E27FC236}">
                    <a16:creationId xmlns:a16="http://schemas.microsoft.com/office/drawing/2014/main" id="{36FE0CCF-C414-48A0-8B53-D9165C77E192}"/>
                  </a:ext>
                </a:extLst>
              </p:cNvPr>
              <p:cNvSpPr/>
              <p:nvPr/>
            </p:nvSpPr>
            <p:spPr>
              <a:xfrm>
                <a:off x="1907008" y="3503360"/>
                <a:ext cx="116183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7981" h="158" extrusionOk="0">
                    <a:moveTo>
                      <a:pt x="3991" y="0"/>
                    </a:moveTo>
                    <a:cubicBezTo>
                      <a:pt x="1788" y="0"/>
                      <a:pt x="1" y="36"/>
                      <a:pt x="1" y="79"/>
                    </a:cubicBezTo>
                    <a:cubicBezTo>
                      <a:pt x="1" y="123"/>
                      <a:pt x="1788" y="158"/>
                      <a:pt x="3991" y="158"/>
                    </a:cubicBezTo>
                    <a:cubicBezTo>
                      <a:pt x="6193" y="158"/>
                      <a:pt x="7980" y="123"/>
                      <a:pt x="7980" y="79"/>
                    </a:cubicBezTo>
                    <a:cubicBezTo>
                      <a:pt x="7980" y="36"/>
                      <a:pt x="6193" y="0"/>
                      <a:pt x="399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3517;p48">
                <a:extLst>
                  <a:ext uri="{FF2B5EF4-FFF2-40B4-BE49-F238E27FC236}">
                    <a16:creationId xmlns:a16="http://schemas.microsoft.com/office/drawing/2014/main" id="{50C43884-11CA-4F9D-BC2A-18A15A49F789}"/>
                  </a:ext>
                </a:extLst>
              </p:cNvPr>
              <p:cNvSpPr/>
              <p:nvPr/>
            </p:nvSpPr>
            <p:spPr>
              <a:xfrm>
                <a:off x="1907721" y="3521615"/>
                <a:ext cx="112093" cy="2242"/>
              </a:xfrm>
              <a:custGeom>
                <a:avLst/>
                <a:gdLst/>
                <a:ahLst/>
                <a:cxnLst/>
                <a:rect l="l" t="t" r="r" b="b"/>
                <a:pathLst>
                  <a:path w="7700" h="154" extrusionOk="0">
                    <a:moveTo>
                      <a:pt x="3850" y="1"/>
                    </a:moveTo>
                    <a:cubicBezTo>
                      <a:pt x="1721" y="1"/>
                      <a:pt x="0" y="36"/>
                      <a:pt x="0" y="79"/>
                    </a:cubicBezTo>
                    <a:cubicBezTo>
                      <a:pt x="0" y="119"/>
                      <a:pt x="1721" y="154"/>
                      <a:pt x="3850" y="154"/>
                    </a:cubicBezTo>
                    <a:cubicBezTo>
                      <a:pt x="5974" y="154"/>
                      <a:pt x="7700" y="119"/>
                      <a:pt x="7700" y="79"/>
                    </a:cubicBezTo>
                    <a:cubicBezTo>
                      <a:pt x="7700" y="36"/>
                      <a:pt x="5974" y="1"/>
                      <a:pt x="38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3518;p48">
                <a:extLst>
                  <a:ext uri="{FF2B5EF4-FFF2-40B4-BE49-F238E27FC236}">
                    <a16:creationId xmlns:a16="http://schemas.microsoft.com/office/drawing/2014/main" id="{1FD182B6-F2E1-4598-9A2F-FFFDC343853A}"/>
                  </a:ext>
                </a:extLst>
              </p:cNvPr>
              <p:cNvSpPr/>
              <p:nvPr/>
            </p:nvSpPr>
            <p:spPr>
              <a:xfrm>
                <a:off x="1911783" y="3666098"/>
                <a:ext cx="110084" cy="2315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159" extrusionOk="0">
                    <a:moveTo>
                      <a:pt x="3781" y="1"/>
                    </a:moveTo>
                    <a:cubicBezTo>
                      <a:pt x="1692" y="1"/>
                      <a:pt x="0" y="36"/>
                      <a:pt x="0" y="80"/>
                    </a:cubicBezTo>
                    <a:cubicBezTo>
                      <a:pt x="0" y="123"/>
                      <a:pt x="1692" y="158"/>
                      <a:pt x="3781" y="158"/>
                    </a:cubicBezTo>
                    <a:cubicBezTo>
                      <a:pt x="5865" y="158"/>
                      <a:pt x="7561" y="123"/>
                      <a:pt x="7561" y="80"/>
                    </a:cubicBezTo>
                    <a:cubicBezTo>
                      <a:pt x="7561" y="36"/>
                      <a:pt x="5865" y="1"/>
                      <a:pt x="378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3519;p48">
                <a:extLst>
                  <a:ext uri="{FF2B5EF4-FFF2-40B4-BE49-F238E27FC236}">
                    <a16:creationId xmlns:a16="http://schemas.microsoft.com/office/drawing/2014/main" id="{297948B4-F8D2-4D4D-9826-4E22947B0561}"/>
                  </a:ext>
                </a:extLst>
              </p:cNvPr>
              <p:cNvSpPr/>
              <p:nvPr/>
            </p:nvSpPr>
            <p:spPr>
              <a:xfrm>
                <a:off x="1921202" y="3687032"/>
                <a:ext cx="93852" cy="2315"/>
              </a:xfrm>
              <a:custGeom>
                <a:avLst/>
                <a:gdLst/>
                <a:ahLst/>
                <a:cxnLst/>
                <a:rect l="l" t="t" r="r" b="b"/>
                <a:pathLst>
                  <a:path w="6447" h="159" extrusionOk="0">
                    <a:moveTo>
                      <a:pt x="3225" y="1"/>
                    </a:moveTo>
                    <a:cubicBezTo>
                      <a:pt x="1442" y="1"/>
                      <a:pt x="0" y="36"/>
                      <a:pt x="0" y="80"/>
                    </a:cubicBezTo>
                    <a:cubicBezTo>
                      <a:pt x="0" y="123"/>
                      <a:pt x="1442" y="158"/>
                      <a:pt x="3225" y="158"/>
                    </a:cubicBezTo>
                    <a:cubicBezTo>
                      <a:pt x="5004" y="158"/>
                      <a:pt x="6446" y="123"/>
                      <a:pt x="6446" y="80"/>
                    </a:cubicBezTo>
                    <a:cubicBezTo>
                      <a:pt x="6446" y="36"/>
                      <a:pt x="5004" y="1"/>
                      <a:pt x="322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3520;p48">
              <a:extLst>
                <a:ext uri="{FF2B5EF4-FFF2-40B4-BE49-F238E27FC236}">
                  <a16:creationId xmlns:a16="http://schemas.microsoft.com/office/drawing/2014/main" id="{83A5464F-9AEC-4E78-B68C-F1E4432FBE43}"/>
                </a:ext>
              </a:extLst>
            </p:cNvPr>
            <p:cNvGrpSpPr/>
            <p:nvPr/>
          </p:nvGrpSpPr>
          <p:grpSpPr>
            <a:xfrm>
              <a:off x="1114774" y="3680787"/>
              <a:ext cx="742127" cy="590438"/>
              <a:chOff x="1114774" y="3680787"/>
              <a:chExt cx="742127" cy="590438"/>
            </a:xfrm>
          </p:grpSpPr>
          <p:sp>
            <p:nvSpPr>
              <p:cNvPr id="65" name="Google Shape;3521;p48">
                <a:extLst>
                  <a:ext uri="{FF2B5EF4-FFF2-40B4-BE49-F238E27FC236}">
                    <a16:creationId xmlns:a16="http://schemas.microsoft.com/office/drawing/2014/main" id="{2777F134-3520-43BC-B8E8-299EB57AEB9A}"/>
                  </a:ext>
                </a:extLst>
              </p:cNvPr>
              <p:cNvSpPr/>
              <p:nvPr/>
            </p:nvSpPr>
            <p:spPr>
              <a:xfrm>
                <a:off x="1570526" y="4224480"/>
                <a:ext cx="152927" cy="46744"/>
              </a:xfrm>
              <a:custGeom>
                <a:avLst/>
                <a:gdLst/>
                <a:ahLst/>
                <a:cxnLst/>
                <a:rect l="l" t="t" r="r" b="b"/>
                <a:pathLst>
                  <a:path w="10505" h="3211" extrusionOk="0">
                    <a:moveTo>
                      <a:pt x="5474" y="1"/>
                    </a:moveTo>
                    <a:cubicBezTo>
                      <a:pt x="5278" y="1"/>
                      <a:pt x="5075" y="5"/>
                      <a:pt x="4865" y="14"/>
                    </a:cubicBezTo>
                    <a:cubicBezTo>
                      <a:pt x="849" y="179"/>
                      <a:pt x="1" y="2504"/>
                      <a:pt x="359" y="2898"/>
                    </a:cubicBezTo>
                    <a:cubicBezTo>
                      <a:pt x="359" y="2898"/>
                      <a:pt x="4869" y="3211"/>
                      <a:pt x="7875" y="3211"/>
                    </a:cubicBezTo>
                    <a:cubicBezTo>
                      <a:pt x="9378" y="3211"/>
                      <a:pt x="10504" y="3132"/>
                      <a:pt x="10503" y="2898"/>
                    </a:cubicBezTo>
                    <a:cubicBezTo>
                      <a:pt x="10495" y="1395"/>
                      <a:pt x="9049" y="1"/>
                      <a:pt x="54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3522;p48">
                <a:extLst>
                  <a:ext uri="{FF2B5EF4-FFF2-40B4-BE49-F238E27FC236}">
                    <a16:creationId xmlns:a16="http://schemas.microsoft.com/office/drawing/2014/main" id="{5A203ED1-9487-4543-AB4F-183C1F8EFCC8}"/>
                  </a:ext>
                </a:extLst>
              </p:cNvPr>
              <p:cNvSpPr/>
              <p:nvPr/>
            </p:nvSpPr>
            <p:spPr>
              <a:xfrm>
                <a:off x="1253595" y="4125868"/>
                <a:ext cx="265558" cy="140931"/>
              </a:xfrm>
              <a:custGeom>
                <a:avLst/>
                <a:gdLst/>
                <a:ahLst/>
                <a:cxnLst/>
                <a:rect l="l" t="t" r="r" b="b"/>
                <a:pathLst>
                  <a:path w="18242" h="9681" extrusionOk="0">
                    <a:moveTo>
                      <a:pt x="4139" y="0"/>
                    </a:moveTo>
                    <a:cubicBezTo>
                      <a:pt x="3994" y="844"/>
                      <a:pt x="0" y="9680"/>
                      <a:pt x="2578" y="9680"/>
                    </a:cubicBezTo>
                    <a:lnTo>
                      <a:pt x="15531" y="9680"/>
                    </a:lnTo>
                    <a:cubicBezTo>
                      <a:pt x="15531" y="9680"/>
                      <a:pt x="14194" y="8417"/>
                      <a:pt x="182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3523;p48">
                <a:extLst>
                  <a:ext uri="{FF2B5EF4-FFF2-40B4-BE49-F238E27FC236}">
                    <a16:creationId xmlns:a16="http://schemas.microsoft.com/office/drawing/2014/main" id="{F939E87D-F6AA-4429-8581-82E62917C344}"/>
                  </a:ext>
                </a:extLst>
              </p:cNvPr>
              <p:cNvSpPr/>
              <p:nvPr/>
            </p:nvSpPr>
            <p:spPr>
              <a:xfrm>
                <a:off x="1114774" y="3680787"/>
                <a:ext cx="729782" cy="466233"/>
              </a:xfrm>
              <a:custGeom>
                <a:avLst/>
                <a:gdLst/>
                <a:ahLst/>
                <a:cxnLst/>
                <a:rect l="l" t="t" r="r" b="b"/>
                <a:pathLst>
                  <a:path w="50131" h="32027" extrusionOk="0">
                    <a:moveTo>
                      <a:pt x="50130" y="1"/>
                    </a:moveTo>
                    <a:lnTo>
                      <a:pt x="5293" y="1085"/>
                    </a:lnTo>
                    <a:lnTo>
                      <a:pt x="0" y="32026"/>
                    </a:lnTo>
                    <a:lnTo>
                      <a:pt x="44654" y="32026"/>
                    </a:lnTo>
                    <a:lnTo>
                      <a:pt x="5013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3524;p48">
                <a:extLst>
                  <a:ext uri="{FF2B5EF4-FFF2-40B4-BE49-F238E27FC236}">
                    <a16:creationId xmlns:a16="http://schemas.microsoft.com/office/drawing/2014/main" id="{F524068A-AFE5-4467-A8C6-CF36F9966A80}"/>
                  </a:ext>
                </a:extLst>
              </p:cNvPr>
              <p:cNvSpPr/>
              <p:nvPr/>
            </p:nvSpPr>
            <p:spPr>
              <a:xfrm>
                <a:off x="1148941" y="3714254"/>
                <a:ext cx="665205" cy="406343"/>
              </a:xfrm>
              <a:custGeom>
                <a:avLst/>
                <a:gdLst/>
                <a:ahLst/>
                <a:cxnLst/>
                <a:rect l="l" t="t" r="r" b="b"/>
                <a:pathLst>
                  <a:path w="45695" h="27913" extrusionOk="0">
                    <a:moveTo>
                      <a:pt x="45695" y="1"/>
                    </a:moveTo>
                    <a:lnTo>
                      <a:pt x="4466" y="298"/>
                    </a:lnTo>
                    <a:lnTo>
                      <a:pt x="0" y="27913"/>
                    </a:lnTo>
                    <a:lnTo>
                      <a:pt x="40782" y="27913"/>
                    </a:lnTo>
                    <a:lnTo>
                      <a:pt x="4569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3525;p48">
                <a:extLst>
                  <a:ext uri="{FF2B5EF4-FFF2-40B4-BE49-F238E27FC236}">
                    <a16:creationId xmlns:a16="http://schemas.microsoft.com/office/drawing/2014/main" id="{54D6F4F9-7775-4F97-816A-E5B10B452FF1}"/>
                  </a:ext>
                </a:extLst>
              </p:cNvPr>
              <p:cNvSpPr/>
              <p:nvPr/>
            </p:nvSpPr>
            <p:spPr>
              <a:xfrm>
                <a:off x="1114774" y="3680787"/>
                <a:ext cx="742127" cy="478505"/>
              </a:xfrm>
              <a:custGeom>
                <a:avLst/>
                <a:gdLst/>
                <a:ahLst/>
                <a:cxnLst/>
                <a:rect l="l" t="t" r="r" b="b"/>
                <a:pathLst>
                  <a:path w="50979" h="32870" extrusionOk="0">
                    <a:moveTo>
                      <a:pt x="50130" y="1"/>
                    </a:moveTo>
                    <a:lnTo>
                      <a:pt x="44654" y="32026"/>
                    </a:lnTo>
                    <a:lnTo>
                      <a:pt x="0" y="32026"/>
                    </a:lnTo>
                    <a:lnTo>
                      <a:pt x="1176" y="32869"/>
                    </a:lnTo>
                    <a:lnTo>
                      <a:pt x="45293" y="32869"/>
                    </a:lnTo>
                    <a:lnTo>
                      <a:pt x="50979" y="569"/>
                    </a:lnTo>
                    <a:lnTo>
                      <a:pt x="5013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3526;p48">
                <a:extLst>
                  <a:ext uri="{FF2B5EF4-FFF2-40B4-BE49-F238E27FC236}">
                    <a16:creationId xmlns:a16="http://schemas.microsoft.com/office/drawing/2014/main" id="{E53EC7E3-0BE4-4994-BBBC-417B9312FCB4}"/>
                  </a:ext>
                </a:extLst>
              </p:cNvPr>
              <p:cNvSpPr/>
              <p:nvPr/>
            </p:nvSpPr>
            <p:spPr>
              <a:xfrm>
                <a:off x="1208044" y="3714254"/>
                <a:ext cx="606102" cy="40921"/>
              </a:xfrm>
              <a:custGeom>
                <a:avLst/>
                <a:gdLst/>
                <a:ahLst/>
                <a:cxnLst/>
                <a:rect l="l" t="t" r="r" b="b"/>
                <a:pathLst>
                  <a:path w="41635" h="2811" extrusionOk="0">
                    <a:moveTo>
                      <a:pt x="41635" y="1"/>
                    </a:moveTo>
                    <a:lnTo>
                      <a:pt x="406" y="298"/>
                    </a:lnTo>
                    <a:lnTo>
                      <a:pt x="0" y="2811"/>
                    </a:lnTo>
                    <a:cubicBezTo>
                      <a:pt x="13" y="2714"/>
                      <a:pt x="41167" y="2653"/>
                      <a:pt x="41167" y="2653"/>
                    </a:cubicBezTo>
                    <a:lnTo>
                      <a:pt x="416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3527;p48">
                <a:extLst>
                  <a:ext uri="{FF2B5EF4-FFF2-40B4-BE49-F238E27FC236}">
                    <a16:creationId xmlns:a16="http://schemas.microsoft.com/office/drawing/2014/main" id="{83416DCD-58B6-493E-9EF0-3D880E46BCE2}"/>
                  </a:ext>
                </a:extLst>
              </p:cNvPr>
              <p:cNvSpPr/>
              <p:nvPr/>
            </p:nvSpPr>
            <p:spPr>
              <a:xfrm>
                <a:off x="1649034" y="3849071"/>
                <a:ext cx="90038" cy="236545"/>
              </a:xfrm>
              <a:custGeom>
                <a:avLst/>
                <a:gdLst/>
                <a:ahLst/>
                <a:cxnLst/>
                <a:rect l="l" t="t" r="r" b="b"/>
                <a:pathLst>
                  <a:path w="6185" h="16249" extrusionOk="0">
                    <a:moveTo>
                      <a:pt x="6066" y="0"/>
                    </a:moveTo>
                    <a:cubicBezTo>
                      <a:pt x="4974" y="4"/>
                      <a:pt x="3904" y="4"/>
                      <a:pt x="2881" y="4"/>
                    </a:cubicBezTo>
                    <a:lnTo>
                      <a:pt x="2815" y="4"/>
                    </a:lnTo>
                    <a:lnTo>
                      <a:pt x="2802" y="66"/>
                    </a:lnTo>
                    <a:cubicBezTo>
                      <a:pt x="1998" y="4655"/>
                      <a:pt x="1290" y="8693"/>
                      <a:pt x="783" y="11598"/>
                    </a:cubicBezTo>
                    <a:cubicBezTo>
                      <a:pt x="534" y="13032"/>
                      <a:pt x="338" y="14186"/>
                      <a:pt x="198" y="14990"/>
                    </a:cubicBezTo>
                    <a:cubicBezTo>
                      <a:pt x="132" y="15374"/>
                      <a:pt x="84" y="15680"/>
                      <a:pt x="45" y="15894"/>
                    </a:cubicBezTo>
                    <a:cubicBezTo>
                      <a:pt x="31" y="15991"/>
                      <a:pt x="19" y="16069"/>
                      <a:pt x="9" y="16130"/>
                    </a:cubicBezTo>
                    <a:cubicBezTo>
                      <a:pt x="1" y="16178"/>
                      <a:pt x="1" y="16205"/>
                      <a:pt x="1" y="16205"/>
                    </a:cubicBezTo>
                    <a:cubicBezTo>
                      <a:pt x="1" y="16205"/>
                      <a:pt x="9" y="16174"/>
                      <a:pt x="23" y="16118"/>
                    </a:cubicBezTo>
                    <a:cubicBezTo>
                      <a:pt x="31" y="16056"/>
                      <a:pt x="49" y="15977"/>
                      <a:pt x="67" y="15877"/>
                    </a:cubicBezTo>
                    <a:cubicBezTo>
                      <a:pt x="110" y="15658"/>
                      <a:pt x="167" y="15348"/>
                      <a:pt x="241" y="14954"/>
                    </a:cubicBezTo>
                    <a:cubicBezTo>
                      <a:pt x="394" y="14147"/>
                      <a:pt x="608" y="12993"/>
                      <a:pt x="870" y="11555"/>
                    </a:cubicBezTo>
                    <a:cubicBezTo>
                      <a:pt x="1396" y="8680"/>
                      <a:pt x="2118" y="4688"/>
                      <a:pt x="2944" y="157"/>
                    </a:cubicBezTo>
                    <a:lnTo>
                      <a:pt x="5997" y="157"/>
                    </a:lnTo>
                    <a:cubicBezTo>
                      <a:pt x="4794" y="6866"/>
                      <a:pt x="3733" y="12753"/>
                      <a:pt x="3123" y="16161"/>
                    </a:cubicBezTo>
                    <a:lnTo>
                      <a:pt x="3123" y="16161"/>
                    </a:lnTo>
                    <a:cubicBezTo>
                      <a:pt x="2152" y="16174"/>
                      <a:pt x="1380" y="16183"/>
                      <a:pt x="840" y="16187"/>
                    </a:cubicBezTo>
                    <a:cubicBezTo>
                      <a:pt x="578" y="16192"/>
                      <a:pt x="368" y="16196"/>
                      <a:pt x="219" y="16196"/>
                    </a:cubicBezTo>
                    <a:cubicBezTo>
                      <a:pt x="154" y="16200"/>
                      <a:pt x="102" y="16200"/>
                      <a:pt x="57" y="16200"/>
                    </a:cubicBezTo>
                    <a:cubicBezTo>
                      <a:pt x="23" y="16200"/>
                      <a:pt x="1" y="16205"/>
                      <a:pt x="1" y="16205"/>
                    </a:cubicBezTo>
                    <a:cubicBezTo>
                      <a:pt x="1" y="16205"/>
                      <a:pt x="14" y="16209"/>
                      <a:pt x="49" y="16209"/>
                    </a:cubicBezTo>
                    <a:cubicBezTo>
                      <a:pt x="93" y="16209"/>
                      <a:pt x="140" y="16209"/>
                      <a:pt x="202" y="16213"/>
                    </a:cubicBezTo>
                    <a:cubicBezTo>
                      <a:pt x="350" y="16213"/>
                      <a:pt x="551" y="16218"/>
                      <a:pt x="814" y="16222"/>
                    </a:cubicBezTo>
                    <a:cubicBezTo>
                      <a:pt x="1364" y="16227"/>
                      <a:pt x="2155" y="16235"/>
                      <a:pt x="3156" y="16249"/>
                    </a:cubicBezTo>
                    <a:lnTo>
                      <a:pt x="3191" y="16249"/>
                    </a:lnTo>
                    <a:lnTo>
                      <a:pt x="3200" y="16213"/>
                    </a:lnTo>
                    <a:cubicBezTo>
                      <a:pt x="3829" y="12796"/>
                      <a:pt x="4922" y="6857"/>
                      <a:pt x="6167" y="92"/>
                    </a:cubicBezTo>
                    <a:lnTo>
                      <a:pt x="618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3528;p48">
                <a:extLst>
                  <a:ext uri="{FF2B5EF4-FFF2-40B4-BE49-F238E27FC236}">
                    <a16:creationId xmlns:a16="http://schemas.microsoft.com/office/drawing/2014/main" id="{7AEB1E35-E476-431F-9D7F-6979C706B374}"/>
                  </a:ext>
                </a:extLst>
              </p:cNvPr>
              <p:cNvSpPr/>
              <p:nvPr/>
            </p:nvSpPr>
            <p:spPr>
              <a:xfrm>
                <a:off x="1573525" y="3916312"/>
                <a:ext cx="80750" cy="169362"/>
              </a:xfrm>
              <a:custGeom>
                <a:avLst/>
                <a:gdLst/>
                <a:ahLst/>
                <a:cxnLst/>
                <a:rect l="l" t="t" r="r" b="b"/>
                <a:pathLst>
                  <a:path w="5547" h="11634" extrusionOk="0">
                    <a:moveTo>
                      <a:pt x="2300" y="153"/>
                    </a:moveTo>
                    <a:cubicBezTo>
                      <a:pt x="3282" y="153"/>
                      <a:pt x="4307" y="153"/>
                      <a:pt x="5357" y="157"/>
                    </a:cubicBezTo>
                    <a:lnTo>
                      <a:pt x="5357" y="157"/>
                    </a:lnTo>
                    <a:cubicBezTo>
                      <a:pt x="4447" y="4793"/>
                      <a:pt x="3637" y="8906"/>
                      <a:pt x="3120" y="11538"/>
                    </a:cubicBezTo>
                    <a:lnTo>
                      <a:pt x="3120" y="11538"/>
                    </a:lnTo>
                    <a:cubicBezTo>
                      <a:pt x="2159" y="11551"/>
                      <a:pt x="1392" y="11560"/>
                      <a:pt x="849" y="11564"/>
                    </a:cubicBezTo>
                    <a:cubicBezTo>
                      <a:pt x="587" y="11568"/>
                      <a:pt x="381" y="11573"/>
                      <a:pt x="228" y="11577"/>
                    </a:cubicBezTo>
                    <a:cubicBezTo>
                      <a:pt x="83" y="11581"/>
                      <a:pt x="10" y="11581"/>
                      <a:pt x="5" y="11586"/>
                    </a:cubicBezTo>
                    <a:cubicBezTo>
                      <a:pt x="5" y="11586"/>
                      <a:pt x="14" y="11564"/>
                      <a:pt x="22" y="11525"/>
                    </a:cubicBezTo>
                    <a:cubicBezTo>
                      <a:pt x="31" y="11477"/>
                      <a:pt x="44" y="11420"/>
                      <a:pt x="57" y="11354"/>
                    </a:cubicBezTo>
                    <a:cubicBezTo>
                      <a:pt x="93" y="11192"/>
                      <a:pt x="141" y="10974"/>
                      <a:pt x="197" y="10698"/>
                    </a:cubicBezTo>
                    <a:cubicBezTo>
                      <a:pt x="315" y="10117"/>
                      <a:pt x="482" y="9300"/>
                      <a:pt x="686" y="8278"/>
                    </a:cubicBezTo>
                    <a:cubicBezTo>
                      <a:pt x="1095" y="6237"/>
                      <a:pt x="1659" y="3396"/>
                      <a:pt x="2300" y="153"/>
                    </a:cubicBezTo>
                    <a:close/>
                    <a:moveTo>
                      <a:pt x="2177" y="0"/>
                    </a:moveTo>
                    <a:lnTo>
                      <a:pt x="2164" y="62"/>
                    </a:lnTo>
                    <a:cubicBezTo>
                      <a:pt x="1539" y="3361"/>
                      <a:pt x="993" y="6245"/>
                      <a:pt x="599" y="8322"/>
                    </a:cubicBezTo>
                    <a:cubicBezTo>
                      <a:pt x="411" y="9335"/>
                      <a:pt x="258" y="10152"/>
                      <a:pt x="153" y="10729"/>
                    </a:cubicBezTo>
                    <a:cubicBezTo>
                      <a:pt x="105" y="11000"/>
                      <a:pt x="66" y="11214"/>
                      <a:pt x="40" y="11372"/>
                    </a:cubicBezTo>
                    <a:cubicBezTo>
                      <a:pt x="15" y="11512"/>
                      <a:pt x="1" y="11586"/>
                      <a:pt x="4" y="11586"/>
                    </a:cubicBezTo>
                    <a:cubicBezTo>
                      <a:pt x="4" y="11586"/>
                      <a:pt x="4" y="11586"/>
                      <a:pt x="5" y="11586"/>
                    </a:cubicBezTo>
                    <a:lnTo>
                      <a:pt x="5" y="11586"/>
                    </a:lnTo>
                    <a:cubicBezTo>
                      <a:pt x="0" y="11590"/>
                      <a:pt x="71" y="11590"/>
                      <a:pt x="206" y="11594"/>
                    </a:cubicBezTo>
                    <a:cubicBezTo>
                      <a:pt x="359" y="11599"/>
                      <a:pt x="560" y="11599"/>
                      <a:pt x="817" y="11608"/>
                    </a:cubicBezTo>
                    <a:cubicBezTo>
                      <a:pt x="1377" y="11612"/>
                      <a:pt x="2168" y="11620"/>
                      <a:pt x="3160" y="11634"/>
                    </a:cubicBezTo>
                    <a:lnTo>
                      <a:pt x="3199" y="11634"/>
                    </a:lnTo>
                    <a:lnTo>
                      <a:pt x="3209" y="11594"/>
                    </a:lnTo>
                    <a:cubicBezTo>
                      <a:pt x="3741" y="8951"/>
                      <a:pt x="4581" y="4786"/>
                      <a:pt x="5529" y="93"/>
                    </a:cubicBezTo>
                    <a:lnTo>
                      <a:pt x="554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3529;p48">
                <a:extLst>
                  <a:ext uri="{FF2B5EF4-FFF2-40B4-BE49-F238E27FC236}">
                    <a16:creationId xmlns:a16="http://schemas.microsoft.com/office/drawing/2014/main" id="{D7DA9E34-8F66-4B42-8842-55233C69B25A}"/>
                  </a:ext>
                </a:extLst>
              </p:cNvPr>
              <p:cNvSpPr/>
              <p:nvPr/>
            </p:nvSpPr>
            <p:spPr>
              <a:xfrm>
                <a:off x="1498146" y="3794291"/>
                <a:ext cx="100199" cy="291266"/>
              </a:xfrm>
              <a:custGeom>
                <a:avLst/>
                <a:gdLst/>
                <a:ahLst/>
                <a:cxnLst/>
                <a:rect l="l" t="t" r="r" b="b"/>
                <a:pathLst>
                  <a:path w="6883" h="20008" extrusionOk="0">
                    <a:moveTo>
                      <a:pt x="6696" y="158"/>
                    </a:moveTo>
                    <a:cubicBezTo>
                      <a:pt x="5142" y="8650"/>
                      <a:pt x="3807" y="16058"/>
                      <a:pt x="3126" y="19929"/>
                    </a:cubicBezTo>
                    <a:lnTo>
                      <a:pt x="3126" y="19929"/>
                    </a:lnTo>
                    <a:cubicBezTo>
                      <a:pt x="2135" y="19937"/>
                      <a:pt x="1358" y="19946"/>
                      <a:pt x="826" y="19950"/>
                    </a:cubicBezTo>
                    <a:cubicBezTo>
                      <a:pt x="563" y="19955"/>
                      <a:pt x="358" y="19959"/>
                      <a:pt x="214" y="19959"/>
                    </a:cubicBezTo>
                    <a:cubicBezTo>
                      <a:pt x="77" y="19963"/>
                      <a:pt x="3" y="19968"/>
                      <a:pt x="0" y="19968"/>
                    </a:cubicBezTo>
                    <a:lnTo>
                      <a:pt x="0" y="19968"/>
                    </a:lnTo>
                    <a:cubicBezTo>
                      <a:pt x="4" y="19967"/>
                      <a:pt x="9" y="19933"/>
                      <a:pt x="26" y="19863"/>
                    </a:cubicBezTo>
                    <a:cubicBezTo>
                      <a:pt x="39" y="19788"/>
                      <a:pt x="57" y="19693"/>
                      <a:pt x="83" y="19566"/>
                    </a:cubicBezTo>
                    <a:cubicBezTo>
                      <a:pt x="131" y="19294"/>
                      <a:pt x="206" y="18915"/>
                      <a:pt x="297" y="18425"/>
                    </a:cubicBezTo>
                    <a:cubicBezTo>
                      <a:pt x="481" y="17428"/>
                      <a:pt x="747" y="16000"/>
                      <a:pt x="1075" y="14217"/>
                    </a:cubicBezTo>
                    <a:cubicBezTo>
                      <a:pt x="1724" y="10669"/>
                      <a:pt x="2624" y="5738"/>
                      <a:pt x="3641" y="158"/>
                    </a:cubicBezTo>
                    <a:close/>
                    <a:moveTo>
                      <a:pt x="6765" y="1"/>
                    </a:moveTo>
                    <a:cubicBezTo>
                      <a:pt x="5672" y="1"/>
                      <a:pt x="4597" y="1"/>
                      <a:pt x="3579" y="5"/>
                    </a:cubicBezTo>
                    <a:lnTo>
                      <a:pt x="3514" y="5"/>
                    </a:lnTo>
                    <a:lnTo>
                      <a:pt x="3500" y="66"/>
                    </a:lnTo>
                    <a:cubicBezTo>
                      <a:pt x="2504" y="5699"/>
                      <a:pt x="1622" y="10681"/>
                      <a:pt x="983" y="14265"/>
                    </a:cubicBezTo>
                    <a:cubicBezTo>
                      <a:pt x="673" y="16039"/>
                      <a:pt x="424" y="17464"/>
                      <a:pt x="253" y="18460"/>
                    </a:cubicBezTo>
                    <a:cubicBezTo>
                      <a:pt x="170" y="18941"/>
                      <a:pt x="105" y="19316"/>
                      <a:pt x="61" y="19583"/>
                    </a:cubicBezTo>
                    <a:cubicBezTo>
                      <a:pt x="39" y="19705"/>
                      <a:pt x="26" y="19802"/>
                      <a:pt x="13" y="19871"/>
                    </a:cubicBezTo>
                    <a:cubicBezTo>
                      <a:pt x="4" y="19937"/>
                      <a:pt x="0" y="19968"/>
                      <a:pt x="0" y="19968"/>
                    </a:cubicBezTo>
                    <a:cubicBezTo>
                      <a:pt x="0" y="19968"/>
                      <a:pt x="65" y="19972"/>
                      <a:pt x="201" y="19976"/>
                    </a:cubicBezTo>
                    <a:cubicBezTo>
                      <a:pt x="341" y="19976"/>
                      <a:pt x="541" y="19981"/>
                      <a:pt x="799" y="19985"/>
                    </a:cubicBezTo>
                    <a:cubicBezTo>
                      <a:pt x="1346" y="19990"/>
                      <a:pt x="2137" y="19998"/>
                      <a:pt x="3155" y="20008"/>
                    </a:cubicBezTo>
                    <a:lnTo>
                      <a:pt x="3190" y="20008"/>
                    </a:lnTo>
                    <a:lnTo>
                      <a:pt x="3195" y="19976"/>
                    </a:lnTo>
                    <a:cubicBezTo>
                      <a:pt x="3924" y="16105"/>
                      <a:pt x="5301" y="8649"/>
                      <a:pt x="6866" y="92"/>
                    </a:cubicBezTo>
                    <a:lnTo>
                      <a:pt x="6883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3530;p48">
                <a:extLst>
                  <a:ext uri="{FF2B5EF4-FFF2-40B4-BE49-F238E27FC236}">
                    <a16:creationId xmlns:a16="http://schemas.microsoft.com/office/drawing/2014/main" id="{A1697FD5-DAA4-4529-85F6-D5AF663C64D4}"/>
                  </a:ext>
                </a:extLst>
              </p:cNvPr>
              <p:cNvSpPr/>
              <p:nvPr/>
            </p:nvSpPr>
            <p:spPr>
              <a:xfrm>
                <a:off x="1422622" y="3964410"/>
                <a:ext cx="69934" cy="121337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8335" extrusionOk="0">
                    <a:moveTo>
                      <a:pt x="1558" y="153"/>
                    </a:moveTo>
                    <a:lnTo>
                      <a:pt x="1558" y="153"/>
                    </a:lnTo>
                    <a:cubicBezTo>
                      <a:pt x="2517" y="153"/>
                      <a:pt x="3548" y="157"/>
                      <a:pt x="4616" y="157"/>
                    </a:cubicBezTo>
                    <a:lnTo>
                      <a:pt x="4616" y="157"/>
                    </a:lnTo>
                    <a:cubicBezTo>
                      <a:pt x="4029" y="3332"/>
                      <a:pt x="3496" y="6193"/>
                      <a:pt x="3115" y="8230"/>
                    </a:cubicBezTo>
                    <a:lnTo>
                      <a:pt x="3115" y="8230"/>
                    </a:lnTo>
                    <a:cubicBezTo>
                      <a:pt x="2175" y="8243"/>
                      <a:pt x="1412" y="8251"/>
                      <a:pt x="866" y="8260"/>
                    </a:cubicBezTo>
                    <a:cubicBezTo>
                      <a:pt x="604" y="8264"/>
                      <a:pt x="394" y="8269"/>
                      <a:pt x="232" y="8273"/>
                    </a:cubicBezTo>
                    <a:cubicBezTo>
                      <a:pt x="88" y="8273"/>
                      <a:pt x="9" y="8277"/>
                      <a:pt x="5" y="8282"/>
                    </a:cubicBezTo>
                    <a:cubicBezTo>
                      <a:pt x="9" y="8277"/>
                      <a:pt x="23" y="8221"/>
                      <a:pt x="45" y="8116"/>
                    </a:cubicBezTo>
                    <a:cubicBezTo>
                      <a:pt x="71" y="7997"/>
                      <a:pt x="101" y="7844"/>
                      <a:pt x="136" y="7652"/>
                    </a:cubicBezTo>
                    <a:cubicBezTo>
                      <a:pt x="219" y="7237"/>
                      <a:pt x="333" y="6660"/>
                      <a:pt x="473" y="5940"/>
                    </a:cubicBezTo>
                    <a:cubicBezTo>
                      <a:pt x="745" y="4488"/>
                      <a:pt x="1122" y="2478"/>
                      <a:pt x="1558" y="153"/>
                    </a:cubicBezTo>
                    <a:close/>
                    <a:moveTo>
                      <a:pt x="4686" y="0"/>
                    </a:moveTo>
                    <a:cubicBezTo>
                      <a:pt x="3571" y="0"/>
                      <a:pt x="2496" y="4"/>
                      <a:pt x="1499" y="4"/>
                    </a:cubicBezTo>
                    <a:lnTo>
                      <a:pt x="1434" y="4"/>
                    </a:lnTo>
                    <a:lnTo>
                      <a:pt x="1425" y="66"/>
                    </a:lnTo>
                    <a:cubicBezTo>
                      <a:pt x="1005" y="2443"/>
                      <a:pt x="648" y="4502"/>
                      <a:pt x="386" y="5983"/>
                    </a:cubicBezTo>
                    <a:cubicBezTo>
                      <a:pt x="263" y="6696"/>
                      <a:pt x="166" y="7267"/>
                      <a:pt x="97" y="7683"/>
                    </a:cubicBezTo>
                    <a:cubicBezTo>
                      <a:pt x="66" y="7866"/>
                      <a:pt x="45" y="8015"/>
                      <a:pt x="23" y="8133"/>
                    </a:cubicBezTo>
                    <a:cubicBezTo>
                      <a:pt x="10" y="8230"/>
                      <a:pt x="1" y="8282"/>
                      <a:pt x="4" y="8282"/>
                    </a:cubicBezTo>
                    <a:cubicBezTo>
                      <a:pt x="5" y="8282"/>
                      <a:pt x="5" y="8282"/>
                      <a:pt x="5" y="8282"/>
                    </a:cubicBezTo>
                    <a:lnTo>
                      <a:pt x="5" y="8282"/>
                    </a:lnTo>
                    <a:cubicBezTo>
                      <a:pt x="1" y="8286"/>
                      <a:pt x="71" y="8286"/>
                      <a:pt x="210" y="8290"/>
                    </a:cubicBezTo>
                    <a:cubicBezTo>
                      <a:pt x="368" y="8295"/>
                      <a:pt x="573" y="8299"/>
                      <a:pt x="831" y="8304"/>
                    </a:cubicBezTo>
                    <a:cubicBezTo>
                      <a:pt x="1395" y="8312"/>
                      <a:pt x="2185" y="8322"/>
                      <a:pt x="3160" y="8334"/>
                    </a:cubicBezTo>
                    <a:lnTo>
                      <a:pt x="3204" y="8334"/>
                    </a:lnTo>
                    <a:lnTo>
                      <a:pt x="3212" y="8290"/>
                    </a:lnTo>
                    <a:cubicBezTo>
                      <a:pt x="3606" y="6236"/>
                      <a:pt x="4166" y="3326"/>
                      <a:pt x="4785" y="92"/>
                    </a:cubicBezTo>
                    <a:lnTo>
                      <a:pt x="4803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3531;p48">
                <a:extLst>
                  <a:ext uri="{FF2B5EF4-FFF2-40B4-BE49-F238E27FC236}">
                    <a16:creationId xmlns:a16="http://schemas.microsoft.com/office/drawing/2014/main" id="{BA9AC3ED-4CBF-454E-BA8A-BF8E4D9596D4}"/>
                  </a:ext>
                </a:extLst>
              </p:cNvPr>
              <p:cNvSpPr/>
              <p:nvPr/>
            </p:nvSpPr>
            <p:spPr>
              <a:xfrm>
                <a:off x="1347228" y="3887052"/>
                <a:ext cx="81697" cy="198564"/>
              </a:xfrm>
              <a:custGeom>
                <a:avLst/>
                <a:gdLst/>
                <a:ahLst/>
                <a:cxnLst/>
                <a:rect l="l" t="t" r="r" b="b"/>
                <a:pathLst>
                  <a:path w="5612" h="13640" extrusionOk="0">
                    <a:moveTo>
                      <a:pt x="5494" y="1"/>
                    </a:moveTo>
                    <a:cubicBezTo>
                      <a:pt x="4401" y="1"/>
                      <a:pt x="3336" y="1"/>
                      <a:pt x="2308" y="5"/>
                    </a:cubicBezTo>
                    <a:lnTo>
                      <a:pt x="2243" y="5"/>
                    </a:lnTo>
                    <a:lnTo>
                      <a:pt x="2229" y="66"/>
                    </a:lnTo>
                    <a:cubicBezTo>
                      <a:pt x="1587" y="3924"/>
                      <a:pt x="1023" y="7311"/>
                      <a:pt x="617" y="9745"/>
                    </a:cubicBezTo>
                    <a:cubicBezTo>
                      <a:pt x="420" y="10943"/>
                      <a:pt x="268" y="11909"/>
                      <a:pt x="154" y="12581"/>
                    </a:cubicBezTo>
                    <a:cubicBezTo>
                      <a:pt x="105" y="12906"/>
                      <a:pt x="67" y="13154"/>
                      <a:pt x="36" y="13338"/>
                    </a:cubicBezTo>
                    <a:cubicBezTo>
                      <a:pt x="27" y="13416"/>
                      <a:pt x="14" y="13482"/>
                      <a:pt x="10" y="13535"/>
                    </a:cubicBezTo>
                    <a:cubicBezTo>
                      <a:pt x="1" y="13574"/>
                      <a:pt x="1" y="13596"/>
                      <a:pt x="1" y="13596"/>
                    </a:cubicBezTo>
                    <a:cubicBezTo>
                      <a:pt x="6" y="13596"/>
                      <a:pt x="10" y="13569"/>
                      <a:pt x="18" y="13525"/>
                    </a:cubicBezTo>
                    <a:cubicBezTo>
                      <a:pt x="32" y="13469"/>
                      <a:pt x="40" y="13404"/>
                      <a:pt x="58" y="13321"/>
                    </a:cubicBezTo>
                    <a:cubicBezTo>
                      <a:pt x="93" y="13137"/>
                      <a:pt x="141" y="12879"/>
                      <a:pt x="198" y="12551"/>
                    </a:cubicBezTo>
                    <a:cubicBezTo>
                      <a:pt x="320" y="11873"/>
                      <a:pt x="490" y="10903"/>
                      <a:pt x="709" y="9702"/>
                    </a:cubicBezTo>
                    <a:cubicBezTo>
                      <a:pt x="1126" y="7299"/>
                      <a:pt x="1708" y="3959"/>
                      <a:pt x="2371" y="158"/>
                    </a:cubicBezTo>
                    <a:lnTo>
                      <a:pt x="5426" y="158"/>
                    </a:lnTo>
                    <a:cubicBezTo>
                      <a:pt x="4475" y="5679"/>
                      <a:pt x="3636" y="10558"/>
                      <a:pt x="3119" y="13552"/>
                    </a:cubicBezTo>
                    <a:lnTo>
                      <a:pt x="3119" y="13552"/>
                    </a:lnTo>
                    <a:cubicBezTo>
                      <a:pt x="2153" y="13561"/>
                      <a:pt x="1388" y="13570"/>
                      <a:pt x="845" y="13578"/>
                    </a:cubicBezTo>
                    <a:cubicBezTo>
                      <a:pt x="583" y="13583"/>
                      <a:pt x="377" y="13583"/>
                      <a:pt x="224" y="13587"/>
                    </a:cubicBezTo>
                    <a:cubicBezTo>
                      <a:pt x="158" y="13587"/>
                      <a:pt x="105" y="13591"/>
                      <a:pt x="62" y="13591"/>
                    </a:cubicBezTo>
                    <a:cubicBezTo>
                      <a:pt x="23" y="13591"/>
                      <a:pt x="6" y="13596"/>
                      <a:pt x="1" y="13596"/>
                    </a:cubicBezTo>
                    <a:cubicBezTo>
                      <a:pt x="1" y="13600"/>
                      <a:pt x="67" y="13600"/>
                      <a:pt x="206" y="13604"/>
                    </a:cubicBezTo>
                    <a:cubicBezTo>
                      <a:pt x="355" y="13604"/>
                      <a:pt x="556" y="13609"/>
                      <a:pt x="819" y="13613"/>
                    </a:cubicBezTo>
                    <a:cubicBezTo>
                      <a:pt x="1369" y="13622"/>
                      <a:pt x="2160" y="13630"/>
                      <a:pt x="3157" y="13640"/>
                    </a:cubicBezTo>
                    <a:lnTo>
                      <a:pt x="3195" y="13640"/>
                    </a:lnTo>
                    <a:lnTo>
                      <a:pt x="3205" y="13604"/>
                    </a:lnTo>
                    <a:cubicBezTo>
                      <a:pt x="3733" y="10598"/>
                      <a:pt x="4607" y="5669"/>
                      <a:pt x="5595" y="92"/>
                    </a:cubicBezTo>
                    <a:lnTo>
                      <a:pt x="5612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3532;p48">
                <a:extLst>
                  <a:ext uri="{FF2B5EF4-FFF2-40B4-BE49-F238E27FC236}">
                    <a16:creationId xmlns:a16="http://schemas.microsoft.com/office/drawing/2014/main" id="{A8AF9651-A9BA-4A71-B4E3-EB7D6DE6396D}"/>
                  </a:ext>
                </a:extLst>
              </p:cNvPr>
              <p:cNvSpPr/>
              <p:nvPr/>
            </p:nvSpPr>
            <p:spPr>
              <a:xfrm>
                <a:off x="1271791" y="3818850"/>
                <a:ext cx="94915" cy="266708"/>
              </a:xfrm>
              <a:custGeom>
                <a:avLst/>
                <a:gdLst/>
                <a:ahLst/>
                <a:cxnLst/>
                <a:rect l="l" t="t" r="r" b="b"/>
                <a:pathLst>
                  <a:path w="6520" h="18321" extrusionOk="0">
                    <a:moveTo>
                      <a:pt x="6402" y="1"/>
                    </a:moveTo>
                    <a:cubicBezTo>
                      <a:pt x="5309" y="1"/>
                      <a:pt x="4234" y="1"/>
                      <a:pt x="3212" y="5"/>
                    </a:cubicBezTo>
                    <a:lnTo>
                      <a:pt x="3147" y="5"/>
                    </a:lnTo>
                    <a:lnTo>
                      <a:pt x="3137" y="66"/>
                    </a:lnTo>
                    <a:cubicBezTo>
                      <a:pt x="2242" y="5231"/>
                      <a:pt x="1451" y="9789"/>
                      <a:pt x="878" y="13067"/>
                    </a:cubicBezTo>
                    <a:cubicBezTo>
                      <a:pt x="603" y="14688"/>
                      <a:pt x="380" y="15995"/>
                      <a:pt x="227" y="16905"/>
                    </a:cubicBezTo>
                    <a:cubicBezTo>
                      <a:pt x="153" y="17341"/>
                      <a:pt x="96" y="17686"/>
                      <a:pt x="53" y="17931"/>
                    </a:cubicBezTo>
                    <a:cubicBezTo>
                      <a:pt x="35" y="18040"/>
                      <a:pt x="22" y="18128"/>
                      <a:pt x="13" y="18194"/>
                    </a:cubicBezTo>
                    <a:cubicBezTo>
                      <a:pt x="4" y="18254"/>
                      <a:pt x="0" y="18281"/>
                      <a:pt x="0" y="18281"/>
                    </a:cubicBezTo>
                    <a:cubicBezTo>
                      <a:pt x="4" y="18281"/>
                      <a:pt x="9" y="18246"/>
                      <a:pt x="22" y="18184"/>
                    </a:cubicBezTo>
                    <a:cubicBezTo>
                      <a:pt x="35" y="18115"/>
                      <a:pt x="53" y="18027"/>
                      <a:pt x="75" y="17914"/>
                    </a:cubicBezTo>
                    <a:cubicBezTo>
                      <a:pt x="122" y="17665"/>
                      <a:pt x="188" y="17315"/>
                      <a:pt x="271" y="16869"/>
                    </a:cubicBezTo>
                    <a:cubicBezTo>
                      <a:pt x="437" y="15961"/>
                      <a:pt x="673" y="14650"/>
                      <a:pt x="970" y="13024"/>
                    </a:cubicBezTo>
                    <a:cubicBezTo>
                      <a:pt x="1553" y="9777"/>
                      <a:pt x="2362" y="5266"/>
                      <a:pt x="3279" y="158"/>
                    </a:cubicBezTo>
                    <a:lnTo>
                      <a:pt x="6333" y="158"/>
                    </a:lnTo>
                    <a:cubicBezTo>
                      <a:pt x="4950" y="7855"/>
                      <a:pt x="3758" y="14587"/>
                      <a:pt x="3122" y="18242"/>
                    </a:cubicBezTo>
                    <a:lnTo>
                      <a:pt x="3122" y="18242"/>
                    </a:lnTo>
                    <a:cubicBezTo>
                      <a:pt x="2137" y="18250"/>
                      <a:pt x="1366" y="18259"/>
                      <a:pt x="830" y="18263"/>
                    </a:cubicBezTo>
                    <a:cubicBezTo>
                      <a:pt x="568" y="18268"/>
                      <a:pt x="363" y="18272"/>
                      <a:pt x="218" y="18272"/>
                    </a:cubicBezTo>
                    <a:cubicBezTo>
                      <a:pt x="153" y="18276"/>
                      <a:pt x="101" y="18276"/>
                      <a:pt x="57" y="18276"/>
                    </a:cubicBezTo>
                    <a:cubicBezTo>
                      <a:pt x="22" y="18276"/>
                      <a:pt x="4" y="18281"/>
                      <a:pt x="0" y="18281"/>
                    </a:cubicBezTo>
                    <a:cubicBezTo>
                      <a:pt x="0" y="18281"/>
                      <a:pt x="17" y="18281"/>
                      <a:pt x="49" y="18285"/>
                    </a:cubicBezTo>
                    <a:cubicBezTo>
                      <a:pt x="92" y="18285"/>
                      <a:pt x="140" y="18285"/>
                      <a:pt x="201" y="18289"/>
                    </a:cubicBezTo>
                    <a:cubicBezTo>
                      <a:pt x="345" y="18289"/>
                      <a:pt x="547" y="18294"/>
                      <a:pt x="804" y="18298"/>
                    </a:cubicBezTo>
                    <a:cubicBezTo>
                      <a:pt x="1354" y="18303"/>
                      <a:pt x="2146" y="18311"/>
                      <a:pt x="3155" y="18321"/>
                    </a:cubicBezTo>
                    <a:lnTo>
                      <a:pt x="3190" y="18321"/>
                    </a:lnTo>
                    <a:lnTo>
                      <a:pt x="3195" y="18289"/>
                    </a:lnTo>
                    <a:cubicBezTo>
                      <a:pt x="3877" y="14632"/>
                      <a:pt x="5109" y="7849"/>
                      <a:pt x="6503" y="92"/>
                    </a:cubicBezTo>
                    <a:lnTo>
                      <a:pt x="652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3533;p48">
                <a:extLst>
                  <a:ext uri="{FF2B5EF4-FFF2-40B4-BE49-F238E27FC236}">
                    <a16:creationId xmlns:a16="http://schemas.microsoft.com/office/drawing/2014/main" id="{8BFF13D7-2142-40E1-97C8-DCE07830202B}"/>
                  </a:ext>
                </a:extLst>
              </p:cNvPr>
              <p:cNvSpPr/>
              <p:nvPr/>
            </p:nvSpPr>
            <p:spPr>
              <a:xfrm>
                <a:off x="1228017" y="3731185"/>
                <a:ext cx="11020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757" extrusionOk="0">
                    <a:moveTo>
                      <a:pt x="376" y="0"/>
                    </a:moveTo>
                    <a:cubicBezTo>
                      <a:pt x="166" y="0"/>
                      <a:pt x="0" y="171"/>
                      <a:pt x="0" y="377"/>
                    </a:cubicBezTo>
                    <a:cubicBezTo>
                      <a:pt x="0" y="586"/>
                      <a:pt x="166" y="756"/>
                      <a:pt x="376" y="756"/>
                    </a:cubicBezTo>
                    <a:cubicBezTo>
                      <a:pt x="586" y="756"/>
                      <a:pt x="756" y="586"/>
                      <a:pt x="756" y="377"/>
                    </a:cubicBezTo>
                    <a:cubicBezTo>
                      <a:pt x="756" y="171"/>
                      <a:pt x="586" y="0"/>
                      <a:pt x="3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3534;p48">
                <a:extLst>
                  <a:ext uri="{FF2B5EF4-FFF2-40B4-BE49-F238E27FC236}">
                    <a16:creationId xmlns:a16="http://schemas.microsoft.com/office/drawing/2014/main" id="{0304AAE5-1088-4913-B2DC-9DEC45C78DB8}"/>
                  </a:ext>
                </a:extLst>
              </p:cNvPr>
              <p:cNvSpPr/>
              <p:nvPr/>
            </p:nvSpPr>
            <p:spPr>
              <a:xfrm>
                <a:off x="1255050" y="3731185"/>
                <a:ext cx="11020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757" extrusionOk="0">
                    <a:moveTo>
                      <a:pt x="376" y="0"/>
                    </a:moveTo>
                    <a:cubicBezTo>
                      <a:pt x="166" y="0"/>
                      <a:pt x="1" y="171"/>
                      <a:pt x="1" y="377"/>
                    </a:cubicBezTo>
                    <a:cubicBezTo>
                      <a:pt x="1" y="586"/>
                      <a:pt x="166" y="756"/>
                      <a:pt x="376" y="756"/>
                    </a:cubicBezTo>
                    <a:cubicBezTo>
                      <a:pt x="586" y="756"/>
                      <a:pt x="757" y="586"/>
                      <a:pt x="757" y="377"/>
                    </a:cubicBezTo>
                    <a:cubicBezTo>
                      <a:pt x="757" y="171"/>
                      <a:pt x="586" y="0"/>
                      <a:pt x="3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3535;p48">
                <a:extLst>
                  <a:ext uri="{FF2B5EF4-FFF2-40B4-BE49-F238E27FC236}">
                    <a16:creationId xmlns:a16="http://schemas.microsoft.com/office/drawing/2014/main" id="{9477823E-81ED-4511-B2F1-5FA66E1E9BF8}"/>
                  </a:ext>
                </a:extLst>
              </p:cNvPr>
              <p:cNvSpPr/>
              <p:nvPr/>
            </p:nvSpPr>
            <p:spPr>
              <a:xfrm>
                <a:off x="1282098" y="3731185"/>
                <a:ext cx="11020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757" extrusionOk="0">
                    <a:moveTo>
                      <a:pt x="376" y="0"/>
                    </a:moveTo>
                    <a:cubicBezTo>
                      <a:pt x="166" y="0"/>
                      <a:pt x="0" y="171"/>
                      <a:pt x="0" y="377"/>
                    </a:cubicBezTo>
                    <a:cubicBezTo>
                      <a:pt x="0" y="586"/>
                      <a:pt x="166" y="756"/>
                      <a:pt x="376" y="756"/>
                    </a:cubicBezTo>
                    <a:cubicBezTo>
                      <a:pt x="586" y="756"/>
                      <a:pt x="756" y="586"/>
                      <a:pt x="756" y="377"/>
                    </a:cubicBezTo>
                    <a:cubicBezTo>
                      <a:pt x="756" y="171"/>
                      <a:pt x="586" y="0"/>
                      <a:pt x="3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3536;p48">
                <a:extLst>
                  <a:ext uri="{FF2B5EF4-FFF2-40B4-BE49-F238E27FC236}">
                    <a16:creationId xmlns:a16="http://schemas.microsoft.com/office/drawing/2014/main" id="{D0292903-7FE1-4413-95E8-C86788834E50}"/>
                  </a:ext>
                </a:extLst>
              </p:cNvPr>
              <p:cNvSpPr/>
              <p:nvPr/>
            </p:nvSpPr>
            <p:spPr>
              <a:xfrm>
                <a:off x="1196325" y="3906515"/>
                <a:ext cx="79804" cy="179159"/>
              </a:xfrm>
              <a:custGeom>
                <a:avLst/>
                <a:gdLst/>
                <a:ahLst/>
                <a:cxnLst/>
                <a:rect l="l" t="t" r="r" b="b"/>
                <a:pathLst>
                  <a:path w="5482" h="12307" extrusionOk="0">
                    <a:moveTo>
                      <a:pt x="5364" y="1"/>
                    </a:moveTo>
                    <a:cubicBezTo>
                      <a:pt x="4271" y="1"/>
                      <a:pt x="3204" y="1"/>
                      <a:pt x="2177" y="5"/>
                    </a:cubicBezTo>
                    <a:lnTo>
                      <a:pt x="2112" y="5"/>
                    </a:lnTo>
                    <a:lnTo>
                      <a:pt x="2103" y="66"/>
                    </a:lnTo>
                    <a:cubicBezTo>
                      <a:pt x="1496" y="3549"/>
                      <a:pt x="963" y="6603"/>
                      <a:pt x="578" y="8798"/>
                    </a:cubicBezTo>
                    <a:cubicBezTo>
                      <a:pt x="398" y="9877"/>
                      <a:pt x="251" y="10742"/>
                      <a:pt x="146" y="11349"/>
                    </a:cubicBezTo>
                    <a:cubicBezTo>
                      <a:pt x="97" y="11638"/>
                      <a:pt x="62" y="11861"/>
                      <a:pt x="36" y="12027"/>
                    </a:cubicBezTo>
                    <a:cubicBezTo>
                      <a:pt x="11" y="12176"/>
                      <a:pt x="2" y="12255"/>
                      <a:pt x="1" y="12259"/>
                    </a:cubicBezTo>
                    <a:lnTo>
                      <a:pt x="1" y="12259"/>
                    </a:lnTo>
                    <a:cubicBezTo>
                      <a:pt x="5" y="12258"/>
                      <a:pt x="9" y="12236"/>
                      <a:pt x="19" y="12194"/>
                    </a:cubicBezTo>
                    <a:cubicBezTo>
                      <a:pt x="27" y="12145"/>
                      <a:pt x="41" y="12084"/>
                      <a:pt x="58" y="12014"/>
                    </a:cubicBezTo>
                    <a:cubicBezTo>
                      <a:pt x="88" y="11843"/>
                      <a:pt x="132" y="11612"/>
                      <a:pt x="189" y="11319"/>
                    </a:cubicBezTo>
                    <a:cubicBezTo>
                      <a:pt x="303" y="10707"/>
                      <a:pt x="465" y="9838"/>
                      <a:pt x="670" y="8753"/>
                    </a:cubicBezTo>
                    <a:cubicBezTo>
                      <a:pt x="1065" y="6591"/>
                      <a:pt x="1611" y="3588"/>
                      <a:pt x="2240" y="158"/>
                    </a:cubicBezTo>
                    <a:lnTo>
                      <a:pt x="5295" y="158"/>
                    </a:lnTo>
                    <a:cubicBezTo>
                      <a:pt x="4405" y="5087"/>
                      <a:pt x="3615" y="9459"/>
                      <a:pt x="3120" y="12211"/>
                    </a:cubicBezTo>
                    <a:lnTo>
                      <a:pt x="3120" y="12211"/>
                    </a:lnTo>
                    <a:cubicBezTo>
                      <a:pt x="2155" y="12224"/>
                      <a:pt x="1387" y="12233"/>
                      <a:pt x="848" y="12237"/>
                    </a:cubicBezTo>
                    <a:cubicBezTo>
                      <a:pt x="582" y="12241"/>
                      <a:pt x="376" y="12246"/>
                      <a:pt x="224" y="12250"/>
                    </a:cubicBezTo>
                    <a:cubicBezTo>
                      <a:pt x="158" y="12250"/>
                      <a:pt x="106" y="12254"/>
                      <a:pt x="62" y="12254"/>
                    </a:cubicBezTo>
                    <a:cubicBezTo>
                      <a:pt x="23" y="12254"/>
                      <a:pt x="5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3" y="12263"/>
                      <a:pt x="69" y="12263"/>
                      <a:pt x="207" y="12267"/>
                    </a:cubicBezTo>
                    <a:cubicBezTo>
                      <a:pt x="355" y="12272"/>
                      <a:pt x="560" y="12272"/>
                      <a:pt x="818" y="12281"/>
                    </a:cubicBezTo>
                    <a:cubicBezTo>
                      <a:pt x="1373" y="12285"/>
                      <a:pt x="2165" y="12293"/>
                      <a:pt x="3161" y="12307"/>
                    </a:cubicBezTo>
                    <a:lnTo>
                      <a:pt x="3196" y="12307"/>
                    </a:lnTo>
                    <a:lnTo>
                      <a:pt x="3204" y="12267"/>
                    </a:lnTo>
                    <a:cubicBezTo>
                      <a:pt x="3716" y="9501"/>
                      <a:pt x="4537" y="5078"/>
                      <a:pt x="5463" y="92"/>
                    </a:cubicBezTo>
                    <a:lnTo>
                      <a:pt x="5481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3537;p48">
                <a:extLst>
                  <a:ext uri="{FF2B5EF4-FFF2-40B4-BE49-F238E27FC236}">
                    <a16:creationId xmlns:a16="http://schemas.microsoft.com/office/drawing/2014/main" id="{BCA3946B-1E0A-4F4D-B403-E5A80323003C}"/>
                  </a:ext>
                </a:extLst>
              </p:cNvPr>
              <p:cNvSpPr/>
              <p:nvPr/>
            </p:nvSpPr>
            <p:spPr>
              <a:xfrm>
                <a:off x="1456919" y="3824193"/>
                <a:ext cx="264655" cy="83487"/>
              </a:xfrm>
              <a:custGeom>
                <a:avLst/>
                <a:gdLst/>
                <a:ahLst/>
                <a:cxnLst/>
                <a:rect l="l" t="t" r="r" b="b"/>
                <a:pathLst>
                  <a:path w="18180" h="5735" extrusionOk="0">
                    <a:moveTo>
                      <a:pt x="975" y="1"/>
                    </a:moveTo>
                    <a:lnTo>
                      <a:pt x="0" y="5735"/>
                    </a:lnTo>
                    <a:lnTo>
                      <a:pt x="17083" y="5735"/>
                    </a:lnTo>
                    <a:lnTo>
                      <a:pt x="1818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3538;p48">
                <a:extLst>
                  <a:ext uri="{FF2B5EF4-FFF2-40B4-BE49-F238E27FC236}">
                    <a16:creationId xmlns:a16="http://schemas.microsoft.com/office/drawing/2014/main" id="{DA8FA68D-4FF5-4E85-9AE4-9A60EE0A41BB}"/>
                  </a:ext>
                </a:extLst>
              </p:cNvPr>
              <p:cNvSpPr/>
              <p:nvPr/>
            </p:nvSpPr>
            <p:spPr>
              <a:xfrm>
                <a:off x="1452144" y="3906515"/>
                <a:ext cx="32652" cy="30294"/>
              </a:xfrm>
              <a:custGeom>
                <a:avLst/>
                <a:gdLst/>
                <a:ahLst/>
                <a:cxnLst/>
                <a:rect l="l" t="t" r="r" b="b"/>
                <a:pathLst>
                  <a:path w="2243" h="2081" extrusionOk="0">
                    <a:moveTo>
                      <a:pt x="341" y="1"/>
                    </a:moveTo>
                    <a:lnTo>
                      <a:pt x="328" y="80"/>
                    </a:lnTo>
                    <a:lnTo>
                      <a:pt x="0" y="2081"/>
                    </a:lnTo>
                    <a:cubicBezTo>
                      <a:pt x="0" y="2081"/>
                      <a:pt x="2242" y="1"/>
                      <a:pt x="22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3539;p48">
                <a:extLst>
                  <a:ext uri="{FF2B5EF4-FFF2-40B4-BE49-F238E27FC236}">
                    <a16:creationId xmlns:a16="http://schemas.microsoft.com/office/drawing/2014/main" id="{BCA79781-41EF-4DAD-A681-0B85AD378257}"/>
                  </a:ext>
                </a:extLst>
              </p:cNvPr>
              <p:cNvSpPr/>
              <p:nvPr/>
            </p:nvSpPr>
            <p:spPr>
              <a:xfrm>
                <a:off x="1499034" y="3852056"/>
                <a:ext cx="185011" cy="2315"/>
              </a:xfrm>
              <a:custGeom>
                <a:avLst/>
                <a:gdLst/>
                <a:ahLst/>
                <a:cxnLst/>
                <a:rect l="l" t="t" r="r" b="b"/>
                <a:pathLst>
                  <a:path w="12709" h="159" extrusionOk="0">
                    <a:moveTo>
                      <a:pt x="6354" y="1"/>
                    </a:moveTo>
                    <a:cubicBezTo>
                      <a:pt x="2846" y="1"/>
                      <a:pt x="0" y="35"/>
                      <a:pt x="0" y="79"/>
                    </a:cubicBezTo>
                    <a:cubicBezTo>
                      <a:pt x="0" y="123"/>
                      <a:pt x="2846" y="158"/>
                      <a:pt x="6354" y="158"/>
                    </a:cubicBezTo>
                    <a:cubicBezTo>
                      <a:pt x="9863" y="158"/>
                      <a:pt x="12709" y="123"/>
                      <a:pt x="12709" y="79"/>
                    </a:cubicBezTo>
                    <a:cubicBezTo>
                      <a:pt x="12709" y="35"/>
                      <a:pt x="9863" y="1"/>
                      <a:pt x="63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3540;p48">
                <a:extLst>
                  <a:ext uri="{FF2B5EF4-FFF2-40B4-BE49-F238E27FC236}">
                    <a16:creationId xmlns:a16="http://schemas.microsoft.com/office/drawing/2014/main" id="{D04A2DAA-91D9-44F4-AAAE-69E7D4AD13C5}"/>
                  </a:ext>
                </a:extLst>
              </p:cNvPr>
              <p:cNvSpPr/>
              <p:nvPr/>
            </p:nvSpPr>
            <p:spPr>
              <a:xfrm>
                <a:off x="1496617" y="3872232"/>
                <a:ext cx="184997" cy="2242"/>
              </a:xfrm>
              <a:custGeom>
                <a:avLst/>
                <a:gdLst/>
                <a:ahLst/>
                <a:cxnLst/>
                <a:rect l="l" t="t" r="r" b="b"/>
                <a:pathLst>
                  <a:path w="12708" h="154" extrusionOk="0">
                    <a:moveTo>
                      <a:pt x="6354" y="0"/>
                    </a:moveTo>
                    <a:cubicBezTo>
                      <a:pt x="2845" y="0"/>
                      <a:pt x="0" y="35"/>
                      <a:pt x="0" y="79"/>
                    </a:cubicBezTo>
                    <a:cubicBezTo>
                      <a:pt x="0" y="118"/>
                      <a:pt x="2845" y="153"/>
                      <a:pt x="6354" y="153"/>
                    </a:cubicBezTo>
                    <a:cubicBezTo>
                      <a:pt x="9864" y="153"/>
                      <a:pt x="12708" y="118"/>
                      <a:pt x="12708" y="79"/>
                    </a:cubicBezTo>
                    <a:cubicBezTo>
                      <a:pt x="12708" y="35"/>
                      <a:pt x="9864" y="0"/>
                      <a:pt x="63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3541;p48">
              <a:extLst>
                <a:ext uri="{FF2B5EF4-FFF2-40B4-BE49-F238E27FC236}">
                  <a16:creationId xmlns:a16="http://schemas.microsoft.com/office/drawing/2014/main" id="{BC335B0A-ED93-445E-98B2-3A1132187883}"/>
                </a:ext>
              </a:extLst>
            </p:cNvPr>
            <p:cNvGrpSpPr/>
            <p:nvPr/>
          </p:nvGrpSpPr>
          <p:grpSpPr>
            <a:xfrm>
              <a:off x="411603" y="4266784"/>
              <a:ext cx="1702500" cy="442228"/>
              <a:chOff x="411603" y="4266784"/>
              <a:chExt cx="1702500" cy="442228"/>
            </a:xfrm>
          </p:grpSpPr>
          <p:sp>
            <p:nvSpPr>
              <p:cNvPr id="54" name="Google Shape;3542;p48">
                <a:extLst>
                  <a:ext uri="{FF2B5EF4-FFF2-40B4-BE49-F238E27FC236}">
                    <a16:creationId xmlns:a16="http://schemas.microsoft.com/office/drawing/2014/main" id="{8D7CFA67-15F6-4B3E-BC43-A5F1C48CD40A}"/>
                  </a:ext>
                </a:extLst>
              </p:cNvPr>
              <p:cNvSpPr/>
              <p:nvPr/>
            </p:nvSpPr>
            <p:spPr>
              <a:xfrm>
                <a:off x="1379866" y="4295608"/>
                <a:ext cx="708470" cy="413404"/>
              </a:xfrm>
              <a:custGeom>
                <a:avLst/>
                <a:gdLst/>
                <a:ahLst/>
                <a:cxnLst/>
                <a:rect l="l" t="t" r="r" b="b"/>
                <a:pathLst>
                  <a:path w="48667" h="28398" extrusionOk="0">
                    <a:moveTo>
                      <a:pt x="1" y="0"/>
                    </a:moveTo>
                    <a:lnTo>
                      <a:pt x="1" y="28398"/>
                    </a:lnTo>
                    <a:lnTo>
                      <a:pt x="48667" y="28398"/>
                    </a:lnTo>
                    <a:lnTo>
                      <a:pt x="4866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3543;p48">
                <a:extLst>
                  <a:ext uri="{FF2B5EF4-FFF2-40B4-BE49-F238E27FC236}">
                    <a16:creationId xmlns:a16="http://schemas.microsoft.com/office/drawing/2014/main" id="{ED342DBA-644B-4477-90F7-55FB5A51CABC}"/>
                  </a:ext>
                </a:extLst>
              </p:cNvPr>
              <p:cNvSpPr/>
              <p:nvPr/>
            </p:nvSpPr>
            <p:spPr>
              <a:xfrm>
                <a:off x="1379866" y="4295608"/>
                <a:ext cx="322754" cy="413404"/>
              </a:xfrm>
              <a:custGeom>
                <a:avLst/>
                <a:gdLst/>
                <a:ahLst/>
                <a:cxnLst/>
                <a:rect l="l" t="t" r="r" b="b"/>
                <a:pathLst>
                  <a:path w="22171" h="28398" extrusionOk="0">
                    <a:moveTo>
                      <a:pt x="1" y="0"/>
                    </a:moveTo>
                    <a:lnTo>
                      <a:pt x="1" y="28398"/>
                    </a:lnTo>
                    <a:lnTo>
                      <a:pt x="22170" y="28398"/>
                    </a:lnTo>
                    <a:lnTo>
                      <a:pt x="2217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3544;p48">
                <a:extLst>
                  <a:ext uri="{FF2B5EF4-FFF2-40B4-BE49-F238E27FC236}">
                    <a16:creationId xmlns:a16="http://schemas.microsoft.com/office/drawing/2014/main" id="{1861B012-D1B3-4004-9EBC-C504DBD99D7A}"/>
                  </a:ext>
                </a:extLst>
              </p:cNvPr>
              <p:cNvSpPr/>
              <p:nvPr/>
            </p:nvSpPr>
            <p:spPr>
              <a:xfrm>
                <a:off x="1408938" y="4320036"/>
                <a:ext cx="261613" cy="117071"/>
              </a:xfrm>
              <a:custGeom>
                <a:avLst/>
                <a:gdLst/>
                <a:ahLst/>
                <a:cxnLst/>
                <a:rect l="l" t="t" r="r" b="b"/>
                <a:pathLst>
                  <a:path w="17971" h="8042" extrusionOk="0">
                    <a:moveTo>
                      <a:pt x="17858" y="136"/>
                    </a:moveTo>
                    <a:lnTo>
                      <a:pt x="17858" y="136"/>
                    </a:lnTo>
                    <a:cubicBezTo>
                      <a:pt x="17871" y="2535"/>
                      <a:pt x="17884" y="4477"/>
                      <a:pt x="17888" y="5834"/>
                    </a:cubicBezTo>
                    <a:cubicBezTo>
                      <a:pt x="17897" y="6512"/>
                      <a:pt x="17901" y="7040"/>
                      <a:pt x="17906" y="7407"/>
                    </a:cubicBezTo>
                    <a:cubicBezTo>
                      <a:pt x="17906" y="7587"/>
                      <a:pt x="17910" y="7722"/>
                      <a:pt x="17910" y="7823"/>
                    </a:cubicBezTo>
                    <a:cubicBezTo>
                      <a:pt x="17910" y="7915"/>
                      <a:pt x="17914" y="7967"/>
                      <a:pt x="17914" y="7967"/>
                    </a:cubicBezTo>
                    <a:cubicBezTo>
                      <a:pt x="17914" y="7967"/>
                      <a:pt x="17884" y="7963"/>
                      <a:pt x="17823" y="7963"/>
                    </a:cubicBezTo>
                    <a:cubicBezTo>
                      <a:pt x="17761" y="7963"/>
                      <a:pt x="17674" y="7958"/>
                      <a:pt x="17565" y="7958"/>
                    </a:cubicBezTo>
                    <a:cubicBezTo>
                      <a:pt x="17333" y="7958"/>
                      <a:pt x="17000" y="7954"/>
                      <a:pt x="16572" y="7950"/>
                    </a:cubicBezTo>
                    <a:cubicBezTo>
                      <a:pt x="15699" y="7945"/>
                      <a:pt x="14440" y="7937"/>
                      <a:pt x="12863" y="7928"/>
                    </a:cubicBezTo>
                    <a:cubicBezTo>
                      <a:pt x="9714" y="7919"/>
                      <a:pt x="5292" y="7906"/>
                      <a:pt x="154" y="7893"/>
                    </a:cubicBezTo>
                    <a:lnTo>
                      <a:pt x="154" y="7893"/>
                    </a:lnTo>
                    <a:cubicBezTo>
                      <a:pt x="154" y="6692"/>
                      <a:pt x="154" y="5436"/>
                      <a:pt x="158" y="4143"/>
                    </a:cubicBezTo>
                    <a:lnTo>
                      <a:pt x="158" y="2133"/>
                    </a:lnTo>
                    <a:lnTo>
                      <a:pt x="158" y="1110"/>
                    </a:lnTo>
                    <a:lnTo>
                      <a:pt x="158" y="595"/>
                    </a:lnTo>
                    <a:lnTo>
                      <a:pt x="158" y="337"/>
                    </a:lnTo>
                    <a:lnTo>
                      <a:pt x="158" y="206"/>
                    </a:lnTo>
                    <a:lnTo>
                      <a:pt x="158" y="158"/>
                    </a:lnTo>
                    <a:lnTo>
                      <a:pt x="158" y="158"/>
                    </a:lnTo>
                    <a:cubicBezTo>
                      <a:pt x="7035" y="149"/>
                      <a:pt x="13275" y="140"/>
                      <a:pt x="17858" y="136"/>
                    </a:cubicBezTo>
                    <a:close/>
                    <a:moveTo>
                      <a:pt x="80" y="1"/>
                    </a:moveTo>
                    <a:cubicBezTo>
                      <a:pt x="54" y="26"/>
                      <a:pt x="9" y="71"/>
                      <a:pt x="1" y="79"/>
                    </a:cubicBezTo>
                    <a:lnTo>
                      <a:pt x="1" y="79"/>
                    </a:lnTo>
                    <a:lnTo>
                      <a:pt x="1" y="83"/>
                    </a:lnTo>
                    <a:lnTo>
                      <a:pt x="1" y="92"/>
                    </a:lnTo>
                    <a:lnTo>
                      <a:pt x="1" y="110"/>
                    </a:lnTo>
                    <a:lnTo>
                      <a:pt x="1" y="140"/>
                    </a:lnTo>
                    <a:lnTo>
                      <a:pt x="1" y="206"/>
                    </a:lnTo>
                    <a:lnTo>
                      <a:pt x="1" y="337"/>
                    </a:lnTo>
                    <a:lnTo>
                      <a:pt x="1" y="595"/>
                    </a:lnTo>
                    <a:lnTo>
                      <a:pt x="1" y="1110"/>
                    </a:lnTo>
                    <a:lnTo>
                      <a:pt x="1" y="2133"/>
                    </a:lnTo>
                    <a:lnTo>
                      <a:pt x="1" y="4143"/>
                    </a:lnTo>
                    <a:cubicBezTo>
                      <a:pt x="5" y="5463"/>
                      <a:pt x="5" y="6744"/>
                      <a:pt x="5" y="7967"/>
                    </a:cubicBezTo>
                    <a:lnTo>
                      <a:pt x="5" y="8042"/>
                    </a:lnTo>
                    <a:lnTo>
                      <a:pt x="80" y="8042"/>
                    </a:lnTo>
                    <a:cubicBezTo>
                      <a:pt x="5271" y="8028"/>
                      <a:pt x="9737" y="8016"/>
                      <a:pt x="12910" y="8006"/>
                    </a:cubicBezTo>
                    <a:cubicBezTo>
                      <a:pt x="14483" y="7998"/>
                      <a:pt x="15738" y="7990"/>
                      <a:pt x="16603" y="7984"/>
                    </a:cubicBezTo>
                    <a:cubicBezTo>
                      <a:pt x="17027" y="7980"/>
                      <a:pt x="17355" y="7980"/>
                      <a:pt x="17583" y="7976"/>
                    </a:cubicBezTo>
                    <a:cubicBezTo>
                      <a:pt x="17687" y="7976"/>
                      <a:pt x="17770" y="7972"/>
                      <a:pt x="17835" y="7972"/>
                    </a:cubicBezTo>
                    <a:cubicBezTo>
                      <a:pt x="17882" y="7972"/>
                      <a:pt x="17911" y="7968"/>
                      <a:pt x="17914" y="7968"/>
                    </a:cubicBezTo>
                    <a:lnTo>
                      <a:pt x="17914" y="7968"/>
                    </a:lnTo>
                    <a:cubicBezTo>
                      <a:pt x="17914" y="7968"/>
                      <a:pt x="17914" y="7968"/>
                      <a:pt x="17914" y="7968"/>
                    </a:cubicBezTo>
                    <a:cubicBezTo>
                      <a:pt x="17918" y="7968"/>
                      <a:pt x="17918" y="7920"/>
                      <a:pt x="17923" y="7836"/>
                    </a:cubicBezTo>
                    <a:cubicBezTo>
                      <a:pt x="17923" y="7736"/>
                      <a:pt x="17923" y="7605"/>
                      <a:pt x="17928" y="7429"/>
                    </a:cubicBezTo>
                    <a:cubicBezTo>
                      <a:pt x="17932" y="7067"/>
                      <a:pt x="17936" y="6542"/>
                      <a:pt x="17940" y="5870"/>
                    </a:cubicBezTo>
                    <a:cubicBezTo>
                      <a:pt x="17950" y="4493"/>
                      <a:pt x="17958" y="2518"/>
                      <a:pt x="17971" y="79"/>
                    </a:cubicBezTo>
                    <a:lnTo>
                      <a:pt x="17971" y="23"/>
                    </a:lnTo>
                    <a:lnTo>
                      <a:pt x="17914" y="23"/>
                    </a:lnTo>
                    <a:cubicBezTo>
                      <a:pt x="13309" y="18"/>
                      <a:pt x="7016" y="9"/>
                      <a:pt x="8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3545;p48">
                <a:extLst>
                  <a:ext uri="{FF2B5EF4-FFF2-40B4-BE49-F238E27FC236}">
                    <a16:creationId xmlns:a16="http://schemas.microsoft.com/office/drawing/2014/main" id="{726CDA56-CB25-4953-83CE-A968BEA80220}"/>
                  </a:ext>
                </a:extLst>
              </p:cNvPr>
              <p:cNvSpPr/>
              <p:nvPr/>
            </p:nvSpPr>
            <p:spPr>
              <a:xfrm>
                <a:off x="1527654" y="4366590"/>
                <a:ext cx="23670" cy="24034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1651" extrusionOk="0">
                    <a:moveTo>
                      <a:pt x="854" y="134"/>
                    </a:moveTo>
                    <a:cubicBezTo>
                      <a:pt x="1014" y="134"/>
                      <a:pt x="1163" y="190"/>
                      <a:pt x="1268" y="268"/>
                    </a:cubicBezTo>
                    <a:cubicBezTo>
                      <a:pt x="1434" y="381"/>
                      <a:pt x="1513" y="538"/>
                      <a:pt x="1548" y="649"/>
                    </a:cubicBezTo>
                    <a:cubicBezTo>
                      <a:pt x="1581" y="754"/>
                      <a:pt x="1587" y="823"/>
                      <a:pt x="1599" y="827"/>
                    </a:cubicBezTo>
                    <a:lnTo>
                      <a:pt x="1599" y="827"/>
                    </a:lnTo>
                    <a:cubicBezTo>
                      <a:pt x="1587" y="827"/>
                      <a:pt x="1581" y="896"/>
                      <a:pt x="1548" y="1002"/>
                    </a:cubicBezTo>
                    <a:cubicBezTo>
                      <a:pt x="1513" y="1111"/>
                      <a:pt x="1434" y="1268"/>
                      <a:pt x="1268" y="1383"/>
                    </a:cubicBezTo>
                    <a:cubicBezTo>
                      <a:pt x="1163" y="1461"/>
                      <a:pt x="1014" y="1516"/>
                      <a:pt x="854" y="1516"/>
                    </a:cubicBezTo>
                    <a:cubicBezTo>
                      <a:pt x="774" y="1516"/>
                      <a:pt x="690" y="1502"/>
                      <a:pt x="608" y="1470"/>
                    </a:cubicBezTo>
                    <a:cubicBezTo>
                      <a:pt x="368" y="1383"/>
                      <a:pt x="158" y="1125"/>
                      <a:pt x="162" y="823"/>
                    </a:cubicBezTo>
                    <a:cubicBezTo>
                      <a:pt x="158" y="526"/>
                      <a:pt x="368" y="268"/>
                      <a:pt x="608" y="181"/>
                    </a:cubicBezTo>
                    <a:cubicBezTo>
                      <a:pt x="690" y="148"/>
                      <a:pt x="774" y="134"/>
                      <a:pt x="854" y="134"/>
                    </a:cubicBezTo>
                    <a:close/>
                    <a:moveTo>
                      <a:pt x="824" y="0"/>
                    </a:moveTo>
                    <a:cubicBezTo>
                      <a:pt x="738" y="0"/>
                      <a:pt x="649" y="14"/>
                      <a:pt x="560" y="46"/>
                    </a:cubicBezTo>
                    <a:cubicBezTo>
                      <a:pt x="263" y="141"/>
                      <a:pt x="1" y="456"/>
                      <a:pt x="5" y="823"/>
                    </a:cubicBezTo>
                    <a:cubicBezTo>
                      <a:pt x="1" y="1194"/>
                      <a:pt x="263" y="1509"/>
                      <a:pt x="560" y="1605"/>
                    </a:cubicBezTo>
                    <a:cubicBezTo>
                      <a:pt x="649" y="1637"/>
                      <a:pt x="739" y="1650"/>
                      <a:pt x="825" y="1650"/>
                    </a:cubicBezTo>
                    <a:cubicBezTo>
                      <a:pt x="1027" y="1650"/>
                      <a:pt x="1211" y="1575"/>
                      <a:pt x="1334" y="1474"/>
                    </a:cubicBezTo>
                    <a:cubicBezTo>
                      <a:pt x="1517" y="1325"/>
                      <a:pt x="1587" y="1137"/>
                      <a:pt x="1604" y="1020"/>
                    </a:cubicBezTo>
                    <a:cubicBezTo>
                      <a:pt x="1626" y="897"/>
                      <a:pt x="1609" y="827"/>
                      <a:pt x="1601" y="827"/>
                    </a:cubicBezTo>
                    <a:lnTo>
                      <a:pt x="1601" y="827"/>
                    </a:lnTo>
                    <a:cubicBezTo>
                      <a:pt x="1609" y="823"/>
                      <a:pt x="1626" y="754"/>
                      <a:pt x="1604" y="631"/>
                    </a:cubicBezTo>
                    <a:cubicBezTo>
                      <a:pt x="1587" y="512"/>
                      <a:pt x="1517" y="325"/>
                      <a:pt x="1334" y="181"/>
                    </a:cubicBezTo>
                    <a:cubicBezTo>
                      <a:pt x="1211" y="76"/>
                      <a:pt x="1026" y="0"/>
                      <a:pt x="82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3546;p48">
                <a:extLst>
                  <a:ext uri="{FF2B5EF4-FFF2-40B4-BE49-F238E27FC236}">
                    <a16:creationId xmlns:a16="http://schemas.microsoft.com/office/drawing/2014/main" id="{3935B187-0CC4-43FF-B799-C21EC07FC7B6}"/>
                  </a:ext>
                </a:extLst>
              </p:cNvPr>
              <p:cNvSpPr/>
              <p:nvPr/>
            </p:nvSpPr>
            <p:spPr>
              <a:xfrm>
                <a:off x="1408938" y="4446438"/>
                <a:ext cx="261613" cy="117086"/>
              </a:xfrm>
              <a:custGeom>
                <a:avLst/>
                <a:gdLst/>
                <a:ahLst/>
                <a:cxnLst/>
                <a:rect l="l" t="t" r="r" b="b"/>
                <a:pathLst>
                  <a:path w="17971" h="8043" extrusionOk="0">
                    <a:moveTo>
                      <a:pt x="17858" y="136"/>
                    </a:moveTo>
                    <a:lnTo>
                      <a:pt x="17858" y="136"/>
                    </a:lnTo>
                    <a:cubicBezTo>
                      <a:pt x="17871" y="2536"/>
                      <a:pt x="17884" y="4477"/>
                      <a:pt x="17888" y="5836"/>
                    </a:cubicBezTo>
                    <a:cubicBezTo>
                      <a:pt x="17897" y="6512"/>
                      <a:pt x="17901" y="7042"/>
                      <a:pt x="17906" y="7413"/>
                    </a:cubicBezTo>
                    <a:cubicBezTo>
                      <a:pt x="17906" y="7587"/>
                      <a:pt x="17910" y="7723"/>
                      <a:pt x="17910" y="7823"/>
                    </a:cubicBezTo>
                    <a:cubicBezTo>
                      <a:pt x="17910" y="7920"/>
                      <a:pt x="17914" y="7968"/>
                      <a:pt x="17914" y="7968"/>
                    </a:cubicBezTo>
                    <a:cubicBezTo>
                      <a:pt x="17914" y="7968"/>
                      <a:pt x="17884" y="7968"/>
                      <a:pt x="17823" y="7964"/>
                    </a:cubicBezTo>
                    <a:cubicBezTo>
                      <a:pt x="17761" y="7964"/>
                      <a:pt x="17674" y="7964"/>
                      <a:pt x="17565" y="7959"/>
                    </a:cubicBezTo>
                    <a:cubicBezTo>
                      <a:pt x="17333" y="7959"/>
                      <a:pt x="17000" y="7954"/>
                      <a:pt x="16572" y="7950"/>
                    </a:cubicBezTo>
                    <a:cubicBezTo>
                      <a:pt x="15699" y="7946"/>
                      <a:pt x="14440" y="7937"/>
                      <a:pt x="12863" y="7928"/>
                    </a:cubicBezTo>
                    <a:cubicBezTo>
                      <a:pt x="9714" y="7920"/>
                      <a:pt x="5292" y="7911"/>
                      <a:pt x="154" y="7894"/>
                    </a:cubicBezTo>
                    <a:lnTo>
                      <a:pt x="154" y="7894"/>
                    </a:lnTo>
                    <a:cubicBezTo>
                      <a:pt x="154" y="6692"/>
                      <a:pt x="154" y="5437"/>
                      <a:pt x="158" y="4144"/>
                    </a:cubicBezTo>
                    <a:lnTo>
                      <a:pt x="158" y="2138"/>
                    </a:lnTo>
                    <a:lnTo>
                      <a:pt x="158" y="1111"/>
                    </a:lnTo>
                    <a:lnTo>
                      <a:pt x="158" y="596"/>
                    </a:lnTo>
                    <a:lnTo>
                      <a:pt x="158" y="338"/>
                    </a:lnTo>
                    <a:lnTo>
                      <a:pt x="158" y="206"/>
                    </a:lnTo>
                    <a:lnTo>
                      <a:pt x="158" y="158"/>
                    </a:lnTo>
                    <a:lnTo>
                      <a:pt x="158" y="158"/>
                    </a:lnTo>
                    <a:cubicBezTo>
                      <a:pt x="7035" y="150"/>
                      <a:pt x="13275" y="140"/>
                      <a:pt x="17858" y="136"/>
                    </a:cubicBezTo>
                    <a:close/>
                    <a:moveTo>
                      <a:pt x="80" y="1"/>
                    </a:moveTo>
                    <a:lnTo>
                      <a:pt x="1" y="80"/>
                    </a:lnTo>
                    <a:lnTo>
                      <a:pt x="1" y="84"/>
                    </a:lnTo>
                    <a:lnTo>
                      <a:pt x="1" y="88"/>
                    </a:lnTo>
                    <a:lnTo>
                      <a:pt x="1" y="93"/>
                    </a:lnTo>
                    <a:lnTo>
                      <a:pt x="1" y="110"/>
                    </a:lnTo>
                    <a:lnTo>
                      <a:pt x="1" y="146"/>
                    </a:lnTo>
                    <a:lnTo>
                      <a:pt x="1" y="206"/>
                    </a:lnTo>
                    <a:lnTo>
                      <a:pt x="1" y="338"/>
                    </a:lnTo>
                    <a:lnTo>
                      <a:pt x="1" y="596"/>
                    </a:lnTo>
                    <a:lnTo>
                      <a:pt x="1" y="1111"/>
                    </a:lnTo>
                    <a:lnTo>
                      <a:pt x="1" y="2138"/>
                    </a:lnTo>
                    <a:lnTo>
                      <a:pt x="1" y="4144"/>
                    </a:lnTo>
                    <a:cubicBezTo>
                      <a:pt x="5" y="5463"/>
                      <a:pt x="5" y="6744"/>
                      <a:pt x="5" y="7968"/>
                    </a:cubicBezTo>
                    <a:lnTo>
                      <a:pt x="5" y="8042"/>
                    </a:lnTo>
                    <a:lnTo>
                      <a:pt x="80" y="8042"/>
                    </a:lnTo>
                    <a:cubicBezTo>
                      <a:pt x="5271" y="8029"/>
                      <a:pt x="9737" y="8016"/>
                      <a:pt x="12910" y="8007"/>
                    </a:cubicBezTo>
                    <a:cubicBezTo>
                      <a:pt x="14483" y="7998"/>
                      <a:pt x="15738" y="7994"/>
                      <a:pt x="16603" y="7986"/>
                    </a:cubicBezTo>
                    <a:cubicBezTo>
                      <a:pt x="17027" y="7986"/>
                      <a:pt x="17355" y="7980"/>
                      <a:pt x="17583" y="7976"/>
                    </a:cubicBezTo>
                    <a:cubicBezTo>
                      <a:pt x="17687" y="7976"/>
                      <a:pt x="17770" y="7976"/>
                      <a:pt x="17835" y="7972"/>
                    </a:cubicBezTo>
                    <a:cubicBezTo>
                      <a:pt x="17888" y="7972"/>
                      <a:pt x="17918" y="7972"/>
                      <a:pt x="17914" y="7968"/>
                    </a:cubicBezTo>
                    <a:lnTo>
                      <a:pt x="17914" y="7968"/>
                    </a:lnTo>
                    <a:cubicBezTo>
                      <a:pt x="17914" y="7968"/>
                      <a:pt x="17914" y="7968"/>
                      <a:pt x="17914" y="7968"/>
                    </a:cubicBezTo>
                    <a:cubicBezTo>
                      <a:pt x="17918" y="7968"/>
                      <a:pt x="17918" y="7920"/>
                      <a:pt x="17923" y="7837"/>
                    </a:cubicBezTo>
                    <a:cubicBezTo>
                      <a:pt x="17923" y="7736"/>
                      <a:pt x="17923" y="7605"/>
                      <a:pt x="17928" y="7430"/>
                    </a:cubicBezTo>
                    <a:cubicBezTo>
                      <a:pt x="17932" y="7068"/>
                      <a:pt x="17936" y="6543"/>
                      <a:pt x="17940" y="5870"/>
                    </a:cubicBezTo>
                    <a:cubicBezTo>
                      <a:pt x="17950" y="4493"/>
                      <a:pt x="17958" y="2518"/>
                      <a:pt x="17971" y="80"/>
                    </a:cubicBezTo>
                    <a:lnTo>
                      <a:pt x="17971" y="23"/>
                    </a:lnTo>
                    <a:lnTo>
                      <a:pt x="17914" y="23"/>
                    </a:lnTo>
                    <a:cubicBezTo>
                      <a:pt x="13309" y="19"/>
                      <a:pt x="7016" y="9"/>
                      <a:pt x="8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3547;p48">
                <a:extLst>
                  <a:ext uri="{FF2B5EF4-FFF2-40B4-BE49-F238E27FC236}">
                    <a16:creationId xmlns:a16="http://schemas.microsoft.com/office/drawing/2014/main" id="{D0944427-0113-48B2-AB11-9B7E51FECE0A}"/>
                  </a:ext>
                </a:extLst>
              </p:cNvPr>
              <p:cNvSpPr/>
              <p:nvPr/>
            </p:nvSpPr>
            <p:spPr>
              <a:xfrm>
                <a:off x="1527654" y="4492993"/>
                <a:ext cx="23685" cy="24034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651" extrusionOk="0">
                    <a:moveTo>
                      <a:pt x="824" y="1"/>
                    </a:moveTo>
                    <a:cubicBezTo>
                      <a:pt x="738" y="1"/>
                      <a:pt x="649" y="14"/>
                      <a:pt x="560" y="46"/>
                    </a:cubicBezTo>
                    <a:cubicBezTo>
                      <a:pt x="263" y="141"/>
                      <a:pt x="1" y="456"/>
                      <a:pt x="5" y="828"/>
                    </a:cubicBezTo>
                    <a:cubicBezTo>
                      <a:pt x="1" y="1195"/>
                      <a:pt x="263" y="1510"/>
                      <a:pt x="560" y="1605"/>
                    </a:cubicBezTo>
                    <a:cubicBezTo>
                      <a:pt x="649" y="1637"/>
                      <a:pt x="739" y="1651"/>
                      <a:pt x="825" y="1651"/>
                    </a:cubicBezTo>
                    <a:cubicBezTo>
                      <a:pt x="1027" y="1651"/>
                      <a:pt x="1211" y="1576"/>
                      <a:pt x="1334" y="1474"/>
                    </a:cubicBezTo>
                    <a:cubicBezTo>
                      <a:pt x="1517" y="1326"/>
                      <a:pt x="1587" y="1143"/>
                      <a:pt x="1604" y="1020"/>
                    </a:cubicBezTo>
                    <a:cubicBezTo>
                      <a:pt x="1626" y="893"/>
                      <a:pt x="1608" y="828"/>
                      <a:pt x="1600" y="828"/>
                    </a:cubicBezTo>
                    <a:cubicBezTo>
                      <a:pt x="1587" y="828"/>
                      <a:pt x="1582" y="893"/>
                      <a:pt x="1548" y="1002"/>
                    </a:cubicBezTo>
                    <a:cubicBezTo>
                      <a:pt x="1513" y="1111"/>
                      <a:pt x="1434" y="1269"/>
                      <a:pt x="1268" y="1387"/>
                    </a:cubicBezTo>
                    <a:cubicBezTo>
                      <a:pt x="1163" y="1462"/>
                      <a:pt x="1015" y="1517"/>
                      <a:pt x="856" y="1517"/>
                    </a:cubicBezTo>
                    <a:cubicBezTo>
                      <a:pt x="775" y="1517"/>
                      <a:pt x="691" y="1503"/>
                      <a:pt x="608" y="1470"/>
                    </a:cubicBezTo>
                    <a:cubicBezTo>
                      <a:pt x="368" y="1383"/>
                      <a:pt x="158" y="1125"/>
                      <a:pt x="162" y="828"/>
                    </a:cubicBezTo>
                    <a:cubicBezTo>
                      <a:pt x="158" y="526"/>
                      <a:pt x="368" y="268"/>
                      <a:pt x="608" y="181"/>
                    </a:cubicBezTo>
                    <a:cubicBezTo>
                      <a:pt x="690" y="150"/>
                      <a:pt x="774" y="137"/>
                      <a:pt x="854" y="137"/>
                    </a:cubicBezTo>
                    <a:cubicBezTo>
                      <a:pt x="1014" y="137"/>
                      <a:pt x="1163" y="190"/>
                      <a:pt x="1268" y="268"/>
                    </a:cubicBezTo>
                    <a:cubicBezTo>
                      <a:pt x="1434" y="383"/>
                      <a:pt x="1513" y="540"/>
                      <a:pt x="1548" y="649"/>
                    </a:cubicBezTo>
                    <a:cubicBezTo>
                      <a:pt x="1582" y="758"/>
                      <a:pt x="1587" y="828"/>
                      <a:pt x="1600" y="828"/>
                    </a:cubicBezTo>
                    <a:cubicBezTo>
                      <a:pt x="1608" y="828"/>
                      <a:pt x="1626" y="758"/>
                      <a:pt x="1604" y="635"/>
                    </a:cubicBezTo>
                    <a:cubicBezTo>
                      <a:pt x="1587" y="514"/>
                      <a:pt x="1517" y="325"/>
                      <a:pt x="1334" y="181"/>
                    </a:cubicBezTo>
                    <a:cubicBezTo>
                      <a:pt x="1211" y="77"/>
                      <a:pt x="1026" y="1"/>
                      <a:pt x="8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3548;p48">
                <a:extLst>
                  <a:ext uri="{FF2B5EF4-FFF2-40B4-BE49-F238E27FC236}">
                    <a16:creationId xmlns:a16="http://schemas.microsoft.com/office/drawing/2014/main" id="{55AD18F6-1B93-49B5-96FE-6FEB6CD7D99F}"/>
                  </a:ext>
                </a:extLst>
              </p:cNvPr>
              <p:cNvSpPr/>
              <p:nvPr/>
            </p:nvSpPr>
            <p:spPr>
              <a:xfrm>
                <a:off x="1408923" y="4572608"/>
                <a:ext cx="261627" cy="117319"/>
              </a:xfrm>
              <a:custGeom>
                <a:avLst/>
                <a:gdLst/>
                <a:ahLst/>
                <a:cxnLst/>
                <a:rect l="l" t="t" r="r" b="b"/>
                <a:pathLst>
                  <a:path w="17972" h="8059" extrusionOk="0">
                    <a:moveTo>
                      <a:pt x="98" y="0"/>
                    </a:moveTo>
                    <a:cubicBezTo>
                      <a:pt x="98" y="0"/>
                      <a:pt x="93" y="5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lnTo>
                      <a:pt x="81" y="17"/>
                    </a:lnTo>
                    <a:cubicBezTo>
                      <a:pt x="91" y="7"/>
                      <a:pt x="98" y="0"/>
                      <a:pt x="98" y="0"/>
                    </a:cubicBezTo>
                    <a:close/>
                    <a:moveTo>
                      <a:pt x="161" y="95"/>
                    </a:moveTo>
                    <a:cubicBezTo>
                      <a:pt x="161" y="95"/>
                      <a:pt x="160" y="95"/>
                      <a:pt x="159" y="96"/>
                    </a:cubicBezTo>
                    <a:lnTo>
                      <a:pt x="159" y="96"/>
                    </a:lnTo>
                    <a:lnTo>
                      <a:pt x="159" y="96"/>
                    </a:lnTo>
                    <a:cubicBezTo>
                      <a:pt x="160" y="95"/>
                      <a:pt x="161" y="95"/>
                      <a:pt x="161" y="95"/>
                    </a:cubicBezTo>
                    <a:close/>
                    <a:moveTo>
                      <a:pt x="2" y="96"/>
                    </a:moveTo>
                    <a:cubicBezTo>
                      <a:pt x="1" y="97"/>
                      <a:pt x="1" y="97"/>
                      <a:pt x="1" y="97"/>
                    </a:cubicBezTo>
                    <a:cubicBezTo>
                      <a:pt x="1" y="97"/>
                      <a:pt x="1" y="97"/>
                      <a:pt x="2" y="96"/>
                    </a:cubicBezTo>
                    <a:lnTo>
                      <a:pt x="2" y="96"/>
                    </a:lnTo>
                    <a:lnTo>
                      <a:pt x="2" y="96"/>
                    </a:lnTo>
                    <a:close/>
                    <a:moveTo>
                      <a:pt x="81" y="174"/>
                    </a:moveTo>
                    <a:lnTo>
                      <a:pt x="81" y="174"/>
                    </a:lnTo>
                    <a:cubicBezTo>
                      <a:pt x="70" y="185"/>
                      <a:pt x="63" y="192"/>
                      <a:pt x="63" y="192"/>
                    </a:cubicBezTo>
                    <a:cubicBezTo>
                      <a:pt x="63" y="192"/>
                      <a:pt x="68" y="187"/>
                      <a:pt x="81" y="174"/>
                    </a:cubicBezTo>
                    <a:cubicBezTo>
                      <a:pt x="81" y="174"/>
                      <a:pt x="81" y="174"/>
                      <a:pt x="81" y="174"/>
                    </a:cubicBezTo>
                    <a:close/>
                    <a:moveTo>
                      <a:pt x="17859" y="153"/>
                    </a:moveTo>
                    <a:cubicBezTo>
                      <a:pt x="17872" y="2552"/>
                      <a:pt x="17885" y="4495"/>
                      <a:pt x="17889" y="5852"/>
                    </a:cubicBezTo>
                    <a:cubicBezTo>
                      <a:pt x="17898" y="6529"/>
                      <a:pt x="17902" y="7058"/>
                      <a:pt x="17907" y="7429"/>
                    </a:cubicBezTo>
                    <a:cubicBezTo>
                      <a:pt x="17907" y="7604"/>
                      <a:pt x="17911" y="7740"/>
                      <a:pt x="17911" y="7840"/>
                    </a:cubicBezTo>
                    <a:cubicBezTo>
                      <a:pt x="17911" y="7936"/>
                      <a:pt x="17915" y="7984"/>
                      <a:pt x="17915" y="7984"/>
                    </a:cubicBezTo>
                    <a:cubicBezTo>
                      <a:pt x="17915" y="7984"/>
                      <a:pt x="17885" y="7984"/>
                      <a:pt x="17824" y="7980"/>
                    </a:cubicBezTo>
                    <a:cubicBezTo>
                      <a:pt x="17762" y="7980"/>
                      <a:pt x="17675" y="7980"/>
                      <a:pt x="17566" y="7976"/>
                    </a:cubicBezTo>
                    <a:cubicBezTo>
                      <a:pt x="17334" y="7976"/>
                      <a:pt x="17001" y="7972"/>
                      <a:pt x="16573" y="7966"/>
                    </a:cubicBezTo>
                    <a:cubicBezTo>
                      <a:pt x="15700" y="7962"/>
                      <a:pt x="14441" y="7954"/>
                      <a:pt x="12864" y="7945"/>
                    </a:cubicBezTo>
                    <a:cubicBezTo>
                      <a:pt x="9715" y="7936"/>
                      <a:pt x="5293" y="7928"/>
                      <a:pt x="155" y="7910"/>
                    </a:cubicBezTo>
                    <a:lnTo>
                      <a:pt x="155" y="7910"/>
                    </a:lnTo>
                    <a:cubicBezTo>
                      <a:pt x="155" y="6708"/>
                      <a:pt x="155" y="5454"/>
                      <a:pt x="159" y="4160"/>
                    </a:cubicBezTo>
                    <a:lnTo>
                      <a:pt x="159" y="2155"/>
                    </a:lnTo>
                    <a:lnTo>
                      <a:pt x="159" y="1128"/>
                    </a:lnTo>
                    <a:lnTo>
                      <a:pt x="159" y="612"/>
                    </a:lnTo>
                    <a:lnTo>
                      <a:pt x="159" y="354"/>
                    </a:lnTo>
                    <a:lnTo>
                      <a:pt x="159" y="227"/>
                    </a:lnTo>
                    <a:lnTo>
                      <a:pt x="159" y="174"/>
                    </a:lnTo>
                    <a:lnTo>
                      <a:pt x="159" y="174"/>
                    </a:lnTo>
                    <a:cubicBezTo>
                      <a:pt x="7036" y="166"/>
                      <a:pt x="13276" y="158"/>
                      <a:pt x="17859" y="153"/>
                    </a:cubicBezTo>
                    <a:close/>
                    <a:moveTo>
                      <a:pt x="81" y="17"/>
                    </a:moveTo>
                    <a:cubicBezTo>
                      <a:pt x="56" y="42"/>
                      <a:pt x="10" y="88"/>
                      <a:pt x="2" y="96"/>
                    </a:cubicBezTo>
                    <a:lnTo>
                      <a:pt x="2" y="96"/>
                    </a:lnTo>
                    <a:lnTo>
                      <a:pt x="2" y="100"/>
                    </a:lnTo>
                    <a:lnTo>
                      <a:pt x="2" y="105"/>
                    </a:lnTo>
                    <a:lnTo>
                      <a:pt x="2" y="114"/>
                    </a:lnTo>
                    <a:lnTo>
                      <a:pt x="2" y="126"/>
                    </a:lnTo>
                    <a:lnTo>
                      <a:pt x="2" y="162"/>
                    </a:lnTo>
                    <a:lnTo>
                      <a:pt x="2" y="227"/>
                    </a:lnTo>
                    <a:lnTo>
                      <a:pt x="2" y="354"/>
                    </a:lnTo>
                    <a:lnTo>
                      <a:pt x="2" y="612"/>
                    </a:lnTo>
                    <a:lnTo>
                      <a:pt x="2" y="1128"/>
                    </a:lnTo>
                    <a:lnTo>
                      <a:pt x="2" y="2155"/>
                    </a:lnTo>
                    <a:lnTo>
                      <a:pt x="2" y="4160"/>
                    </a:lnTo>
                    <a:cubicBezTo>
                      <a:pt x="6" y="5481"/>
                      <a:pt x="6" y="6760"/>
                      <a:pt x="6" y="7984"/>
                    </a:cubicBezTo>
                    <a:lnTo>
                      <a:pt x="6" y="8059"/>
                    </a:lnTo>
                    <a:lnTo>
                      <a:pt x="81" y="8059"/>
                    </a:lnTo>
                    <a:cubicBezTo>
                      <a:pt x="5272" y="8045"/>
                      <a:pt x="9738" y="8032"/>
                      <a:pt x="12911" y="8024"/>
                    </a:cubicBezTo>
                    <a:cubicBezTo>
                      <a:pt x="14484" y="8015"/>
                      <a:pt x="15739" y="8010"/>
                      <a:pt x="16604" y="8006"/>
                    </a:cubicBezTo>
                    <a:cubicBezTo>
                      <a:pt x="17028" y="8002"/>
                      <a:pt x="17356" y="7998"/>
                      <a:pt x="17584" y="7993"/>
                    </a:cubicBezTo>
                    <a:cubicBezTo>
                      <a:pt x="17688" y="7993"/>
                      <a:pt x="17771" y="7993"/>
                      <a:pt x="17836" y="7988"/>
                    </a:cubicBezTo>
                    <a:cubicBezTo>
                      <a:pt x="17889" y="7988"/>
                      <a:pt x="17919" y="7988"/>
                      <a:pt x="17915" y="7984"/>
                    </a:cubicBezTo>
                    <a:lnTo>
                      <a:pt x="17915" y="7984"/>
                    </a:lnTo>
                    <a:cubicBezTo>
                      <a:pt x="17915" y="7984"/>
                      <a:pt x="17915" y="7984"/>
                      <a:pt x="17915" y="7984"/>
                    </a:cubicBezTo>
                    <a:cubicBezTo>
                      <a:pt x="17919" y="7984"/>
                      <a:pt x="17919" y="7937"/>
                      <a:pt x="17924" y="7853"/>
                    </a:cubicBezTo>
                    <a:cubicBezTo>
                      <a:pt x="17924" y="7752"/>
                      <a:pt x="17924" y="7621"/>
                      <a:pt x="17929" y="7451"/>
                    </a:cubicBezTo>
                    <a:cubicBezTo>
                      <a:pt x="17933" y="7084"/>
                      <a:pt x="17937" y="6560"/>
                      <a:pt x="17941" y="5886"/>
                    </a:cubicBezTo>
                    <a:cubicBezTo>
                      <a:pt x="17951" y="4510"/>
                      <a:pt x="17959" y="2534"/>
                      <a:pt x="17972" y="96"/>
                    </a:cubicBezTo>
                    <a:lnTo>
                      <a:pt x="17972" y="39"/>
                    </a:lnTo>
                    <a:lnTo>
                      <a:pt x="17915" y="39"/>
                    </a:lnTo>
                    <a:cubicBezTo>
                      <a:pt x="13310" y="35"/>
                      <a:pt x="7017" y="27"/>
                      <a:pt x="81" y="1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3549;p48">
                <a:extLst>
                  <a:ext uri="{FF2B5EF4-FFF2-40B4-BE49-F238E27FC236}">
                    <a16:creationId xmlns:a16="http://schemas.microsoft.com/office/drawing/2014/main" id="{4A7F2548-544C-4887-B82B-282CE79F7461}"/>
                  </a:ext>
                </a:extLst>
              </p:cNvPr>
              <p:cNvSpPr/>
              <p:nvPr/>
            </p:nvSpPr>
            <p:spPr>
              <a:xfrm>
                <a:off x="1527654" y="4619396"/>
                <a:ext cx="23685" cy="24049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652" extrusionOk="0">
                    <a:moveTo>
                      <a:pt x="824" y="1"/>
                    </a:moveTo>
                    <a:cubicBezTo>
                      <a:pt x="738" y="1"/>
                      <a:pt x="649" y="15"/>
                      <a:pt x="560" y="46"/>
                    </a:cubicBezTo>
                    <a:cubicBezTo>
                      <a:pt x="263" y="143"/>
                      <a:pt x="1" y="457"/>
                      <a:pt x="5" y="829"/>
                    </a:cubicBezTo>
                    <a:cubicBezTo>
                      <a:pt x="1" y="1196"/>
                      <a:pt x="263" y="1510"/>
                      <a:pt x="560" y="1606"/>
                    </a:cubicBezTo>
                    <a:cubicBezTo>
                      <a:pt x="650" y="1638"/>
                      <a:pt x="741" y="1652"/>
                      <a:pt x="829" y="1652"/>
                    </a:cubicBezTo>
                    <a:cubicBezTo>
                      <a:pt x="1029" y="1652"/>
                      <a:pt x="1212" y="1578"/>
                      <a:pt x="1334" y="1475"/>
                    </a:cubicBezTo>
                    <a:cubicBezTo>
                      <a:pt x="1517" y="1327"/>
                      <a:pt x="1587" y="1143"/>
                      <a:pt x="1604" y="1021"/>
                    </a:cubicBezTo>
                    <a:cubicBezTo>
                      <a:pt x="1626" y="894"/>
                      <a:pt x="1608" y="829"/>
                      <a:pt x="1600" y="829"/>
                    </a:cubicBezTo>
                    <a:cubicBezTo>
                      <a:pt x="1587" y="829"/>
                      <a:pt x="1582" y="894"/>
                      <a:pt x="1548" y="1003"/>
                    </a:cubicBezTo>
                    <a:cubicBezTo>
                      <a:pt x="1513" y="1113"/>
                      <a:pt x="1434" y="1270"/>
                      <a:pt x="1268" y="1388"/>
                    </a:cubicBezTo>
                    <a:cubicBezTo>
                      <a:pt x="1164" y="1465"/>
                      <a:pt x="1018" y="1518"/>
                      <a:pt x="861" y="1518"/>
                    </a:cubicBezTo>
                    <a:cubicBezTo>
                      <a:pt x="778" y="1518"/>
                      <a:pt x="692" y="1504"/>
                      <a:pt x="608" y="1470"/>
                    </a:cubicBezTo>
                    <a:cubicBezTo>
                      <a:pt x="368" y="1388"/>
                      <a:pt x="158" y="1125"/>
                      <a:pt x="162" y="829"/>
                    </a:cubicBezTo>
                    <a:cubicBezTo>
                      <a:pt x="158" y="527"/>
                      <a:pt x="368" y="269"/>
                      <a:pt x="608" y="181"/>
                    </a:cubicBezTo>
                    <a:cubicBezTo>
                      <a:pt x="690" y="151"/>
                      <a:pt x="774" y="137"/>
                      <a:pt x="854" y="137"/>
                    </a:cubicBezTo>
                    <a:cubicBezTo>
                      <a:pt x="1014" y="137"/>
                      <a:pt x="1163" y="190"/>
                      <a:pt x="1268" y="269"/>
                    </a:cubicBezTo>
                    <a:cubicBezTo>
                      <a:pt x="1434" y="387"/>
                      <a:pt x="1513" y="540"/>
                      <a:pt x="1548" y="649"/>
                    </a:cubicBezTo>
                    <a:cubicBezTo>
                      <a:pt x="1582" y="758"/>
                      <a:pt x="1587" y="829"/>
                      <a:pt x="1600" y="829"/>
                    </a:cubicBezTo>
                    <a:cubicBezTo>
                      <a:pt x="1608" y="829"/>
                      <a:pt x="1626" y="758"/>
                      <a:pt x="1604" y="636"/>
                    </a:cubicBezTo>
                    <a:cubicBezTo>
                      <a:pt x="1587" y="514"/>
                      <a:pt x="1517" y="330"/>
                      <a:pt x="1334" y="181"/>
                    </a:cubicBezTo>
                    <a:cubicBezTo>
                      <a:pt x="1211" y="77"/>
                      <a:pt x="1026" y="1"/>
                      <a:pt x="8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3550;p48">
                <a:extLst>
                  <a:ext uri="{FF2B5EF4-FFF2-40B4-BE49-F238E27FC236}">
                    <a16:creationId xmlns:a16="http://schemas.microsoft.com/office/drawing/2014/main" id="{3DD6714F-A8A6-445A-AB51-D1A1882B80C7}"/>
                  </a:ext>
                </a:extLst>
              </p:cNvPr>
              <p:cNvSpPr/>
              <p:nvPr/>
            </p:nvSpPr>
            <p:spPr>
              <a:xfrm>
                <a:off x="434444" y="4295608"/>
                <a:ext cx="595984" cy="413404"/>
              </a:xfrm>
              <a:custGeom>
                <a:avLst/>
                <a:gdLst/>
                <a:ahLst/>
                <a:cxnLst/>
                <a:rect l="l" t="t" r="r" b="b"/>
                <a:pathLst>
                  <a:path w="40940" h="28398" extrusionOk="0">
                    <a:moveTo>
                      <a:pt x="0" y="0"/>
                    </a:moveTo>
                    <a:lnTo>
                      <a:pt x="0" y="28398"/>
                    </a:lnTo>
                    <a:lnTo>
                      <a:pt x="40939" y="28398"/>
                    </a:lnTo>
                    <a:lnTo>
                      <a:pt x="4093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3551;p48">
                <a:extLst>
                  <a:ext uri="{FF2B5EF4-FFF2-40B4-BE49-F238E27FC236}">
                    <a16:creationId xmlns:a16="http://schemas.microsoft.com/office/drawing/2014/main" id="{88D21FEE-1496-4C9C-9D45-22E12001030D}"/>
                  </a:ext>
                </a:extLst>
              </p:cNvPr>
              <p:cNvSpPr/>
              <p:nvPr/>
            </p:nvSpPr>
            <p:spPr>
              <a:xfrm>
                <a:off x="411603" y="4266784"/>
                <a:ext cx="1702500" cy="39262"/>
              </a:xfrm>
              <a:custGeom>
                <a:avLst/>
                <a:gdLst/>
                <a:ahLst/>
                <a:cxnLst/>
                <a:rect l="l" t="t" r="r" b="b"/>
                <a:pathLst>
                  <a:path w="116950" h="2697" extrusionOk="0">
                    <a:moveTo>
                      <a:pt x="0" y="0"/>
                    </a:moveTo>
                    <a:lnTo>
                      <a:pt x="0" y="2697"/>
                    </a:lnTo>
                    <a:lnTo>
                      <a:pt x="116949" y="2697"/>
                    </a:lnTo>
                    <a:lnTo>
                      <a:pt x="11694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3552;p48">
                <a:extLst>
                  <a:ext uri="{FF2B5EF4-FFF2-40B4-BE49-F238E27FC236}">
                    <a16:creationId xmlns:a16="http://schemas.microsoft.com/office/drawing/2014/main" id="{2EAF94E2-F89E-420A-AA8F-3B7D64CDC71C}"/>
                  </a:ext>
                </a:extLst>
              </p:cNvPr>
              <p:cNvSpPr/>
              <p:nvPr/>
            </p:nvSpPr>
            <p:spPr>
              <a:xfrm>
                <a:off x="434444" y="4306031"/>
                <a:ext cx="52815" cy="402981"/>
              </a:xfrm>
              <a:custGeom>
                <a:avLst/>
                <a:gdLst/>
                <a:ahLst/>
                <a:cxnLst/>
                <a:rect l="l" t="t" r="r" b="b"/>
                <a:pathLst>
                  <a:path w="3628" h="27682" extrusionOk="0">
                    <a:moveTo>
                      <a:pt x="0" y="1"/>
                    </a:moveTo>
                    <a:lnTo>
                      <a:pt x="0" y="27682"/>
                    </a:lnTo>
                    <a:lnTo>
                      <a:pt x="3627" y="27682"/>
                    </a:lnTo>
                    <a:lnTo>
                      <a:pt x="362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" name="Google Shape;3553;p48">
              <a:extLst>
                <a:ext uri="{FF2B5EF4-FFF2-40B4-BE49-F238E27FC236}">
                  <a16:creationId xmlns:a16="http://schemas.microsoft.com/office/drawing/2014/main" id="{05106904-C5F2-4BD3-88EB-82E4BE587B08}"/>
                </a:ext>
              </a:extLst>
            </p:cNvPr>
            <p:cNvSpPr/>
            <p:nvPr/>
          </p:nvSpPr>
          <p:spPr>
            <a:xfrm>
              <a:off x="1415110" y="3972533"/>
              <a:ext cx="32216" cy="42712"/>
            </a:xfrm>
            <a:custGeom>
              <a:avLst/>
              <a:gdLst/>
              <a:ahLst/>
              <a:cxnLst/>
              <a:rect l="l" t="t" r="r" b="b"/>
              <a:pathLst>
                <a:path w="2213" h="2934" extrusionOk="0">
                  <a:moveTo>
                    <a:pt x="2174" y="0"/>
                  </a:moveTo>
                  <a:cubicBezTo>
                    <a:pt x="2104" y="0"/>
                    <a:pt x="1912" y="33"/>
                    <a:pt x="1648" y="133"/>
                  </a:cubicBezTo>
                  <a:cubicBezTo>
                    <a:pt x="1483" y="202"/>
                    <a:pt x="1295" y="312"/>
                    <a:pt x="1120" y="474"/>
                  </a:cubicBezTo>
                  <a:cubicBezTo>
                    <a:pt x="936" y="644"/>
                    <a:pt x="814" y="884"/>
                    <a:pt x="709" y="1130"/>
                  </a:cubicBezTo>
                  <a:cubicBezTo>
                    <a:pt x="299" y="2112"/>
                    <a:pt x="1" y="2921"/>
                    <a:pt x="41" y="2934"/>
                  </a:cubicBezTo>
                  <a:cubicBezTo>
                    <a:pt x="41" y="2934"/>
                    <a:pt x="41" y="2934"/>
                    <a:pt x="42" y="2934"/>
                  </a:cubicBezTo>
                  <a:cubicBezTo>
                    <a:pt x="87" y="2934"/>
                    <a:pt x="447" y="2158"/>
                    <a:pt x="853" y="1190"/>
                  </a:cubicBezTo>
                  <a:cubicBezTo>
                    <a:pt x="954" y="950"/>
                    <a:pt x="1063" y="731"/>
                    <a:pt x="1216" y="579"/>
                  </a:cubicBezTo>
                  <a:cubicBezTo>
                    <a:pt x="1374" y="422"/>
                    <a:pt x="1544" y="307"/>
                    <a:pt x="1692" y="233"/>
                  </a:cubicBezTo>
                  <a:cubicBezTo>
                    <a:pt x="1998" y="85"/>
                    <a:pt x="2213" y="28"/>
                    <a:pt x="2203" y="6"/>
                  </a:cubicBezTo>
                  <a:cubicBezTo>
                    <a:pt x="2202" y="3"/>
                    <a:pt x="2192" y="0"/>
                    <a:pt x="2174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554;p48">
              <a:extLst>
                <a:ext uri="{FF2B5EF4-FFF2-40B4-BE49-F238E27FC236}">
                  <a16:creationId xmlns:a16="http://schemas.microsoft.com/office/drawing/2014/main" id="{C0043F82-A655-49D3-853B-2B1652AD618F}"/>
                </a:ext>
              </a:extLst>
            </p:cNvPr>
            <p:cNvSpPr/>
            <p:nvPr/>
          </p:nvSpPr>
          <p:spPr>
            <a:xfrm>
              <a:off x="1432492" y="3986916"/>
              <a:ext cx="14383" cy="28474"/>
            </a:xfrm>
            <a:custGeom>
              <a:avLst/>
              <a:gdLst/>
              <a:ahLst/>
              <a:cxnLst/>
              <a:rect l="l" t="t" r="r" b="b"/>
              <a:pathLst>
                <a:path w="988" h="1956" extrusionOk="0">
                  <a:moveTo>
                    <a:pt x="883" y="1"/>
                  </a:moveTo>
                  <a:cubicBezTo>
                    <a:pt x="817" y="1"/>
                    <a:pt x="722" y="45"/>
                    <a:pt x="656" y="132"/>
                  </a:cubicBezTo>
                  <a:cubicBezTo>
                    <a:pt x="529" y="312"/>
                    <a:pt x="406" y="556"/>
                    <a:pt x="289" y="850"/>
                  </a:cubicBezTo>
                  <a:cubicBezTo>
                    <a:pt x="57" y="1435"/>
                    <a:pt x="0" y="1946"/>
                    <a:pt x="39" y="1955"/>
                  </a:cubicBezTo>
                  <a:cubicBezTo>
                    <a:pt x="39" y="1955"/>
                    <a:pt x="40" y="1955"/>
                    <a:pt x="40" y="1955"/>
                  </a:cubicBezTo>
                  <a:cubicBezTo>
                    <a:pt x="85" y="1955"/>
                    <a:pt x="208" y="1474"/>
                    <a:pt x="432" y="906"/>
                  </a:cubicBezTo>
                  <a:cubicBezTo>
                    <a:pt x="547" y="626"/>
                    <a:pt x="660" y="360"/>
                    <a:pt x="747" y="194"/>
                  </a:cubicBezTo>
                  <a:cubicBezTo>
                    <a:pt x="839" y="32"/>
                    <a:pt x="979" y="54"/>
                    <a:pt x="983" y="37"/>
                  </a:cubicBezTo>
                  <a:cubicBezTo>
                    <a:pt x="987" y="27"/>
                    <a:pt x="957" y="1"/>
                    <a:pt x="892" y="1"/>
                  </a:cubicBezTo>
                  <a:cubicBezTo>
                    <a:pt x="889" y="1"/>
                    <a:pt x="886" y="1"/>
                    <a:pt x="883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3555;p48">
              <a:extLst>
                <a:ext uri="{FF2B5EF4-FFF2-40B4-BE49-F238E27FC236}">
                  <a16:creationId xmlns:a16="http://schemas.microsoft.com/office/drawing/2014/main" id="{6F78BDFF-8A97-48A0-B96A-3E5B216D37ED}"/>
                </a:ext>
              </a:extLst>
            </p:cNvPr>
            <p:cNvGrpSpPr/>
            <p:nvPr/>
          </p:nvGrpSpPr>
          <p:grpSpPr>
            <a:xfrm>
              <a:off x="684717" y="3495251"/>
              <a:ext cx="774124" cy="1220312"/>
              <a:chOff x="684717" y="3495251"/>
              <a:chExt cx="774124" cy="1220312"/>
            </a:xfrm>
          </p:grpSpPr>
          <p:sp>
            <p:nvSpPr>
              <p:cNvPr id="33" name="Google Shape;3556;p48">
                <a:extLst>
                  <a:ext uri="{FF2B5EF4-FFF2-40B4-BE49-F238E27FC236}">
                    <a16:creationId xmlns:a16="http://schemas.microsoft.com/office/drawing/2014/main" id="{0863FD86-5627-456E-AB95-343C956ECC50}"/>
                  </a:ext>
                </a:extLst>
              </p:cNvPr>
              <p:cNvSpPr/>
              <p:nvPr/>
            </p:nvSpPr>
            <p:spPr>
              <a:xfrm>
                <a:off x="1065788" y="3618219"/>
                <a:ext cx="30935" cy="52975"/>
              </a:xfrm>
              <a:custGeom>
                <a:avLst/>
                <a:gdLst/>
                <a:ahLst/>
                <a:cxnLst/>
                <a:rect l="l" t="t" r="r" b="b"/>
                <a:pathLst>
                  <a:path w="2125" h="3639" extrusionOk="0">
                    <a:moveTo>
                      <a:pt x="1100" y="135"/>
                    </a:moveTo>
                    <a:cubicBezTo>
                      <a:pt x="1175" y="135"/>
                      <a:pt x="1248" y="151"/>
                      <a:pt x="1316" y="182"/>
                    </a:cubicBezTo>
                    <a:cubicBezTo>
                      <a:pt x="1513" y="265"/>
                      <a:pt x="1652" y="440"/>
                      <a:pt x="1753" y="602"/>
                    </a:cubicBezTo>
                    <a:cubicBezTo>
                      <a:pt x="1949" y="938"/>
                      <a:pt x="2015" y="1262"/>
                      <a:pt x="2050" y="1477"/>
                    </a:cubicBezTo>
                    <a:cubicBezTo>
                      <a:pt x="2085" y="1691"/>
                      <a:pt x="2090" y="1817"/>
                      <a:pt x="2102" y="1821"/>
                    </a:cubicBezTo>
                    <a:lnTo>
                      <a:pt x="2102" y="1821"/>
                    </a:lnTo>
                    <a:cubicBezTo>
                      <a:pt x="2090" y="1822"/>
                      <a:pt x="2085" y="1947"/>
                      <a:pt x="2050" y="2162"/>
                    </a:cubicBezTo>
                    <a:cubicBezTo>
                      <a:pt x="2015" y="2376"/>
                      <a:pt x="1949" y="2699"/>
                      <a:pt x="1753" y="3036"/>
                    </a:cubicBezTo>
                    <a:cubicBezTo>
                      <a:pt x="1652" y="3198"/>
                      <a:pt x="1513" y="3373"/>
                      <a:pt x="1316" y="3456"/>
                    </a:cubicBezTo>
                    <a:cubicBezTo>
                      <a:pt x="1249" y="3488"/>
                      <a:pt x="1176" y="3503"/>
                      <a:pt x="1102" y="3503"/>
                    </a:cubicBezTo>
                    <a:cubicBezTo>
                      <a:pt x="959" y="3503"/>
                      <a:pt x="811" y="3447"/>
                      <a:pt x="691" y="3338"/>
                    </a:cubicBezTo>
                    <a:cubicBezTo>
                      <a:pt x="319" y="3002"/>
                      <a:pt x="162" y="2407"/>
                      <a:pt x="158" y="1817"/>
                    </a:cubicBezTo>
                    <a:cubicBezTo>
                      <a:pt x="162" y="1231"/>
                      <a:pt x="319" y="637"/>
                      <a:pt x="691" y="301"/>
                    </a:cubicBezTo>
                    <a:cubicBezTo>
                      <a:pt x="811" y="191"/>
                      <a:pt x="958" y="135"/>
                      <a:pt x="1100" y="135"/>
                    </a:cubicBezTo>
                    <a:close/>
                    <a:moveTo>
                      <a:pt x="1076" y="0"/>
                    </a:moveTo>
                    <a:cubicBezTo>
                      <a:pt x="1043" y="0"/>
                      <a:pt x="1009" y="3"/>
                      <a:pt x="975" y="8"/>
                    </a:cubicBezTo>
                    <a:cubicBezTo>
                      <a:pt x="835" y="29"/>
                      <a:pt x="708" y="99"/>
                      <a:pt x="599" y="192"/>
                    </a:cubicBezTo>
                    <a:cubicBezTo>
                      <a:pt x="166" y="576"/>
                      <a:pt x="9" y="1201"/>
                      <a:pt x="0" y="1817"/>
                    </a:cubicBezTo>
                    <a:cubicBezTo>
                      <a:pt x="9" y="2437"/>
                      <a:pt x="166" y="3062"/>
                      <a:pt x="599" y="3447"/>
                    </a:cubicBezTo>
                    <a:cubicBezTo>
                      <a:pt x="708" y="3539"/>
                      <a:pt x="835" y="3609"/>
                      <a:pt x="975" y="3631"/>
                    </a:cubicBezTo>
                    <a:cubicBezTo>
                      <a:pt x="1009" y="3636"/>
                      <a:pt x="1043" y="3639"/>
                      <a:pt x="1076" y="3639"/>
                    </a:cubicBezTo>
                    <a:cubicBezTo>
                      <a:pt x="1181" y="3639"/>
                      <a:pt x="1282" y="3614"/>
                      <a:pt x="1368" y="3574"/>
                    </a:cubicBezTo>
                    <a:cubicBezTo>
                      <a:pt x="1604" y="3464"/>
                      <a:pt x="1745" y="3268"/>
                      <a:pt x="1850" y="3093"/>
                    </a:cubicBezTo>
                    <a:cubicBezTo>
                      <a:pt x="2046" y="2726"/>
                      <a:pt x="2090" y="2394"/>
                      <a:pt x="2112" y="2171"/>
                    </a:cubicBezTo>
                    <a:cubicBezTo>
                      <a:pt x="2124" y="1947"/>
                      <a:pt x="2107" y="1822"/>
                      <a:pt x="2103" y="1821"/>
                    </a:cubicBezTo>
                    <a:lnTo>
                      <a:pt x="2103" y="1821"/>
                    </a:lnTo>
                    <a:cubicBezTo>
                      <a:pt x="2107" y="1817"/>
                      <a:pt x="2124" y="1691"/>
                      <a:pt x="2112" y="1467"/>
                    </a:cubicBezTo>
                    <a:cubicBezTo>
                      <a:pt x="2090" y="1245"/>
                      <a:pt x="2046" y="912"/>
                      <a:pt x="1850" y="545"/>
                    </a:cubicBezTo>
                    <a:cubicBezTo>
                      <a:pt x="1745" y="370"/>
                      <a:pt x="1604" y="174"/>
                      <a:pt x="1368" y="65"/>
                    </a:cubicBezTo>
                    <a:cubicBezTo>
                      <a:pt x="1282" y="25"/>
                      <a:pt x="1181" y="0"/>
                      <a:pt x="10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557;p48">
                <a:extLst>
                  <a:ext uri="{FF2B5EF4-FFF2-40B4-BE49-F238E27FC236}">
                    <a16:creationId xmlns:a16="http://schemas.microsoft.com/office/drawing/2014/main" id="{8DC75196-B057-4CED-8041-2F6B9DDA8B9A}"/>
                  </a:ext>
                </a:extLst>
              </p:cNvPr>
              <p:cNvSpPr/>
              <p:nvPr/>
            </p:nvSpPr>
            <p:spPr>
              <a:xfrm>
                <a:off x="895364" y="3535415"/>
                <a:ext cx="183803" cy="295925"/>
              </a:xfrm>
              <a:custGeom>
                <a:avLst/>
                <a:gdLst/>
                <a:ahLst/>
                <a:cxnLst/>
                <a:rect l="l" t="t" r="r" b="b"/>
                <a:pathLst>
                  <a:path w="12626" h="20328" extrusionOk="0">
                    <a:moveTo>
                      <a:pt x="12625" y="1"/>
                    </a:moveTo>
                    <a:lnTo>
                      <a:pt x="887" y="1671"/>
                    </a:lnTo>
                    <a:lnTo>
                      <a:pt x="0" y="19602"/>
                    </a:lnTo>
                    <a:lnTo>
                      <a:pt x="7678" y="20327"/>
                    </a:lnTo>
                    <a:lnTo>
                      <a:pt x="8103" y="15975"/>
                    </a:lnTo>
                    <a:cubicBezTo>
                      <a:pt x="8103" y="15975"/>
                      <a:pt x="8431" y="16056"/>
                      <a:pt x="8893" y="16056"/>
                    </a:cubicBezTo>
                    <a:cubicBezTo>
                      <a:pt x="9760" y="16056"/>
                      <a:pt x="11098" y="15772"/>
                      <a:pt x="11633" y="14139"/>
                    </a:cubicBezTo>
                    <a:cubicBezTo>
                      <a:pt x="12157" y="12535"/>
                      <a:pt x="12625" y="1"/>
                      <a:pt x="12625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58;p48">
                <a:extLst>
                  <a:ext uri="{FF2B5EF4-FFF2-40B4-BE49-F238E27FC236}">
                    <a16:creationId xmlns:a16="http://schemas.microsoft.com/office/drawing/2014/main" id="{4561B656-FA71-402A-912E-55B41B3997E5}"/>
                  </a:ext>
                </a:extLst>
              </p:cNvPr>
              <p:cNvSpPr/>
              <p:nvPr/>
            </p:nvSpPr>
            <p:spPr>
              <a:xfrm>
                <a:off x="861255" y="3495251"/>
                <a:ext cx="258119" cy="269023"/>
              </a:xfrm>
              <a:custGeom>
                <a:avLst/>
                <a:gdLst/>
                <a:ahLst/>
                <a:cxnLst/>
                <a:rect l="l" t="t" r="r" b="b"/>
                <a:pathLst>
                  <a:path w="17731" h="18480" extrusionOk="0">
                    <a:moveTo>
                      <a:pt x="12669" y="0"/>
                    </a:moveTo>
                    <a:cubicBezTo>
                      <a:pt x="11645" y="0"/>
                      <a:pt x="10594" y="302"/>
                      <a:pt x="9716" y="982"/>
                    </a:cubicBezTo>
                    <a:cubicBezTo>
                      <a:pt x="9716" y="982"/>
                      <a:pt x="9143" y="890"/>
                      <a:pt x="8280" y="890"/>
                    </a:cubicBezTo>
                    <a:cubicBezTo>
                      <a:pt x="5851" y="890"/>
                      <a:pt x="1121" y="1618"/>
                      <a:pt x="363" y="7170"/>
                    </a:cubicBezTo>
                    <a:cubicBezTo>
                      <a:pt x="0" y="9813"/>
                      <a:pt x="1273" y="11951"/>
                      <a:pt x="1482" y="13577"/>
                    </a:cubicBezTo>
                    <a:cubicBezTo>
                      <a:pt x="1919" y="16963"/>
                      <a:pt x="2517" y="18397"/>
                      <a:pt x="2517" y="18397"/>
                    </a:cubicBezTo>
                    <a:lnTo>
                      <a:pt x="4196" y="18472"/>
                    </a:lnTo>
                    <a:cubicBezTo>
                      <a:pt x="4351" y="18476"/>
                      <a:pt x="4499" y="18479"/>
                      <a:pt x="4641" y="18479"/>
                    </a:cubicBezTo>
                    <a:cubicBezTo>
                      <a:pt x="5886" y="18479"/>
                      <a:pt x="6659" y="18244"/>
                      <a:pt x="7985" y="16902"/>
                    </a:cubicBezTo>
                    <a:cubicBezTo>
                      <a:pt x="9349" y="15521"/>
                      <a:pt x="9738" y="14743"/>
                      <a:pt x="10698" y="13270"/>
                    </a:cubicBezTo>
                    <a:cubicBezTo>
                      <a:pt x="10698" y="13270"/>
                      <a:pt x="9304" y="12458"/>
                      <a:pt x="9540" y="11235"/>
                    </a:cubicBezTo>
                    <a:cubicBezTo>
                      <a:pt x="9665" y="10585"/>
                      <a:pt x="10352" y="10173"/>
                      <a:pt x="10968" y="10173"/>
                    </a:cubicBezTo>
                    <a:cubicBezTo>
                      <a:pt x="11558" y="10173"/>
                      <a:pt x="12084" y="10552"/>
                      <a:pt x="11987" y="11465"/>
                    </a:cubicBezTo>
                    <a:cubicBezTo>
                      <a:pt x="11987" y="11465"/>
                      <a:pt x="12286" y="11449"/>
                      <a:pt x="12591" y="11449"/>
                    </a:cubicBezTo>
                    <a:cubicBezTo>
                      <a:pt x="12777" y="11449"/>
                      <a:pt x="12965" y="11455"/>
                      <a:pt x="13089" y="11475"/>
                    </a:cubicBezTo>
                    <a:lnTo>
                      <a:pt x="13500" y="7502"/>
                    </a:lnTo>
                    <a:cubicBezTo>
                      <a:pt x="13500" y="7502"/>
                      <a:pt x="15969" y="6169"/>
                      <a:pt x="16624" y="4609"/>
                    </a:cubicBezTo>
                    <a:cubicBezTo>
                      <a:pt x="17731" y="1973"/>
                      <a:pt x="15290" y="0"/>
                      <a:pt x="1266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559;p48">
                <a:extLst>
                  <a:ext uri="{FF2B5EF4-FFF2-40B4-BE49-F238E27FC236}">
                    <a16:creationId xmlns:a16="http://schemas.microsoft.com/office/drawing/2014/main" id="{F75DB469-F697-48CE-AB59-139C34A29F8E}"/>
                  </a:ext>
                </a:extLst>
              </p:cNvPr>
              <p:cNvSpPr/>
              <p:nvPr/>
            </p:nvSpPr>
            <p:spPr>
              <a:xfrm>
                <a:off x="1046005" y="3644786"/>
                <a:ext cx="50398" cy="3392"/>
              </a:xfrm>
              <a:custGeom>
                <a:avLst/>
                <a:gdLst/>
                <a:ahLst/>
                <a:cxnLst/>
                <a:rect l="l" t="t" r="r" b="b"/>
                <a:pathLst>
                  <a:path w="3462" h="233" extrusionOk="0">
                    <a:moveTo>
                      <a:pt x="3019" y="1"/>
                    </a:moveTo>
                    <a:cubicBezTo>
                      <a:pt x="2702" y="1"/>
                      <a:pt x="2241" y="14"/>
                      <a:pt x="1727" y="40"/>
                    </a:cubicBezTo>
                    <a:cubicBezTo>
                      <a:pt x="774" y="88"/>
                      <a:pt x="0" y="162"/>
                      <a:pt x="4" y="206"/>
                    </a:cubicBezTo>
                    <a:cubicBezTo>
                      <a:pt x="7" y="224"/>
                      <a:pt x="164" y="233"/>
                      <a:pt x="422" y="233"/>
                    </a:cubicBezTo>
                    <a:cubicBezTo>
                      <a:pt x="740" y="233"/>
                      <a:pt x="1210" y="219"/>
                      <a:pt x="1735" y="193"/>
                    </a:cubicBezTo>
                    <a:cubicBezTo>
                      <a:pt x="2688" y="144"/>
                      <a:pt x="3461" y="71"/>
                      <a:pt x="3461" y="31"/>
                    </a:cubicBezTo>
                    <a:cubicBezTo>
                      <a:pt x="3459" y="11"/>
                      <a:pt x="3293" y="1"/>
                      <a:pt x="301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560;p48">
                <a:extLst>
                  <a:ext uri="{FF2B5EF4-FFF2-40B4-BE49-F238E27FC236}">
                    <a16:creationId xmlns:a16="http://schemas.microsoft.com/office/drawing/2014/main" id="{48B4FB10-88A0-4505-81CF-6F454C0B8B1F}"/>
                  </a:ext>
                </a:extLst>
              </p:cNvPr>
              <p:cNvSpPr/>
              <p:nvPr/>
            </p:nvSpPr>
            <p:spPr>
              <a:xfrm>
                <a:off x="1088818" y="3939430"/>
                <a:ext cx="370023" cy="291834"/>
              </a:xfrm>
              <a:custGeom>
                <a:avLst/>
                <a:gdLst/>
                <a:ahLst/>
                <a:cxnLst/>
                <a:rect l="l" t="t" r="r" b="b"/>
                <a:pathLst>
                  <a:path w="25418" h="20047" extrusionOk="0">
                    <a:moveTo>
                      <a:pt x="22593" y="0"/>
                    </a:moveTo>
                    <a:cubicBezTo>
                      <a:pt x="22259" y="0"/>
                      <a:pt x="19762" y="2900"/>
                      <a:pt x="19762" y="2900"/>
                    </a:cubicBezTo>
                    <a:lnTo>
                      <a:pt x="19762" y="4688"/>
                    </a:lnTo>
                    <a:cubicBezTo>
                      <a:pt x="19103" y="3876"/>
                      <a:pt x="18630" y="3641"/>
                      <a:pt x="18302" y="3641"/>
                    </a:cubicBezTo>
                    <a:cubicBezTo>
                      <a:pt x="18010" y="3641"/>
                      <a:pt x="17834" y="3827"/>
                      <a:pt x="17743" y="3958"/>
                    </a:cubicBezTo>
                    <a:cubicBezTo>
                      <a:pt x="17551" y="4237"/>
                      <a:pt x="19762" y="6318"/>
                      <a:pt x="19762" y="6318"/>
                    </a:cubicBezTo>
                    <a:lnTo>
                      <a:pt x="19762" y="6956"/>
                    </a:lnTo>
                    <a:lnTo>
                      <a:pt x="8789" y="12856"/>
                    </a:lnTo>
                    <a:lnTo>
                      <a:pt x="5900" y="5671"/>
                    </a:lnTo>
                    <a:lnTo>
                      <a:pt x="0" y="8765"/>
                    </a:lnTo>
                    <a:lnTo>
                      <a:pt x="3523" y="17291"/>
                    </a:lnTo>
                    <a:cubicBezTo>
                      <a:pt x="4241" y="19028"/>
                      <a:pt x="5910" y="20046"/>
                      <a:pt x="7644" y="20046"/>
                    </a:cubicBezTo>
                    <a:cubicBezTo>
                      <a:pt x="8409" y="20046"/>
                      <a:pt x="9188" y="19848"/>
                      <a:pt x="9903" y="19425"/>
                    </a:cubicBezTo>
                    <a:lnTo>
                      <a:pt x="22817" y="11794"/>
                    </a:lnTo>
                    <a:lnTo>
                      <a:pt x="23677" y="10361"/>
                    </a:lnTo>
                    <a:cubicBezTo>
                      <a:pt x="23975" y="9867"/>
                      <a:pt x="24149" y="9308"/>
                      <a:pt x="24189" y="8731"/>
                    </a:cubicBezTo>
                    <a:lnTo>
                      <a:pt x="24617" y="2280"/>
                    </a:lnTo>
                    <a:cubicBezTo>
                      <a:pt x="25417" y="1791"/>
                      <a:pt x="25063" y="855"/>
                      <a:pt x="25063" y="855"/>
                    </a:cubicBezTo>
                    <a:lnTo>
                      <a:pt x="25063" y="855"/>
                    </a:lnTo>
                    <a:lnTo>
                      <a:pt x="22262" y="2591"/>
                    </a:lnTo>
                    <a:lnTo>
                      <a:pt x="21235" y="4989"/>
                    </a:lnTo>
                    <a:lnTo>
                      <a:pt x="21235" y="2900"/>
                    </a:lnTo>
                    <a:cubicBezTo>
                      <a:pt x="21235" y="2900"/>
                      <a:pt x="21995" y="2014"/>
                      <a:pt x="22620" y="1345"/>
                    </a:cubicBezTo>
                    <a:cubicBezTo>
                      <a:pt x="23241" y="681"/>
                      <a:pt x="22795" y="235"/>
                      <a:pt x="22620" y="12"/>
                    </a:cubicBezTo>
                    <a:cubicBezTo>
                      <a:pt x="22614" y="4"/>
                      <a:pt x="22605" y="0"/>
                      <a:pt x="22593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561;p48">
                <a:extLst>
                  <a:ext uri="{FF2B5EF4-FFF2-40B4-BE49-F238E27FC236}">
                    <a16:creationId xmlns:a16="http://schemas.microsoft.com/office/drawing/2014/main" id="{36B8295A-1E92-4C58-83AE-E86B76667955}"/>
                  </a:ext>
                </a:extLst>
              </p:cNvPr>
              <p:cNvSpPr/>
              <p:nvPr/>
            </p:nvSpPr>
            <p:spPr>
              <a:xfrm>
                <a:off x="1201173" y="4126625"/>
                <a:ext cx="16989" cy="42653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2930" extrusionOk="0">
                    <a:moveTo>
                      <a:pt x="1126" y="1"/>
                    </a:moveTo>
                    <a:cubicBezTo>
                      <a:pt x="1077" y="1"/>
                      <a:pt x="805" y="636"/>
                      <a:pt x="511" y="1435"/>
                    </a:cubicBezTo>
                    <a:cubicBezTo>
                      <a:pt x="210" y="2243"/>
                      <a:pt x="0" y="2911"/>
                      <a:pt x="39" y="2929"/>
                    </a:cubicBezTo>
                    <a:cubicBezTo>
                      <a:pt x="40" y="2929"/>
                      <a:pt x="40" y="2929"/>
                      <a:pt x="41" y="2929"/>
                    </a:cubicBezTo>
                    <a:cubicBezTo>
                      <a:pt x="89" y="2929"/>
                      <a:pt x="361" y="2292"/>
                      <a:pt x="656" y="1491"/>
                    </a:cubicBezTo>
                    <a:cubicBezTo>
                      <a:pt x="957" y="683"/>
                      <a:pt x="1167" y="15"/>
                      <a:pt x="1128" y="1"/>
                    </a:cubicBezTo>
                    <a:cubicBezTo>
                      <a:pt x="1127" y="1"/>
                      <a:pt x="1127" y="1"/>
                      <a:pt x="1126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562;p48">
                <a:extLst>
                  <a:ext uri="{FF2B5EF4-FFF2-40B4-BE49-F238E27FC236}">
                    <a16:creationId xmlns:a16="http://schemas.microsoft.com/office/drawing/2014/main" id="{5C9F3A38-F751-4D2D-B396-CB19286CA293}"/>
                  </a:ext>
                </a:extLst>
              </p:cNvPr>
              <p:cNvSpPr/>
              <p:nvPr/>
            </p:nvSpPr>
            <p:spPr>
              <a:xfrm>
                <a:off x="762774" y="3790652"/>
                <a:ext cx="434541" cy="576026"/>
              </a:xfrm>
              <a:custGeom>
                <a:avLst/>
                <a:gdLst/>
                <a:ahLst/>
                <a:cxnLst/>
                <a:rect l="l" t="t" r="r" b="b"/>
                <a:pathLst>
                  <a:path w="29850" h="39569" extrusionOk="0">
                    <a:moveTo>
                      <a:pt x="10060" y="0"/>
                    </a:moveTo>
                    <a:cubicBezTo>
                      <a:pt x="9991" y="0"/>
                      <a:pt x="9923" y="1"/>
                      <a:pt x="9855" y="1"/>
                    </a:cubicBezTo>
                    <a:cubicBezTo>
                      <a:pt x="5393" y="54"/>
                      <a:pt x="1557" y="3200"/>
                      <a:pt x="674" y="7575"/>
                    </a:cubicBezTo>
                    <a:cubicBezTo>
                      <a:pt x="0" y="10913"/>
                      <a:pt x="1180" y="13116"/>
                      <a:pt x="420" y="20423"/>
                    </a:cubicBezTo>
                    <a:lnTo>
                      <a:pt x="175" y="38786"/>
                    </a:lnTo>
                    <a:lnTo>
                      <a:pt x="21423" y="39569"/>
                    </a:lnTo>
                    <a:lnTo>
                      <a:pt x="20636" y="17892"/>
                    </a:lnTo>
                    <a:lnTo>
                      <a:pt x="21891" y="22140"/>
                    </a:lnTo>
                    <a:lnTo>
                      <a:pt x="29849" y="18535"/>
                    </a:lnTo>
                    <a:cubicBezTo>
                      <a:pt x="29561" y="17648"/>
                      <a:pt x="28244" y="13684"/>
                      <a:pt x="25723" y="7400"/>
                    </a:cubicBezTo>
                    <a:cubicBezTo>
                      <a:pt x="24321" y="3896"/>
                      <a:pt x="21200" y="1369"/>
                      <a:pt x="17477" y="749"/>
                    </a:cubicBezTo>
                    <a:cubicBezTo>
                      <a:pt x="14953" y="329"/>
                      <a:pt x="12212" y="0"/>
                      <a:pt x="100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3563;p48">
                <a:extLst>
                  <a:ext uri="{FF2B5EF4-FFF2-40B4-BE49-F238E27FC236}">
                    <a16:creationId xmlns:a16="http://schemas.microsoft.com/office/drawing/2014/main" id="{B35BA4F8-5D06-4A9F-B11D-39162ABC1FD4}"/>
                  </a:ext>
                </a:extLst>
              </p:cNvPr>
              <p:cNvSpPr/>
              <p:nvPr/>
            </p:nvSpPr>
            <p:spPr>
              <a:xfrm>
                <a:off x="723338" y="3863891"/>
                <a:ext cx="62495" cy="221449"/>
              </a:xfrm>
              <a:custGeom>
                <a:avLst/>
                <a:gdLst/>
                <a:ahLst/>
                <a:cxnLst/>
                <a:rect l="l" t="t" r="r" b="b"/>
                <a:pathLst>
                  <a:path w="4293" h="15212" extrusionOk="0">
                    <a:moveTo>
                      <a:pt x="4292" y="1"/>
                    </a:moveTo>
                    <a:cubicBezTo>
                      <a:pt x="3181" y="1386"/>
                      <a:pt x="0" y="13146"/>
                      <a:pt x="0" y="13146"/>
                    </a:cubicBezTo>
                    <a:cubicBezTo>
                      <a:pt x="1005" y="15081"/>
                      <a:pt x="3347" y="15212"/>
                      <a:pt x="3962" y="15212"/>
                    </a:cubicBezTo>
                    <a:cubicBezTo>
                      <a:pt x="4059" y="15212"/>
                      <a:pt x="4113" y="15209"/>
                      <a:pt x="4113" y="15209"/>
                    </a:cubicBezTo>
                    <a:lnTo>
                      <a:pt x="42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3564;p48">
                <a:extLst>
                  <a:ext uri="{FF2B5EF4-FFF2-40B4-BE49-F238E27FC236}">
                    <a16:creationId xmlns:a16="http://schemas.microsoft.com/office/drawing/2014/main" id="{A52690F8-F8FD-4B6E-BE05-ED48FD64DA79}"/>
                  </a:ext>
                </a:extLst>
              </p:cNvPr>
              <p:cNvSpPr/>
              <p:nvPr/>
            </p:nvSpPr>
            <p:spPr>
              <a:xfrm>
                <a:off x="774420" y="3885756"/>
                <a:ext cx="368741" cy="81129"/>
              </a:xfrm>
              <a:custGeom>
                <a:avLst/>
                <a:gdLst/>
                <a:ahLst/>
                <a:cxnLst/>
                <a:rect l="l" t="t" r="r" b="b"/>
                <a:pathLst>
                  <a:path w="25330" h="5573" extrusionOk="0">
                    <a:moveTo>
                      <a:pt x="862" y="0"/>
                    </a:moveTo>
                    <a:cubicBezTo>
                      <a:pt x="617" y="0"/>
                      <a:pt x="420" y="19"/>
                      <a:pt x="280" y="46"/>
                    </a:cubicBezTo>
                    <a:cubicBezTo>
                      <a:pt x="96" y="80"/>
                      <a:pt x="1" y="106"/>
                      <a:pt x="5" y="116"/>
                    </a:cubicBezTo>
                    <a:cubicBezTo>
                      <a:pt x="5" y="122"/>
                      <a:pt x="16" y="124"/>
                      <a:pt x="37" y="124"/>
                    </a:cubicBezTo>
                    <a:cubicBezTo>
                      <a:pt x="105" y="124"/>
                      <a:pt x="282" y="99"/>
                      <a:pt x="557" y="99"/>
                    </a:cubicBezTo>
                    <a:cubicBezTo>
                      <a:pt x="706" y="99"/>
                      <a:pt x="884" y="107"/>
                      <a:pt x="1088" y="128"/>
                    </a:cubicBezTo>
                    <a:cubicBezTo>
                      <a:pt x="1779" y="207"/>
                      <a:pt x="2750" y="548"/>
                      <a:pt x="3772" y="1270"/>
                    </a:cubicBezTo>
                    <a:cubicBezTo>
                      <a:pt x="4283" y="1627"/>
                      <a:pt x="4812" y="2065"/>
                      <a:pt x="5358" y="2563"/>
                    </a:cubicBezTo>
                    <a:cubicBezTo>
                      <a:pt x="5904" y="3061"/>
                      <a:pt x="6486" y="3607"/>
                      <a:pt x="7155" y="4122"/>
                    </a:cubicBezTo>
                    <a:cubicBezTo>
                      <a:pt x="7823" y="4634"/>
                      <a:pt x="8587" y="5124"/>
                      <a:pt x="9493" y="5390"/>
                    </a:cubicBezTo>
                    <a:cubicBezTo>
                      <a:pt x="9908" y="5514"/>
                      <a:pt x="10349" y="5572"/>
                      <a:pt x="10795" y="5572"/>
                    </a:cubicBezTo>
                    <a:cubicBezTo>
                      <a:pt x="11315" y="5572"/>
                      <a:pt x="11843" y="5493"/>
                      <a:pt x="12351" y="5342"/>
                    </a:cubicBezTo>
                    <a:cubicBezTo>
                      <a:pt x="13299" y="5066"/>
                      <a:pt x="14142" y="4604"/>
                      <a:pt x="14929" y="4149"/>
                    </a:cubicBezTo>
                    <a:cubicBezTo>
                      <a:pt x="15715" y="3690"/>
                      <a:pt x="16454" y="3223"/>
                      <a:pt x="17179" y="2825"/>
                    </a:cubicBezTo>
                    <a:cubicBezTo>
                      <a:pt x="17900" y="2423"/>
                      <a:pt x="18622" y="2109"/>
                      <a:pt x="19325" y="1934"/>
                    </a:cubicBezTo>
                    <a:cubicBezTo>
                      <a:pt x="19675" y="1824"/>
                      <a:pt x="20029" y="1807"/>
                      <a:pt x="20361" y="1763"/>
                    </a:cubicBezTo>
                    <a:cubicBezTo>
                      <a:pt x="20693" y="1776"/>
                      <a:pt x="21020" y="1758"/>
                      <a:pt x="21322" y="1811"/>
                    </a:cubicBezTo>
                    <a:cubicBezTo>
                      <a:pt x="21934" y="1916"/>
                      <a:pt x="22484" y="2077"/>
                      <a:pt x="22974" y="2192"/>
                    </a:cubicBezTo>
                    <a:cubicBezTo>
                      <a:pt x="23425" y="2295"/>
                      <a:pt x="23828" y="2355"/>
                      <a:pt x="24168" y="2355"/>
                    </a:cubicBezTo>
                    <a:cubicBezTo>
                      <a:pt x="24200" y="2355"/>
                      <a:pt x="24232" y="2354"/>
                      <a:pt x="24263" y="2353"/>
                    </a:cubicBezTo>
                    <a:cubicBezTo>
                      <a:pt x="24626" y="2345"/>
                      <a:pt x="24897" y="2266"/>
                      <a:pt x="25076" y="2200"/>
                    </a:cubicBezTo>
                    <a:cubicBezTo>
                      <a:pt x="25247" y="2121"/>
                      <a:pt x="25330" y="2073"/>
                      <a:pt x="25326" y="2065"/>
                    </a:cubicBezTo>
                    <a:cubicBezTo>
                      <a:pt x="25325" y="2062"/>
                      <a:pt x="25322" y="2061"/>
                      <a:pt x="25318" y="2061"/>
                    </a:cubicBezTo>
                    <a:cubicBezTo>
                      <a:pt x="25265" y="2061"/>
                      <a:pt x="24941" y="2231"/>
                      <a:pt x="24344" y="2231"/>
                    </a:cubicBezTo>
                    <a:cubicBezTo>
                      <a:pt x="24318" y="2231"/>
                      <a:pt x="24291" y="2231"/>
                      <a:pt x="24263" y="2230"/>
                    </a:cubicBezTo>
                    <a:cubicBezTo>
                      <a:pt x="23918" y="2226"/>
                      <a:pt x="23499" y="2147"/>
                      <a:pt x="23018" y="2021"/>
                    </a:cubicBezTo>
                    <a:cubicBezTo>
                      <a:pt x="22533" y="1894"/>
                      <a:pt x="21990" y="1715"/>
                      <a:pt x="21361" y="1597"/>
                    </a:cubicBezTo>
                    <a:cubicBezTo>
                      <a:pt x="21042" y="1532"/>
                      <a:pt x="20701" y="1544"/>
                      <a:pt x="20352" y="1522"/>
                    </a:cubicBezTo>
                    <a:cubicBezTo>
                      <a:pt x="20003" y="1562"/>
                      <a:pt x="19631" y="1575"/>
                      <a:pt x="19263" y="1680"/>
                    </a:cubicBezTo>
                    <a:cubicBezTo>
                      <a:pt x="18529" y="1855"/>
                      <a:pt x="17778" y="2170"/>
                      <a:pt x="17044" y="2571"/>
                    </a:cubicBezTo>
                    <a:cubicBezTo>
                      <a:pt x="16300" y="2969"/>
                      <a:pt x="15558" y="3432"/>
                      <a:pt x="14775" y="3886"/>
                    </a:cubicBezTo>
                    <a:cubicBezTo>
                      <a:pt x="13993" y="4332"/>
                      <a:pt x="13168" y="4778"/>
                      <a:pt x="12262" y="5045"/>
                    </a:cubicBezTo>
                    <a:cubicBezTo>
                      <a:pt x="11779" y="5189"/>
                      <a:pt x="11284" y="5264"/>
                      <a:pt x="10797" y="5264"/>
                    </a:cubicBezTo>
                    <a:cubicBezTo>
                      <a:pt x="10379" y="5264"/>
                      <a:pt x="9967" y="5208"/>
                      <a:pt x="9575" y="5093"/>
                    </a:cubicBezTo>
                    <a:cubicBezTo>
                      <a:pt x="8728" y="4852"/>
                      <a:pt x="7988" y="4385"/>
                      <a:pt x="7329" y="3896"/>
                    </a:cubicBezTo>
                    <a:cubicBezTo>
                      <a:pt x="6673" y="3398"/>
                      <a:pt x="6088" y="2864"/>
                      <a:pt x="5529" y="2371"/>
                    </a:cubicBezTo>
                    <a:cubicBezTo>
                      <a:pt x="4973" y="1877"/>
                      <a:pt x="4428" y="1440"/>
                      <a:pt x="3898" y="1086"/>
                    </a:cubicBezTo>
                    <a:cubicBezTo>
                      <a:pt x="2837" y="373"/>
                      <a:pt x="1814" y="50"/>
                      <a:pt x="1102" y="6"/>
                    </a:cubicBezTo>
                    <a:cubicBezTo>
                      <a:pt x="1018" y="2"/>
                      <a:pt x="938" y="0"/>
                      <a:pt x="86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3565;p48">
                <a:extLst>
                  <a:ext uri="{FF2B5EF4-FFF2-40B4-BE49-F238E27FC236}">
                    <a16:creationId xmlns:a16="http://schemas.microsoft.com/office/drawing/2014/main" id="{26F4DA22-1512-4B63-BA45-41AF6D5924E5}"/>
                  </a:ext>
                </a:extLst>
              </p:cNvPr>
              <p:cNvSpPr/>
              <p:nvPr/>
            </p:nvSpPr>
            <p:spPr>
              <a:xfrm>
                <a:off x="925381" y="4118036"/>
                <a:ext cx="140043" cy="15926"/>
              </a:xfrm>
              <a:custGeom>
                <a:avLst/>
                <a:gdLst/>
                <a:ahLst/>
                <a:cxnLst/>
                <a:rect l="l" t="t" r="r" b="b"/>
                <a:pathLst>
                  <a:path w="9620" h="1094" extrusionOk="0">
                    <a:moveTo>
                      <a:pt x="7606" y="0"/>
                    </a:moveTo>
                    <a:cubicBezTo>
                      <a:pt x="7324" y="0"/>
                      <a:pt x="7024" y="27"/>
                      <a:pt x="6713" y="84"/>
                    </a:cubicBezTo>
                    <a:cubicBezTo>
                      <a:pt x="6119" y="189"/>
                      <a:pt x="5490" y="391"/>
                      <a:pt x="4839" y="556"/>
                    </a:cubicBezTo>
                    <a:cubicBezTo>
                      <a:pt x="4137" y="739"/>
                      <a:pt x="3456" y="807"/>
                      <a:pt x="2841" y="807"/>
                    </a:cubicBezTo>
                    <a:cubicBezTo>
                      <a:pt x="2310" y="807"/>
                      <a:pt x="1829" y="756"/>
                      <a:pt x="1426" y="687"/>
                    </a:cubicBezTo>
                    <a:cubicBezTo>
                      <a:pt x="638" y="557"/>
                      <a:pt x="142" y="374"/>
                      <a:pt x="38" y="374"/>
                    </a:cubicBezTo>
                    <a:cubicBezTo>
                      <a:pt x="27" y="374"/>
                      <a:pt x="20" y="376"/>
                      <a:pt x="18" y="381"/>
                    </a:cubicBezTo>
                    <a:cubicBezTo>
                      <a:pt x="0" y="412"/>
                      <a:pt x="494" y="696"/>
                      <a:pt x="1382" y="906"/>
                    </a:cubicBezTo>
                    <a:cubicBezTo>
                      <a:pt x="1839" y="1015"/>
                      <a:pt x="2411" y="1093"/>
                      <a:pt x="3045" y="1093"/>
                    </a:cubicBezTo>
                    <a:cubicBezTo>
                      <a:pt x="3628" y="1093"/>
                      <a:pt x="4264" y="1027"/>
                      <a:pt x="4913" y="857"/>
                    </a:cubicBezTo>
                    <a:cubicBezTo>
                      <a:pt x="5581" y="687"/>
                      <a:pt x="6198" y="482"/>
                      <a:pt x="6765" y="369"/>
                    </a:cubicBezTo>
                    <a:cubicBezTo>
                      <a:pt x="7131" y="290"/>
                      <a:pt x="7477" y="252"/>
                      <a:pt x="7793" y="252"/>
                    </a:cubicBezTo>
                    <a:cubicBezTo>
                      <a:pt x="7967" y="252"/>
                      <a:pt x="8132" y="264"/>
                      <a:pt x="8286" y="286"/>
                    </a:cubicBezTo>
                    <a:cubicBezTo>
                      <a:pt x="9114" y="389"/>
                      <a:pt x="9529" y="770"/>
                      <a:pt x="9598" y="770"/>
                    </a:cubicBezTo>
                    <a:cubicBezTo>
                      <a:pt x="9602" y="770"/>
                      <a:pt x="9605" y="769"/>
                      <a:pt x="9607" y="766"/>
                    </a:cubicBezTo>
                    <a:cubicBezTo>
                      <a:pt x="9619" y="752"/>
                      <a:pt x="9536" y="635"/>
                      <a:pt x="9327" y="482"/>
                    </a:cubicBezTo>
                    <a:cubicBezTo>
                      <a:pt x="9121" y="329"/>
                      <a:pt x="8780" y="155"/>
                      <a:pt x="8322" y="67"/>
                    </a:cubicBezTo>
                    <a:cubicBezTo>
                      <a:pt x="8104" y="23"/>
                      <a:pt x="7863" y="0"/>
                      <a:pt x="760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3566;p48">
                <a:extLst>
                  <a:ext uri="{FF2B5EF4-FFF2-40B4-BE49-F238E27FC236}">
                    <a16:creationId xmlns:a16="http://schemas.microsoft.com/office/drawing/2014/main" id="{4A76F1CE-E243-4224-BD01-87D0B29EB1CC}"/>
                  </a:ext>
                </a:extLst>
              </p:cNvPr>
              <p:cNvSpPr/>
              <p:nvPr/>
            </p:nvSpPr>
            <p:spPr>
              <a:xfrm>
                <a:off x="922266" y="4285316"/>
                <a:ext cx="146405" cy="24180"/>
              </a:xfrm>
              <a:custGeom>
                <a:avLst/>
                <a:gdLst/>
                <a:ahLst/>
                <a:cxnLst/>
                <a:rect l="l" t="t" r="r" b="b"/>
                <a:pathLst>
                  <a:path w="10057" h="1661" extrusionOk="0">
                    <a:moveTo>
                      <a:pt x="1914" y="1"/>
                    </a:moveTo>
                    <a:cubicBezTo>
                      <a:pt x="1736" y="1"/>
                      <a:pt x="1566" y="12"/>
                      <a:pt x="1408" y="34"/>
                    </a:cubicBezTo>
                    <a:cubicBezTo>
                      <a:pt x="910" y="104"/>
                      <a:pt x="529" y="292"/>
                      <a:pt x="307" y="463"/>
                    </a:cubicBezTo>
                    <a:cubicBezTo>
                      <a:pt x="83" y="633"/>
                      <a:pt x="0" y="768"/>
                      <a:pt x="14" y="778"/>
                    </a:cubicBezTo>
                    <a:cubicBezTo>
                      <a:pt x="16" y="779"/>
                      <a:pt x="18" y="780"/>
                      <a:pt x="20" y="780"/>
                    </a:cubicBezTo>
                    <a:cubicBezTo>
                      <a:pt x="51" y="780"/>
                      <a:pt x="160" y="682"/>
                      <a:pt x="376" y="563"/>
                    </a:cubicBezTo>
                    <a:cubicBezTo>
                      <a:pt x="604" y="432"/>
                      <a:pt x="966" y="292"/>
                      <a:pt x="1434" y="253"/>
                    </a:cubicBezTo>
                    <a:cubicBezTo>
                      <a:pt x="1529" y="245"/>
                      <a:pt x="1627" y="241"/>
                      <a:pt x="1730" y="241"/>
                    </a:cubicBezTo>
                    <a:cubicBezTo>
                      <a:pt x="2134" y="241"/>
                      <a:pt x="2595" y="305"/>
                      <a:pt x="3077" y="445"/>
                    </a:cubicBezTo>
                    <a:cubicBezTo>
                      <a:pt x="3676" y="615"/>
                      <a:pt x="4318" y="921"/>
                      <a:pt x="5013" y="1192"/>
                    </a:cubicBezTo>
                    <a:cubicBezTo>
                      <a:pt x="5692" y="1462"/>
                      <a:pt x="6392" y="1660"/>
                      <a:pt x="7052" y="1660"/>
                    </a:cubicBezTo>
                    <a:cubicBezTo>
                      <a:pt x="7067" y="1660"/>
                      <a:pt x="7083" y="1660"/>
                      <a:pt x="7098" y="1660"/>
                    </a:cubicBezTo>
                    <a:cubicBezTo>
                      <a:pt x="7770" y="1656"/>
                      <a:pt x="8352" y="1450"/>
                      <a:pt x="8798" y="1228"/>
                    </a:cubicBezTo>
                    <a:cubicBezTo>
                      <a:pt x="9244" y="1000"/>
                      <a:pt x="9558" y="746"/>
                      <a:pt x="9759" y="563"/>
                    </a:cubicBezTo>
                    <a:cubicBezTo>
                      <a:pt x="9960" y="375"/>
                      <a:pt x="10057" y="253"/>
                      <a:pt x="10039" y="240"/>
                    </a:cubicBezTo>
                    <a:cubicBezTo>
                      <a:pt x="10037" y="238"/>
                      <a:pt x="10035" y="237"/>
                      <a:pt x="10031" y="237"/>
                    </a:cubicBezTo>
                    <a:cubicBezTo>
                      <a:pt x="9963" y="237"/>
                      <a:pt x="9530" y="652"/>
                      <a:pt x="8702" y="1030"/>
                    </a:cubicBezTo>
                    <a:cubicBezTo>
                      <a:pt x="8285" y="1211"/>
                      <a:pt x="7760" y="1372"/>
                      <a:pt x="7169" y="1372"/>
                    </a:cubicBezTo>
                    <a:cubicBezTo>
                      <a:pt x="7145" y="1372"/>
                      <a:pt x="7122" y="1372"/>
                      <a:pt x="7098" y="1371"/>
                    </a:cubicBezTo>
                    <a:cubicBezTo>
                      <a:pt x="6477" y="1367"/>
                      <a:pt x="5809" y="1175"/>
                      <a:pt x="5127" y="904"/>
                    </a:cubicBezTo>
                    <a:cubicBezTo>
                      <a:pt x="4440" y="637"/>
                      <a:pt x="3794" y="336"/>
                      <a:pt x="3151" y="169"/>
                    </a:cubicBezTo>
                    <a:cubicBezTo>
                      <a:pt x="2716" y="53"/>
                      <a:pt x="2295" y="1"/>
                      <a:pt x="19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3567;p48">
                <a:extLst>
                  <a:ext uri="{FF2B5EF4-FFF2-40B4-BE49-F238E27FC236}">
                    <a16:creationId xmlns:a16="http://schemas.microsoft.com/office/drawing/2014/main" id="{8ED13E3F-5481-4DAC-83B1-1803D6594A67}"/>
                  </a:ext>
                </a:extLst>
              </p:cNvPr>
              <p:cNvSpPr/>
              <p:nvPr/>
            </p:nvSpPr>
            <p:spPr>
              <a:xfrm>
                <a:off x="732815" y="4088280"/>
                <a:ext cx="36015" cy="178519"/>
              </a:xfrm>
              <a:custGeom>
                <a:avLst/>
                <a:gdLst/>
                <a:ahLst/>
                <a:cxnLst/>
                <a:rect l="l" t="t" r="r" b="b"/>
                <a:pathLst>
                  <a:path w="2474" h="12263" extrusionOk="0">
                    <a:moveTo>
                      <a:pt x="1" y="0"/>
                    </a:moveTo>
                    <a:lnTo>
                      <a:pt x="2094" y="12262"/>
                    </a:lnTo>
                    <a:lnTo>
                      <a:pt x="2316" y="12262"/>
                    </a:lnTo>
                    <a:lnTo>
                      <a:pt x="2474" y="245"/>
                    </a:lnTo>
                    <a:cubicBezTo>
                      <a:pt x="1643" y="236"/>
                      <a:pt x="818" y="170"/>
                      <a:pt x="1" y="0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3568;p48">
                <a:extLst>
                  <a:ext uri="{FF2B5EF4-FFF2-40B4-BE49-F238E27FC236}">
                    <a16:creationId xmlns:a16="http://schemas.microsoft.com/office/drawing/2014/main" id="{69DA48BA-07C6-4A55-A4B3-ADD51646D14D}"/>
                  </a:ext>
                </a:extLst>
              </p:cNvPr>
              <p:cNvSpPr/>
              <p:nvPr/>
            </p:nvSpPr>
            <p:spPr>
              <a:xfrm>
                <a:off x="778481" y="4355789"/>
                <a:ext cx="201112" cy="8603"/>
              </a:xfrm>
              <a:custGeom>
                <a:avLst/>
                <a:gdLst/>
                <a:ahLst/>
                <a:cxnLst/>
                <a:rect l="l" t="t" r="r" b="b"/>
                <a:pathLst>
                  <a:path w="13815" h="591" extrusionOk="0">
                    <a:moveTo>
                      <a:pt x="1" y="1"/>
                    </a:moveTo>
                    <a:lnTo>
                      <a:pt x="49" y="294"/>
                    </a:lnTo>
                    <a:lnTo>
                      <a:pt x="13815" y="590"/>
                    </a:lnTo>
                    <a:cubicBezTo>
                      <a:pt x="13815" y="564"/>
                      <a:pt x="13815" y="538"/>
                      <a:pt x="13811" y="507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3569;p48">
                <a:extLst>
                  <a:ext uri="{FF2B5EF4-FFF2-40B4-BE49-F238E27FC236}">
                    <a16:creationId xmlns:a16="http://schemas.microsoft.com/office/drawing/2014/main" id="{946B2162-5705-48A3-BE73-D5059CAD25CA}"/>
                  </a:ext>
                </a:extLst>
              </p:cNvPr>
              <p:cNvSpPr/>
              <p:nvPr/>
            </p:nvSpPr>
            <p:spPr>
              <a:xfrm>
                <a:off x="763283" y="4266784"/>
                <a:ext cx="3261" cy="175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1203" extrusionOk="0">
                    <a:moveTo>
                      <a:pt x="1" y="0"/>
                    </a:moveTo>
                    <a:lnTo>
                      <a:pt x="206" y="1202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3570;p48">
                <a:extLst>
                  <a:ext uri="{FF2B5EF4-FFF2-40B4-BE49-F238E27FC236}">
                    <a16:creationId xmlns:a16="http://schemas.microsoft.com/office/drawing/2014/main" id="{6ABEC668-31A5-4E2B-A2C7-F91586445072}"/>
                  </a:ext>
                </a:extLst>
              </p:cNvPr>
              <p:cNvSpPr/>
              <p:nvPr/>
            </p:nvSpPr>
            <p:spPr>
              <a:xfrm>
                <a:off x="766268" y="4084583"/>
                <a:ext cx="213267" cy="278601"/>
              </a:xfrm>
              <a:custGeom>
                <a:avLst/>
                <a:gdLst/>
                <a:ahLst/>
                <a:cxnLst/>
                <a:rect l="l" t="t" r="r" b="b"/>
                <a:pathLst>
                  <a:path w="14650" h="19138" extrusionOk="0">
                    <a:moveTo>
                      <a:pt x="8007" y="0"/>
                    </a:moveTo>
                    <a:cubicBezTo>
                      <a:pt x="7395" y="0"/>
                      <a:pt x="6775" y="49"/>
                      <a:pt x="6176" y="83"/>
                    </a:cubicBezTo>
                    <a:cubicBezTo>
                      <a:pt x="4240" y="198"/>
                      <a:pt x="2295" y="503"/>
                      <a:pt x="368" y="503"/>
                    </a:cubicBezTo>
                    <a:cubicBezTo>
                      <a:pt x="303" y="503"/>
                      <a:pt x="237" y="503"/>
                      <a:pt x="176" y="499"/>
                    </a:cubicBezTo>
                    <a:lnTo>
                      <a:pt x="18" y="12516"/>
                    </a:lnTo>
                    <a:lnTo>
                      <a:pt x="1" y="13718"/>
                    </a:lnTo>
                    <a:lnTo>
                      <a:pt x="840" y="18631"/>
                    </a:lnTo>
                    <a:lnTo>
                      <a:pt x="14650" y="19137"/>
                    </a:lnTo>
                    <a:cubicBezTo>
                      <a:pt x="14567" y="17516"/>
                      <a:pt x="14488" y="15965"/>
                      <a:pt x="14383" y="14436"/>
                    </a:cubicBezTo>
                    <a:cubicBezTo>
                      <a:pt x="14182" y="14357"/>
                      <a:pt x="13986" y="14291"/>
                      <a:pt x="13793" y="14234"/>
                    </a:cubicBezTo>
                    <a:cubicBezTo>
                      <a:pt x="13308" y="14095"/>
                      <a:pt x="12845" y="14029"/>
                      <a:pt x="12443" y="14029"/>
                    </a:cubicBezTo>
                    <a:cubicBezTo>
                      <a:pt x="12342" y="14029"/>
                      <a:pt x="12241" y="14033"/>
                      <a:pt x="12150" y="14042"/>
                    </a:cubicBezTo>
                    <a:cubicBezTo>
                      <a:pt x="11682" y="14081"/>
                      <a:pt x="11320" y="14221"/>
                      <a:pt x="11092" y="14352"/>
                    </a:cubicBezTo>
                    <a:cubicBezTo>
                      <a:pt x="10878" y="14470"/>
                      <a:pt x="10769" y="14571"/>
                      <a:pt x="10734" y="14571"/>
                    </a:cubicBezTo>
                    <a:lnTo>
                      <a:pt x="10730" y="14567"/>
                    </a:lnTo>
                    <a:cubicBezTo>
                      <a:pt x="10716" y="14557"/>
                      <a:pt x="10799" y="14422"/>
                      <a:pt x="11023" y="14252"/>
                    </a:cubicBezTo>
                    <a:cubicBezTo>
                      <a:pt x="11245" y="14081"/>
                      <a:pt x="11626" y="13893"/>
                      <a:pt x="12124" y="13823"/>
                    </a:cubicBezTo>
                    <a:cubicBezTo>
                      <a:pt x="12285" y="13801"/>
                      <a:pt x="12451" y="13788"/>
                      <a:pt x="12631" y="13788"/>
                    </a:cubicBezTo>
                    <a:cubicBezTo>
                      <a:pt x="13011" y="13788"/>
                      <a:pt x="13435" y="13841"/>
                      <a:pt x="13867" y="13958"/>
                    </a:cubicBezTo>
                    <a:cubicBezTo>
                      <a:pt x="14034" y="13998"/>
                      <a:pt x="14195" y="14051"/>
                      <a:pt x="14361" y="14107"/>
                    </a:cubicBezTo>
                    <a:cubicBezTo>
                      <a:pt x="14129" y="10886"/>
                      <a:pt x="13772" y="7775"/>
                      <a:pt x="12985" y="4428"/>
                    </a:cubicBezTo>
                    <a:cubicBezTo>
                      <a:pt x="12897" y="4047"/>
                      <a:pt x="12796" y="3659"/>
                      <a:pt x="12675" y="3278"/>
                    </a:cubicBezTo>
                    <a:cubicBezTo>
                      <a:pt x="12548" y="3256"/>
                      <a:pt x="12425" y="3230"/>
                      <a:pt x="12312" y="3204"/>
                    </a:cubicBezTo>
                    <a:cubicBezTo>
                      <a:pt x="11424" y="2994"/>
                      <a:pt x="10930" y="2710"/>
                      <a:pt x="10948" y="2679"/>
                    </a:cubicBezTo>
                    <a:cubicBezTo>
                      <a:pt x="10948" y="2675"/>
                      <a:pt x="10957" y="2671"/>
                      <a:pt x="10970" y="2671"/>
                    </a:cubicBezTo>
                    <a:cubicBezTo>
                      <a:pt x="11075" y="2671"/>
                      <a:pt x="11573" y="2854"/>
                      <a:pt x="12356" y="2985"/>
                    </a:cubicBezTo>
                    <a:cubicBezTo>
                      <a:pt x="12429" y="2998"/>
                      <a:pt x="12508" y="3012"/>
                      <a:pt x="12592" y="3024"/>
                    </a:cubicBezTo>
                    <a:cubicBezTo>
                      <a:pt x="12290" y="2177"/>
                      <a:pt x="11862" y="1394"/>
                      <a:pt x="11162" y="853"/>
                    </a:cubicBezTo>
                    <a:cubicBezTo>
                      <a:pt x="10275" y="162"/>
                      <a:pt x="9157" y="0"/>
                      <a:pt x="80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3571;p48">
                <a:extLst>
                  <a:ext uri="{FF2B5EF4-FFF2-40B4-BE49-F238E27FC236}">
                    <a16:creationId xmlns:a16="http://schemas.microsoft.com/office/drawing/2014/main" id="{CB1EA6D7-6716-443F-933C-FA0A38AA5CF9}"/>
                  </a:ext>
                </a:extLst>
              </p:cNvPr>
              <p:cNvSpPr/>
              <p:nvPr/>
            </p:nvSpPr>
            <p:spPr>
              <a:xfrm>
                <a:off x="925381" y="4123451"/>
                <a:ext cx="25403" cy="8866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609" extrusionOk="0">
                    <a:moveTo>
                      <a:pt x="40" y="1"/>
                    </a:moveTo>
                    <a:cubicBezTo>
                      <a:pt x="27" y="1"/>
                      <a:pt x="18" y="5"/>
                      <a:pt x="18" y="9"/>
                    </a:cubicBezTo>
                    <a:cubicBezTo>
                      <a:pt x="0" y="40"/>
                      <a:pt x="494" y="324"/>
                      <a:pt x="1382" y="534"/>
                    </a:cubicBezTo>
                    <a:cubicBezTo>
                      <a:pt x="1495" y="560"/>
                      <a:pt x="1618" y="586"/>
                      <a:pt x="1745" y="608"/>
                    </a:cubicBezTo>
                    <a:cubicBezTo>
                      <a:pt x="1718" y="521"/>
                      <a:pt x="1688" y="438"/>
                      <a:pt x="1662" y="354"/>
                    </a:cubicBezTo>
                    <a:cubicBezTo>
                      <a:pt x="1578" y="342"/>
                      <a:pt x="1499" y="328"/>
                      <a:pt x="1426" y="315"/>
                    </a:cubicBezTo>
                    <a:cubicBezTo>
                      <a:pt x="643" y="184"/>
                      <a:pt x="145" y="1"/>
                      <a:pt x="40" y="1"/>
                    </a:cubicBez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3572;p48">
                <a:extLst>
                  <a:ext uri="{FF2B5EF4-FFF2-40B4-BE49-F238E27FC236}">
                    <a16:creationId xmlns:a16="http://schemas.microsoft.com/office/drawing/2014/main" id="{7401C3F2-891A-4AC6-9C70-5CCE47AC6164}"/>
                  </a:ext>
                </a:extLst>
              </p:cNvPr>
              <p:cNvSpPr/>
              <p:nvPr/>
            </p:nvSpPr>
            <p:spPr>
              <a:xfrm>
                <a:off x="922266" y="4285301"/>
                <a:ext cx="53397" cy="11399"/>
              </a:xfrm>
              <a:custGeom>
                <a:avLst/>
                <a:gdLst/>
                <a:ahLst/>
                <a:cxnLst/>
                <a:rect l="l" t="t" r="r" b="b"/>
                <a:pathLst>
                  <a:path w="3668" h="783" extrusionOk="0">
                    <a:moveTo>
                      <a:pt x="1915" y="0"/>
                    </a:moveTo>
                    <a:cubicBezTo>
                      <a:pt x="1735" y="0"/>
                      <a:pt x="1569" y="13"/>
                      <a:pt x="1408" y="35"/>
                    </a:cubicBezTo>
                    <a:cubicBezTo>
                      <a:pt x="910" y="105"/>
                      <a:pt x="529" y="293"/>
                      <a:pt x="307" y="464"/>
                    </a:cubicBezTo>
                    <a:cubicBezTo>
                      <a:pt x="83" y="634"/>
                      <a:pt x="0" y="769"/>
                      <a:pt x="14" y="779"/>
                    </a:cubicBezTo>
                    <a:lnTo>
                      <a:pt x="18" y="783"/>
                    </a:lnTo>
                    <a:cubicBezTo>
                      <a:pt x="53" y="783"/>
                      <a:pt x="162" y="682"/>
                      <a:pt x="376" y="564"/>
                    </a:cubicBezTo>
                    <a:cubicBezTo>
                      <a:pt x="604" y="433"/>
                      <a:pt x="966" y="293"/>
                      <a:pt x="1434" y="254"/>
                    </a:cubicBezTo>
                    <a:cubicBezTo>
                      <a:pt x="1525" y="245"/>
                      <a:pt x="1626" y="241"/>
                      <a:pt x="1727" y="241"/>
                    </a:cubicBezTo>
                    <a:cubicBezTo>
                      <a:pt x="2129" y="241"/>
                      <a:pt x="2592" y="307"/>
                      <a:pt x="3077" y="446"/>
                    </a:cubicBezTo>
                    <a:cubicBezTo>
                      <a:pt x="3270" y="503"/>
                      <a:pt x="3466" y="569"/>
                      <a:pt x="3667" y="648"/>
                    </a:cubicBezTo>
                    <a:cubicBezTo>
                      <a:pt x="3659" y="537"/>
                      <a:pt x="3654" y="428"/>
                      <a:pt x="3645" y="319"/>
                    </a:cubicBezTo>
                    <a:cubicBezTo>
                      <a:pt x="3479" y="263"/>
                      <a:pt x="3318" y="210"/>
                      <a:pt x="3151" y="170"/>
                    </a:cubicBezTo>
                    <a:cubicBezTo>
                      <a:pt x="2719" y="53"/>
                      <a:pt x="2295" y="0"/>
                      <a:pt x="1915" y="0"/>
                    </a:cubicBez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3573;p48">
                <a:extLst>
                  <a:ext uri="{FF2B5EF4-FFF2-40B4-BE49-F238E27FC236}">
                    <a16:creationId xmlns:a16="http://schemas.microsoft.com/office/drawing/2014/main" id="{2A617080-EBF8-428B-8FE5-C0A2675F3B35}"/>
                  </a:ext>
                </a:extLst>
              </p:cNvPr>
              <p:cNvSpPr/>
              <p:nvPr/>
            </p:nvSpPr>
            <p:spPr>
              <a:xfrm>
                <a:off x="783329" y="3949329"/>
                <a:ext cx="11195" cy="124962"/>
              </a:xfrm>
              <a:custGeom>
                <a:avLst/>
                <a:gdLst/>
                <a:ahLst/>
                <a:cxnLst/>
                <a:rect l="l" t="t" r="r" b="b"/>
                <a:pathLst>
                  <a:path w="769" h="8584" extrusionOk="0">
                    <a:moveTo>
                      <a:pt x="171" y="1"/>
                    </a:moveTo>
                    <a:lnTo>
                      <a:pt x="97" y="525"/>
                    </a:lnTo>
                    <a:lnTo>
                      <a:pt x="0" y="8583"/>
                    </a:lnTo>
                    <a:lnTo>
                      <a:pt x="769" y="8583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3574;p48">
                <a:extLst>
                  <a:ext uri="{FF2B5EF4-FFF2-40B4-BE49-F238E27FC236}">
                    <a16:creationId xmlns:a16="http://schemas.microsoft.com/office/drawing/2014/main" id="{2860D6F1-0FA8-4C2E-A855-EE69B96DA6E1}"/>
                  </a:ext>
                </a:extLst>
              </p:cNvPr>
              <p:cNvSpPr/>
              <p:nvPr/>
            </p:nvSpPr>
            <p:spPr>
              <a:xfrm>
                <a:off x="842112" y="4355279"/>
                <a:ext cx="513225" cy="360284"/>
              </a:xfrm>
              <a:custGeom>
                <a:avLst/>
                <a:gdLst/>
                <a:ahLst/>
                <a:cxnLst/>
                <a:rect l="l" t="t" r="r" b="b"/>
                <a:pathLst>
                  <a:path w="35255" h="24749" extrusionOk="0">
                    <a:moveTo>
                      <a:pt x="0" y="0"/>
                    </a:moveTo>
                    <a:lnTo>
                      <a:pt x="0" y="10738"/>
                    </a:lnTo>
                    <a:lnTo>
                      <a:pt x="24281" y="11376"/>
                    </a:lnTo>
                    <a:lnTo>
                      <a:pt x="24923" y="24749"/>
                    </a:lnTo>
                    <a:lnTo>
                      <a:pt x="34944" y="24749"/>
                    </a:lnTo>
                    <a:lnTo>
                      <a:pt x="35184" y="9239"/>
                    </a:lnTo>
                    <a:cubicBezTo>
                      <a:pt x="35254" y="4803"/>
                      <a:pt x="31758" y="1128"/>
                      <a:pt x="27322" y="97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3575;p48">
                <a:extLst>
                  <a:ext uri="{FF2B5EF4-FFF2-40B4-BE49-F238E27FC236}">
                    <a16:creationId xmlns:a16="http://schemas.microsoft.com/office/drawing/2014/main" id="{739AF815-ABFA-4AFA-B8A2-DA016A7C8598}"/>
                  </a:ext>
                </a:extLst>
              </p:cNvPr>
              <p:cNvSpPr/>
              <p:nvPr/>
            </p:nvSpPr>
            <p:spPr>
              <a:xfrm>
                <a:off x="684717" y="4492891"/>
                <a:ext cx="235657" cy="42057"/>
              </a:xfrm>
              <a:custGeom>
                <a:avLst/>
                <a:gdLst/>
                <a:ahLst/>
                <a:cxnLst/>
                <a:rect l="l" t="t" r="r" b="b"/>
                <a:pathLst>
                  <a:path w="16188" h="2889" extrusionOk="0">
                    <a:moveTo>
                      <a:pt x="16149" y="0"/>
                    </a:moveTo>
                    <a:cubicBezTo>
                      <a:pt x="16131" y="0"/>
                      <a:pt x="16143" y="253"/>
                      <a:pt x="16030" y="682"/>
                    </a:cubicBezTo>
                    <a:cubicBezTo>
                      <a:pt x="15921" y="1106"/>
                      <a:pt x="15632" y="1722"/>
                      <a:pt x="14995" y="2199"/>
                    </a:cubicBezTo>
                    <a:cubicBezTo>
                      <a:pt x="14675" y="2430"/>
                      <a:pt x="14277" y="2627"/>
                      <a:pt x="13823" y="2697"/>
                    </a:cubicBezTo>
                    <a:cubicBezTo>
                      <a:pt x="13633" y="2733"/>
                      <a:pt x="13437" y="2736"/>
                      <a:pt x="13229" y="2736"/>
                    </a:cubicBezTo>
                    <a:cubicBezTo>
                      <a:pt x="13189" y="2736"/>
                      <a:pt x="13148" y="2736"/>
                      <a:pt x="13107" y="2736"/>
                    </a:cubicBezTo>
                    <a:lnTo>
                      <a:pt x="12329" y="2736"/>
                    </a:lnTo>
                    <a:cubicBezTo>
                      <a:pt x="11266" y="2732"/>
                      <a:pt x="10100" y="2732"/>
                      <a:pt x="8876" y="2732"/>
                    </a:cubicBezTo>
                    <a:cubicBezTo>
                      <a:pt x="6433" y="2744"/>
                      <a:pt x="4222" y="2754"/>
                      <a:pt x="2601" y="2762"/>
                    </a:cubicBezTo>
                    <a:cubicBezTo>
                      <a:pt x="1810" y="2770"/>
                      <a:pt x="1167" y="2780"/>
                      <a:pt x="699" y="2788"/>
                    </a:cubicBezTo>
                    <a:cubicBezTo>
                      <a:pt x="485" y="2792"/>
                      <a:pt x="315" y="2802"/>
                      <a:pt x="180" y="2802"/>
                    </a:cubicBezTo>
                    <a:cubicBezTo>
                      <a:pt x="62" y="2810"/>
                      <a:pt x="1" y="2814"/>
                      <a:pt x="1" y="2819"/>
                    </a:cubicBezTo>
                    <a:cubicBezTo>
                      <a:pt x="1" y="2823"/>
                      <a:pt x="62" y="2828"/>
                      <a:pt x="180" y="2836"/>
                    </a:cubicBezTo>
                    <a:cubicBezTo>
                      <a:pt x="315" y="2836"/>
                      <a:pt x="485" y="2845"/>
                      <a:pt x="699" y="2849"/>
                    </a:cubicBezTo>
                    <a:cubicBezTo>
                      <a:pt x="1167" y="2854"/>
                      <a:pt x="1814" y="2863"/>
                      <a:pt x="2601" y="2871"/>
                    </a:cubicBezTo>
                    <a:cubicBezTo>
                      <a:pt x="4222" y="2875"/>
                      <a:pt x="6433" y="2881"/>
                      <a:pt x="8876" y="2889"/>
                    </a:cubicBezTo>
                    <a:cubicBezTo>
                      <a:pt x="10100" y="2885"/>
                      <a:pt x="11266" y="2881"/>
                      <a:pt x="12329" y="2881"/>
                    </a:cubicBezTo>
                    <a:cubicBezTo>
                      <a:pt x="12595" y="2875"/>
                      <a:pt x="12853" y="2875"/>
                      <a:pt x="13107" y="2875"/>
                    </a:cubicBezTo>
                    <a:cubicBezTo>
                      <a:pt x="13351" y="2871"/>
                      <a:pt x="13609" y="2871"/>
                      <a:pt x="13845" y="2823"/>
                    </a:cubicBezTo>
                    <a:cubicBezTo>
                      <a:pt x="14321" y="2744"/>
                      <a:pt x="14737" y="2530"/>
                      <a:pt x="15060" y="2286"/>
                    </a:cubicBezTo>
                    <a:cubicBezTo>
                      <a:pt x="15715" y="1779"/>
                      <a:pt x="15995" y="1132"/>
                      <a:pt x="16091" y="699"/>
                    </a:cubicBezTo>
                    <a:cubicBezTo>
                      <a:pt x="16187" y="253"/>
                      <a:pt x="16149" y="0"/>
                      <a:pt x="1614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3576;p48">
                <a:extLst>
                  <a:ext uri="{FF2B5EF4-FFF2-40B4-BE49-F238E27FC236}">
                    <a16:creationId xmlns:a16="http://schemas.microsoft.com/office/drawing/2014/main" id="{8C83E400-4FE5-41B1-8B69-E09FA095F724}"/>
                  </a:ext>
                </a:extLst>
              </p:cNvPr>
              <p:cNvSpPr/>
              <p:nvPr/>
            </p:nvSpPr>
            <p:spPr>
              <a:xfrm>
                <a:off x="921625" y="4561777"/>
                <a:ext cx="68653" cy="2242"/>
              </a:xfrm>
              <a:custGeom>
                <a:avLst/>
                <a:gdLst/>
                <a:ahLst/>
                <a:cxnLst/>
                <a:rect l="l" t="t" r="r" b="b"/>
                <a:pathLst>
                  <a:path w="4716" h="154" extrusionOk="0">
                    <a:moveTo>
                      <a:pt x="2356" y="1"/>
                    </a:moveTo>
                    <a:cubicBezTo>
                      <a:pt x="1054" y="1"/>
                      <a:pt x="0" y="36"/>
                      <a:pt x="0" y="75"/>
                    </a:cubicBezTo>
                    <a:cubicBezTo>
                      <a:pt x="0" y="119"/>
                      <a:pt x="1054" y="154"/>
                      <a:pt x="2356" y="154"/>
                    </a:cubicBezTo>
                    <a:cubicBezTo>
                      <a:pt x="3659" y="154"/>
                      <a:pt x="4716" y="119"/>
                      <a:pt x="4716" y="75"/>
                    </a:cubicBezTo>
                    <a:cubicBezTo>
                      <a:pt x="4716" y="36"/>
                      <a:pt x="3659" y="1"/>
                      <a:pt x="235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3577;p48">
              <a:extLst>
                <a:ext uri="{FF2B5EF4-FFF2-40B4-BE49-F238E27FC236}">
                  <a16:creationId xmlns:a16="http://schemas.microsoft.com/office/drawing/2014/main" id="{D916F58E-BA19-4547-9B38-D832CEE1D721}"/>
                </a:ext>
              </a:extLst>
            </p:cNvPr>
            <p:cNvGrpSpPr/>
            <p:nvPr/>
          </p:nvGrpSpPr>
          <p:grpSpPr>
            <a:xfrm>
              <a:off x="608057" y="4070142"/>
              <a:ext cx="621052" cy="634794"/>
              <a:chOff x="608057" y="4070142"/>
              <a:chExt cx="621052" cy="634794"/>
            </a:xfrm>
          </p:grpSpPr>
          <p:sp>
            <p:nvSpPr>
              <p:cNvPr id="29" name="Google Shape;3578;p48">
                <a:extLst>
                  <a:ext uri="{FF2B5EF4-FFF2-40B4-BE49-F238E27FC236}">
                    <a16:creationId xmlns:a16="http://schemas.microsoft.com/office/drawing/2014/main" id="{2A926298-616A-4961-B1CF-91E53F4D305D}"/>
                  </a:ext>
                </a:extLst>
              </p:cNvPr>
              <p:cNvSpPr/>
              <p:nvPr/>
            </p:nvSpPr>
            <p:spPr>
              <a:xfrm>
                <a:off x="936387" y="4561719"/>
                <a:ext cx="39145" cy="143217"/>
              </a:xfrm>
              <a:custGeom>
                <a:avLst/>
                <a:gdLst/>
                <a:ahLst/>
                <a:cxnLst/>
                <a:rect l="l" t="t" r="r" b="b"/>
                <a:pathLst>
                  <a:path w="2689" h="9838" extrusionOk="0">
                    <a:moveTo>
                      <a:pt x="1" y="1"/>
                    </a:moveTo>
                    <a:lnTo>
                      <a:pt x="1" y="9838"/>
                    </a:lnTo>
                    <a:lnTo>
                      <a:pt x="2689" y="9838"/>
                    </a:lnTo>
                    <a:lnTo>
                      <a:pt x="268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579;p48">
                <a:extLst>
                  <a:ext uri="{FF2B5EF4-FFF2-40B4-BE49-F238E27FC236}">
                    <a16:creationId xmlns:a16="http://schemas.microsoft.com/office/drawing/2014/main" id="{893C4F38-5613-43EF-8756-68C8E6892154}"/>
                  </a:ext>
                </a:extLst>
              </p:cNvPr>
              <p:cNvSpPr/>
              <p:nvPr/>
            </p:nvSpPr>
            <p:spPr>
              <a:xfrm>
                <a:off x="608057" y="4070142"/>
                <a:ext cx="311749" cy="463613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31847" extrusionOk="0">
                    <a:moveTo>
                      <a:pt x="2514" y="0"/>
                    </a:moveTo>
                    <a:cubicBezTo>
                      <a:pt x="1124" y="0"/>
                      <a:pt x="1" y="1124"/>
                      <a:pt x="1" y="2509"/>
                    </a:cubicBezTo>
                    <a:lnTo>
                      <a:pt x="1" y="26217"/>
                    </a:lnTo>
                    <a:cubicBezTo>
                      <a:pt x="1" y="29325"/>
                      <a:pt x="2522" y="31846"/>
                      <a:pt x="5634" y="31846"/>
                    </a:cubicBezTo>
                    <a:lnTo>
                      <a:pt x="21415" y="31846"/>
                    </a:lnTo>
                    <a:lnTo>
                      <a:pt x="21415" y="2509"/>
                    </a:lnTo>
                    <a:cubicBezTo>
                      <a:pt x="21415" y="1124"/>
                      <a:pt x="20291" y="0"/>
                      <a:pt x="189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580;p48">
                <a:extLst>
                  <a:ext uri="{FF2B5EF4-FFF2-40B4-BE49-F238E27FC236}">
                    <a16:creationId xmlns:a16="http://schemas.microsoft.com/office/drawing/2014/main" id="{B1F14AAA-26FE-4354-BF94-1030BA8D2021}"/>
                  </a:ext>
                </a:extLst>
              </p:cNvPr>
              <p:cNvSpPr/>
              <p:nvPr/>
            </p:nvSpPr>
            <p:spPr>
              <a:xfrm>
                <a:off x="669519" y="4500971"/>
                <a:ext cx="559590" cy="60763"/>
              </a:xfrm>
              <a:custGeom>
                <a:avLst/>
                <a:gdLst/>
                <a:ahLst/>
                <a:cxnLst/>
                <a:rect l="l" t="t" r="r" b="b"/>
                <a:pathLst>
                  <a:path w="38440" h="4174" extrusionOk="0">
                    <a:moveTo>
                      <a:pt x="4173" y="0"/>
                    </a:moveTo>
                    <a:cubicBezTo>
                      <a:pt x="1866" y="0"/>
                      <a:pt x="0" y="1866"/>
                      <a:pt x="0" y="4174"/>
                    </a:cubicBezTo>
                    <a:lnTo>
                      <a:pt x="38440" y="4174"/>
                    </a:lnTo>
                    <a:cubicBezTo>
                      <a:pt x="38440" y="1866"/>
                      <a:pt x="36570" y="0"/>
                      <a:pt x="3426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581;p48">
                <a:extLst>
                  <a:ext uri="{FF2B5EF4-FFF2-40B4-BE49-F238E27FC236}">
                    <a16:creationId xmlns:a16="http://schemas.microsoft.com/office/drawing/2014/main" id="{D3E6596B-6FCF-4FE8-8DAF-F2AEAD0554B6}"/>
                  </a:ext>
                </a:extLst>
              </p:cNvPr>
              <p:cNvSpPr/>
              <p:nvPr/>
            </p:nvSpPr>
            <p:spPr>
              <a:xfrm>
                <a:off x="875638" y="4319162"/>
                <a:ext cx="285021" cy="217576"/>
              </a:xfrm>
              <a:custGeom>
                <a:avLst/>
                <a:gdLst/>
                <a:ahLst/>
                <a:cxnLst/>
                <a:rect l="l" t="t" r="r" b="b"/>
                <a:pathLst>
                  <a:path w="19579" h="14946" extrusionOk="0">
                    <a:moveTo>
                      <a:pt x="7730" y="1"/>
                    </a:moveTo>
                    <a:cubicBezTo>
                      <a:pt x="6457" y="1"/>
                      <a:pt x="5302" y="22"/>
                      <a:pt x="4292" y="26"/>
                    </a:cubicBezTo>
                    <a:cubicBezTo>
                      <a:pt x="2967" y="39"/>
                      <a:pt x="1892" y="56"/>
                      <a:pt x="1154" y="78"/>
                    </a:cubicBezTo>
                    <a:cubicBezTo>
                      <a:pt x="783" y="87"/>
                      <a:pt x="494" y="95"/>
                      <a:pt x="297" y="105"/>
                    </a:cubicBezTo>
                    <a:cubicBezTo>
                      <a:pt x="105" y="117"/>
                      <a:pt x="0" y="126"/>
                      <a:pt x="0" y="135"/>
                    </a:cubicBezTo>
                    <a:cubicBezTo>
                      <a:pt x="0" y="148"/>
                      <a:pt x="105" y="157"/>
                      <a:pt x="297" y="170"/>
                    </a:cubicBezTo>
                    <a:cubicBezTo>
                      <a:pt x="494" y="178"/>
                      <a:pt x="783" y="187"/>
                      <a:pt x="1154" y="196"/>
                    </a:cubicBezTo>
                    <a:cubicBezTo>
                      <a:pt x="1892" y="218"/>
                      <a:pt x="2967" y="230"/>
                      <a:pt x="4292" y="248"/>
                    </a:cubicBezTo>
                    <a:cubicBezTo>
                      <a:pt x="5616" y="266"/>
                      <a:pt x="7197" y="257"/>
                      <a:pt x="8942" y="297"/>
                    </a:cubicBezTo>
                    <a:cubicBezTo>
                      <a:pt x="9807" y="309"/>
                      <a:pt x="10707" y="480"/>
                      <a:pt x="11602" y="751"/>
                    </a:cubicBezTo>
                    <a:cubicBezTo>
                      <a:pt x="12503" y="1022"/>
                      <a:pt x="13385" y="1450"/>
                      <a:pt x="14212" y="2009"/>
                    </a:cubicBezTo>
                    <a:cubicBezTo>
                      <a:pt x="15033" y="2569"/>
                      <a:pt x="15763" y="3220"/>
                      <a:pt x="16362" y="3945"/>
                    </a:cubicBezTo>
                    <a:cubicBezTo>
                      <a:pt x="16957" y="4675"/>
                      <a:pt x="17433" y="5454"/>
                      <a:pt x="17796" y="6240"/>
                    </a:cubicBezTo>
                    <a:cubicBezTo>
                      <a:pt x="17883" y="6436"/>
                      <a:pt x="17953" y="6638"/>
                      <a:pt x="18032" y="6830"/>
                    </a:cubicBezTo>
                    <a:cubicBezTo>
                      <a:pt x="18071" y="6930"/>
                      <a:pt x="18110" y="7027"/>
                      <a:pt x="18145" y="7122"/>
                    </a:cubicBezTo>
                    <a:cubicBezTo>
                      <a:pt x="18176" y="7223"/>
                      <a:pt x="18206" y="7324"/>
                      <a:pt x="18232" y="7420"/>
                    </a:cubicBezTo>
                    <a:cubicBezTo>
                      <a:pt x="18289" y="7616"/>
                      <a:pt x="18346" y="7808"/>
                      <a:pt x="18403" y="8001"/>
                    </a:cubicBezTo>
                    <a:cubicBezTo>
                      <a:pt x="18442" y="8197"/>
                      <a:pt x="18482" y="8390"/>
                      <a:pt x="18516" y="8578"/>
                    </a:cubicBezTo>
                    <a:cubicBezTo>
                      <a:pt x="18661" y="9334"/>
                      <a:pt x="18748" y="10059"/>
                      <a:pt x="18857" y="10715"/>
                    </a:cubicBezTo>
                    <a:cubicBezTo>
                      <a:pt x="19059" y="12021"/>
                      <a:pt x="19224" y="13084"/>
                      <a:pt x="19347" y="13813"/>
                    </a:cubicBezTo>
                    <a:cubicBezTo>
                      <a:pt x="19408" y="14180"/>
                      <a:pt x="19460" y="14464"/>
                      <a:pt x="19495" y="14657"/>
                    </a:cubicBezTo>
                    <a:cubicBezTo>
                      <a:pt x="19535" y="14845"/>
                      <a:pt x="19557" y="14946"/>
                      <a:pt x="19569" y="14946"/>
                    </a:cubicBezTo>
                    <a:cubicBezTo>
                      <a:pt x="19579" y="14946"/>
                      <a:pt x="19574" y="14841"/>
                      <a:pt x="19557" y="14648"/>
                    </a:cubicBezTo>
                    <a:cubicBezTo>
                      <a:pt x="19539" y="14452"/>
                      <a:pt x="19509" y="14163"/>
                      <a:pt x="19465" y="13796"/>
                    </a:cubicBezTo>
                    <a:cubicBezTo>
                      <a:pt x="19382" y="13062"/>
                      <a:pt x="19246" y="11995"/>
                      <a:pt x="19075" y="10684"/>
                    </a:cubicBezTo>
                    <a:cubicBezTo>
                      <a:pt x="18980" y="10024"/>
                      <a:pt x="18910" y="9308"/>
                      <a:pt x="18770" y="8530"/>
                    </a:cubicBezTo>
                    <a:cubicBezTo>
                      <a:pt x="18735" y="8338"/>
                      <a:pt x="18700" y="8141"/>
                      <a:pt x="18665" y="7939"/>
                    </a:cubicBezTo>
                    <a:cubicBezTo>
                      <a:pt x="18609" y="7743"/>
                      <a:pt x="18551" y="7542"/>
                      <a:pt x="18494" y="7342"/>
                    </a:cubicBezTo>
                    <a:cubicBezTo>
                      <a:pt x="18468" y="7241"/>
                      <a:pt x="18438" y="7136"/>
                      <a:pt x="18411" y="7035"/>
                    </a:cubicBezTo>
                    <a:cubicBezTo>
                      <a:pt x="18373" y="6935"/>
                      <a:pt x="18333" y="6834"/>
                      <a:pt x="18294" y="6733"/>
                    </a:cubicBezTo>
                    <a:cubicBezTo>
                      <a:pt x="18215" y="6533"/>
                      <a:pt x="18145" y="6323"/>
                      <a:pt x="18058" y="6122"/>
                    </a:cubicBezTo>
                    <a:cubicBezTo>
                      <a:pt x="17691" y="5309"/>
                      <a:pt x="17205" y="4510"/>
                      <a:pt x="16598" y="3753"/>
                    </a:cubicBezTo>
                    <a:cubicBezTo>
                      <a:pt x="15987" y="3001"/>
                      <a:pt x="15235" y="2324"/>
                      <a:pt x="14387" y="1751"/>
                    </a:cubicBezTo>
                    <a:cubicBezTo>
                      <a:pt x="13534" y="1174"/>
                      <a:pt x="12621" y="734"/>
                      <a:pt x="11695" y="462"/>
                    </a:cubicBezTo>
                    <a:cubicBezTo>
                      <a:pt x="10769" y="183"/>
                      <a:pt x="9841" y="12"/>
                      <a:pt x="8950" y="8"/>
                    </a:cubicBezTo>
                    <a:cubicBezTo>
                      <a:pt x="8532" y="3"/>
                      <a:pt x="8125" y="1"/>
                      <a:pt x="773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" name="Google Shape;3582;p48">
              <a:extLst>
                <a:ext uri="{FF2B5EF4-FFF2-40B4-BE49-F238E27FC236}">
                  <a16:creationId xmlns:a16="http://schemas.microsoft.com/office/drawing/2014/main" id="{968945BD-45D4-413E-8CFE-885093ED8E06}"/>
                </a:ext>
              </a:extLst>
            </p:cNvPr>
            <p:cNvGrpSpPr/>
            <p:nvPr/>
          </p:nvGrpSpPr>
          <p:grpSpPr>
            <a:xfrm>
              <a:off x="428010" y="4078498"/>
              <a:ext cx="147613" cy="188301"/>
              <a:chOff x="428010" y="4078498"/>
              <a:chExt cx="147613" cy="188301"/>
            </a:xfrm>
          </p:grpSpPr>
          <p:sp>
            <p:nvSpPr>
              <p:cNvPr id="19" name="Google Shape;3583;p48">
                <a:extLst>
                  <a:ext uri="{FF2B5EF4-FFF2-40B4-BE49-F238E27FC236}">
                    <a16:creationId xmlns:a16="http://schemas.microsoft.com/office/drawing/2014/main" id="{AFF9B11C-9ABE-46AA-927D-DE321DDAEAA0}"/>
                  </a:ext>
                </a:extLst>
              </p:cNvPr>
              <p:cNvSpPr/>
              <p:nvPr/>
            </p:nvSpPr>
            <p:spPr>
              <a:xfrm>
                <a:off x="447298" y="4119200"/>
                <a:ext cx="41736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2867" h="2339" extrusionOk="0">
                    <a:moveTo>
                      <a:pt x="481" y="0"/>
                    </a:moveTo>
                    <a:cubicBezTo>
                      <a:pt x="481" y="0"/>
                      <a:pt x="0" y="1354"/>
                      <a:pt x="926" y="2338"/>
                    </a:cubicBezTo>
                    <a:lnTo>
                      <a:pt x="2867" y="2338"/>
                    </a:lnTo>
                    <a:cubicBezTo>
                      <a:pt x="2867" y="2338"/>
                      <a:pt x="2687" y="144"/>
                      <a:pt x="481" y="0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3584;p48">
                <a:extLst>
                  <a:ext uri="{FF2B5EF4-FFF2-40B4-BE49-F238E27FC236}">
                    <a16:creationId xmlns:a16="http://schemas.microsoft.com/office/drawing/2014/main" id="{A6E85151-C531-49D4-B6C3-9F0E76FF2928}"/>
                  </a:ext>
                </a:extLst>
              </p:cNvPr>
              <p:cNvSpPr/>
              <p:nvPr/>
            </p:nvSpPr>
            <p:spPr>
              <a:xfrm>
                <a:off x="452510" y="4119200"/>
                <a:ext cx="36525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2509" h="2339" extrusionOk="0">
                    <a:moveTo>
                      <a:pt x="123" y="0"/>
                    </a:moveTo>
                    <a:cubicBezTo>
                      <a:pt x="123" y="0"/>
                      <a:pt x="0" y="349"/>
                      <a:pt x="0" y="826"/>
                    </a:cubicBezTo>
                    <a:cubicBezTo>
                      <a:pt x="0" y="1285"/>
                      <a:pt x="114" y="1858"/>
                      <a:pt x="568" y="2338"/>
                    </a:cubicBezTo>
                    <a:lnTo>
                      <a:pt x="2509" y="2338"/>
                    </a:lnTo>
                    <a:cubicBezTo>
                      <a:pt x="2509" y="2338"/>
                      <a:pt x="2329" y="144"/>
                      <a:pt x="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3585;p48">
                <a:extLst>
                  <a:ext uri="{FF2B5EF4-FFF2-40B4-BE49-F238E27FC236}">
                    <a16:creationId xmlns:a16="http://schemas.microsoft.com/office/drawing/2014/main" id="{23EFC80B-920F-41A6-A275-27DA0576B17D}"/>
                  </a:ext>
                </a:extLst>
              </p:cNvPr>
              <p:cNvSpPr/>
              <p:nvPr/>
            </p:nvSpPr>
            <p:spPr>
              <a:xfrm>
                <a:off x="477258" y="4078498"/>
                <a:ext cx="50078" cy="74753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5135" extrusionOk="0">
                    <a:moveTo>
                      <a:pt x="1708" y="1"/>
                    </a:moveTo>
                    <a:cubicBezTo>
                      <a:pt x="1577" y="1"/>
                      <a:pt x="0" y="2541"/>
                      <a:pt x="910" y="5134"/>
                    </a:cubicBezTo>
                    <a:lnTo>
                      <a:pt x="2727" y="5134"/>
                    </a:lnTo>
                    <a:cubicBezTo>
                      <a:pt x="2727" y="5134"/>
                      <a:pt x="3439" y="2062"/>
                      <a:pt x="1714" y="3"/>
                    </a:cubicBezTo>
                    <a:cubicBezTo>
                      <a:pt x="1713" y="1"/>
                      <a:pt x="1711" y="1"/>
                      <a:pt x="17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3586;p48">
                <a:extLst>
                  <a:ext uri="{FF2B5EF4-FFF2-40B4-BE49-F238E27FC236}">
                    <a16:creationId xmlns:a16="http://schemas.microsoft.com/office/drawing/2014/main" id="{F478E8EB-9625-4BF8-8DC7-86EDD9A3636B}"/>
                  </a:ext>
                </a:extLst>
              </p:cNvPr>
              <p:cNvSpPr/>
              <p:nvPr/>
            </p:nvSpPr>
            <p:spPr>
              <a:xfrm>
                <a:off x="516956" y="4119200"/>
                <a:ext cx="38053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2614" h="2339" extrusionOk="0">
                    <a:moveTo>
                      <a:pt x="2212" y="0"/>
                    </a:moveTo>
                    <a:cubicBezTo>
                      <a:pt x="2212" y="0"/>
                      <a:pt x="135" y="96"/>
                      <a:pt x="0" y="2338"/>
                    </a:cubicBezTo>
                    <a:lnTo>
                      <a:pt x="1823" y="2338"/>
                    </a:lnTo>
                    <a:cubicBezTo>
                      <a:pt x="1823" y="2338"/>
                      <a:pt x="2614" y="1219"/>
                      <a:pt x="22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3587;p48">
                <a:extLst>
                  <a:ext uri="{FF2B5EF4-FFF2-40B4-BE49-F238E27FC236}">
                    <a16:creationId xmlns:a16="http://schemas.microsoft.com/office/drawing/2014/main" id="{75A85260-FBCF-4CB0-8E27-B9A66AE2C33B}"/>
                  </a:ext>
                </a:extLst>
              </p:cNvPr>
              <p:cNvSpPr/>
              <p:nvPr/>
            </p:nvSpPr>
            <p:spPr>
              <a:xfrm>
                <a:off x="428010" y="4151707"/>
                <a:ext cx="147613" cy="115092"/>
              </a:xfrm>
              <a:custGeom>
                <a:avLst/>
                <a:gdLst/>
                <a:ahLst/>
                <a:cxnLst/>
                <a:rect l="l" t="t" r="r" b="b"/>
                <a:pathLst>
                  <a:path w="10140" h="7906" extrusionOk="0">
                    <a:moveTo>
                      <a:pt x="2103" y="0"/>
                    </a:moveTo>
                    <a:cubicBezTo>
                      <a:pt x="2103" y="0"/>
                      <a:pt x="1" y="1364"/>
                      <a:pt x="468" y="4051"/>
                    </a:cubicBezTo>
                    <a:cubicBezTo>
                      <a:pt x="936" y="6735"/>
                      <a:pt x="3776" y="7905"/>
                      <a:pt x="3776" y="7905"/>
                    </a:cubicBezTo>
                    <a:lnTo>
                      <a:pt x="6932" y="7905"/>
                    </a:lnTo>
                    <a:cubicBezTo>
                      <a:pt x="6932" y="7905"/>
                      <a:pt x="10140" y="6495"/>
                      <a:pt x="10061" y="3575"/>
                    </a:cubicBezTo>
                    <a:cubicBezTo>
                      <a:pt x="9982" y="656"/>
                      <a:pt x="8073" y="44"/>
                      <a:pt x="8073" y="44"/>
                    </a:cubicBezTo>
                    <a:lnTo>
                      <a:pt x="210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3588;p48">
                <a:extLst>
                  <a:ext uri="{FF2B5EF4-FFF2-40B4-BE49-F238E27FC236}">
                    <a16:creationId xmlns:a16="http://schemas.microsoft.com/office/drawing/2014/main" id="{2F59B170-EECC-47E2-A07D-A39902943414}"/>
                  </a:ext>
                </a:extLst>
              </p:cNvPr>
              <p:cNvSpPr/>
              <p:nvPr/>
            </p:nvSpPr>
            <p:spPr>
              <a:xfrm>
                <a:off x="433745" y="4188232"/>
                <a:ext cx="140611" cy="20308"/>
              </a:xfrm>
              <a:custGeom>
                <a:avLst/>
                <a:gdLst/>
                <a:ahLst/>
                <a:cxnLst/>
                <a:rect l="l" t="t" r="r" b="b"/>
                <a:pathLst>
                  <a:path w="9659" h="1395" extrusionOk="0">
                    <a:moveTo>
                      <a:pt x="8452" y="0"/>
                    </a:moveTo>
                    <a:cubicBezTo>
                      <a:pt x="8413" y="0"/>
                      <a:pt x="8374" y="1"/>
                      <a:pt x="8334" y="4"/>
                    </a:cubicBezTo>
                    <a:cubicBezTo>
                      <a:pt x="7818" y="35"/>
                      <a:pt x="7277" y="323"/>
                      <a:pt x="6730" y="660"/>
                    </a:cubicBezTo>
                    <a:cubicBezTo>
                      <a:pt x="6450" y="821"/>
                      <a:pt x="6158" y="996"/>
                      <a:pt x="5835" y="1110"/>
                    </a:cubicBezTo>
                    <a:cubicBezTo>
                      <a:pt x="5609" y="1191"/>
                      <a:pt x="5369" y="1238"/>
                      <a:pt x="5123" y="1238"/>
                    </a:cubicBezTo>
                    <a:cubicBezTo>
                      <a:pt x="5016" y="1238"/>
                      <a:pt x="4907" y="1229"/>
                      <a:pt x="4798" y="1210"/>
                    </a:cubicBezTo>
                    <a:cubicBezTo>
                      <a:pt x="4078" y="1092"/>
                      <a:pt x="3471" y="690"/>
                      <a:pt x="2880" y="414"/>
                    </a:cubicBezTo>
                    <a:cubicBezTo>
                      <a:pt x="2402" y="181"/>
                      <a:pt x="1909" y="24"/>
                      <a:pt x="1468" y="24"/>
                    </a:cubicBezTo>
                    <a:cubicBezTo>
                      <a:pt x="1372" y="24"/>
                      <a:pt x="1279" y="32"/>
                      <a:pt x="1189" y="47"/>
                    </a:cubicBezTo>
                    <a:cubicBezTo>
                      <a:pt x="686" y="126"/>
                      <a:pt x="332" y="388"/>
                      <a:pt x="171" y="616"/>
                    </a:cubicBezTo>
                    <a:cubicBezTo>
                      <a:pt x="88" y="729"/>
                      <a:pt x="48" y="834"/>
                      <a:pt x="26" y="904"/>
                    </a:cubicBezTo>
                    <a:cubicBezTo>
                      <a:pt x="9" y="974"/>
                      <a:pt x="0" y="1013"/>
                      <a:pt x="4" y="1013"/>
                    </a:cubicBezTo>
                    <a:cubicBezTo>
                      <a:pt x="5" y="1013"/>
                      <a:pt x="5" y="1014"/>
                      <a:pt x="6" y="1014"/>
                    </a:cubicBezTo>
                    <a:cubicBezTo>
                      <a:pt x="24" y="1014"/>
                      <a:pt x="53" y="854"/>
                      <a:pt x="219" y="655"/>
                    </a:cubicBezTo>
                    <a:cubicBezTo>
                      <a:pt x="389" y="450"/>
                      <a:pt x="726" y="218"/>
                      <a:pt x="1202" y="157"/>
                    </a:cubicBezTo>
                    <a:cubicBezTo>
                      <a:pt x="1274" y="147"/>
                      <a:pt x="1349" y="141"/>
                      <a:pt x="1425" y="141"/>
                    </a:cubicBezTo>
                    <a:cubicBezTo>
                      <a:pt x="1851" y="141"/>
                      <a:pt x="2334" y="301"/>
                      <a:pt x="2819" y="545"/>
                    </a:cubicBezTo>
                    <a:cubicBezTo>
                      <a:pt x="3392" y="821"/>
                      <a:pt x="4008" y="1237"/>
                      <a:pt x="4776" y="1363"/>
                    </a:cubicBezTo>
                    <a:cubicBezTo>
                      <a:pt x="4891" y="1384"/>
                      <a:pt x="5008" y="1394"/>
                      <a:pt x="5123" y="1394"/>
                    </a:cubicBezTo>
                    <a:cubicBezTo>
                      <a:pt x="5390" y="1394"/>
                      <a:pt x="5652" y="1342"/>
                      <a:pt x="5887" y="1253"/>
                    </a:cubicBezTo>
                    <a:cubicBezTo>
                      <a:pt x="6228" y="1127"/>
                      <a:pt x="6525" y="948"/>
                      <a:pt x="6801" y="781"/>
                    </a:cubicBezTo>
                    <a:cubicBezTo>
                      <a:pt x="7346" y="440"/>
                      <a:pt x="7862" y="157"/>
                      <a:pt x="8342" y="113"/>
                    </a:cubicBezTo>
                    <a:cubicBezTo>
                      <a:pt x="8397" y="108"/>
                      <a:pt x="8450" y="105"/>
                      <a:pt x="8502" y="105"/>
                    </a:cubicBezTo>
                    <a:cubicBezTo>
                      <a:pt x="8904" y="105"/>
                      <a:pt x="9222" y="260"/>
                      <a:pt x="9396" y="414"/>
                    </a:cubicBezTo>
                    <a:cubicBezTo>
                      <a:pt x="9592" y="589"/>
                      <a:pt x="9638" y="739"/>
                      <a:pt x="9652" y="739"/>
                    </a:cubicBezTo>
                    <a:cubicBezTo>
                      <a:pt x="9653" y="739"/>
                      <a:pt x="9653" y="739"/>
                      <a:pt x="9653" y="738"/>
                    </a:cubicBezTo>
                    <a:cubicBezTo>
                      <a:pt x="9659" y="738"/>
                      <a:pt x="9649" y="698"/>
                      <a:pt x="9623" y="633"/>
                    </a:cubicBezTo>
                    <a:cubicBezTo>
                      <a:pt x="9593" y="567"/>
                      <a:pt x="9536" y="467"/>
                      <a:pt x="9435" y="371"/>
                    </a:cubicBezTo>
                    <a:cubicBezTo>
                      <a:pt x="9255" y="186"/>
                      <a:pt x="8906" y="0"/>
                      <a:pt x="845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3589;p48">
                <a:extLst>
                  <a:ext uri="{FF2B5EF4-FFF2-40B4-BE49-F238E27FC236}">
                    <a16:creationId xmlns:a16="http://schemas.microsoft.com/office/drawing/2014/main" id="{B5A497EE-79FE-4FDE-9095-101141BE4A09}"/>
                  </a:ext>
                </a:extLst>
              </p:cNvPr>
              <p:cNvSpPr/>
              <p:nvPr/>
            </p:nvSpPr>
            <p:spPr>
              <a:xfrm>
                <a:off x="435900" y="4198466"/>
                <a:ext cx="139082" cy="20308"/>
              </a:xfrm>
              <a:custGeom>
                <a:avLst/>
                <a:gdLst/>
                <a:ahLst/>
                <a:cxnLst/>
                <a:rect l="l" t="t" r="r" b="b"/>
                <a:pathLst>
                  <a:path w="9554" h="1395" extrusionOk="0">
                    <a:moveTo>
                      <a:pt x="8358" y="1"/>
                    </a:moveTo>
                    <a:cubicBezTo>
                      <a:pt x="8320" y="1"/>
                      <a:pt x="8282" y="2"/>
                      <a:pt x="8243" y="5"/>
                    </a:cubicBezTo>
                    <a:cubicBezTo>
                      <a:pt x="7736" y="35"/>
                      <a:pt x="7198" y="324"/>
                      <a:pt x="6657" y="660"/>
                    </a:cubicBezTo>
                    <a:cubicBezTo>
                      <a:pt x="6381" y="822"/>
                      <a:pt x="6093" y="992"/>
                      <a:pt x="5774" y="1110"/>
                    </a:cubicBezTo>
                    <a:cubicBezTo>
                      <a:pt x="5552" y="1192"/>
                      <a:pt x="5312" y="1238"/>
                      <a:pt x="5068" y="1238"/>
                    </a:cubicBezTo>
                    <a:cubicBezTo>
                      <a:pt x="4962" y="1238"/>
                      <a:pt x="4854" y="1230"/>
                      <a:pt x="4747" y="1211"/>
                    </a:cubicBezTo>
                    <a:cubicBezTo>
                      <a:pt x="4031" y="1093"/>
                      <a:pt x="3432" y="691"/>
                      <a:pt x="2851" y="415"/>
                    </a:cubicBezTo>
                    <a:cubicBezTo>
                      <a:pt x="2379" y="182"/>
                      <a:pt x="1892" y="24"/>
                      <a:pt x="1455" y="24"/>
                    </a:cubicBezTo>
                    <a:cubicBezTo>
                      <a:pt x="1358" y="24"/>
                      <a:pt x="1264" y="31"/>
                      <a:pt x="1172" y="48"/>
                    </a:cubicBezTo>
                    <a:cubicBezTo>
                      <a:pt x="674" y="127"/>
                      <a:pt x="328" y="393"/>
                      <a:pt x="171" y="621"/>
                    </a:cubicBezTo>
                    <a:cubicBezTo>
                      <a:pt x="88" y="734"/>
                      <a:pt x="49" y="835"/>
                      <a:pt x="27" y="905"/>
                    </a:cubicBezTo>
                    <a:cubicBezTo>
                      <a:pt x="9" y="975"/>
                      <a:pt x="1" y="1014"/>
                      <a:pt x="5" y="1014"/>
                    </a:cubicBezTo>
                    <a:cubicBezTo>
                      <a:pt x="6" y="1014"/>
                      <a:pt x="6" y="1014"/>
                      <a:pt x="7" y="1014"/>
                    </a:cubicBezTo>
                    <a:cubicBezTo>
                      <a:pt x="24" y="1014"/>
                      <a:pt x="49" y="860"/>
                      <a:pt x="219" y="660"/>
                    </a:cubicBezTo>
                    <a:cubicBezTo>
                      <a:pt x="381" y="455"/>
                      <a:pt x="717" y="219"/>
                      <a:pt x="1189" y="157"/>
                    </a:cubicBezTo>
                    <a:cubicBezTo>
                      <a:pt x="1260" y="147"/>
                      <a:pt x="1332" y="142"/>
                      <a:pt x="1407" y="142"/>
                    </a:cubicBezTo>
                    <a:cubicBezTo>
                      <a:pt x="1827" y="142"/>
                      <a:pt x="2306" y="301"/>
                      <a:pt x="2785" y="546"/>
                    </a:cubicBezTo>
                    <a:cubicBezTo>
                      <a:pt x="3353" y="822"/>
                      <a:pt x="3960" y="1237"/>
                      <a:pt x="4721" y="1363"/>
                    </a:cubicBezTo>
                    <a:cubicBezTo>
                      <a:pt x="4836" y="1385"/>
                      <a:pt x="4953" y="1395"/>
                      <a:pt x="5068" y="1395"/>
                    </a:cubicBezTo>
                    <a:cubicBezTo>
                      <a:pt x="5333" y="1395"/>
                      <a:pt x="5592" y="1342"/>
                      <a:pt x="5826" y="1254"/>
                    </a:cubicBezTo>
                    <a:cubicBezTo>
                      <a:pt x="6163" y="1127"/>
                      <a:pt x="6455" y="949"/>
                      <a:pt x="6731" y="782"/>
                    </a:cubicBezTo>
                    <a:cubicBezTo>
                      <a:pt x="7268" y="441"/>
                      <a:pt x="7780" y="157"/>
                      <a:pt x="8252" y="114"/>
                    </a:cubicBezTo>
                    <a:cubicBezTo>
                      <a:pt x="8305" y="109"/>
                      <a:pt x="8357" y="106"/>
                      <a:pt x="8408" y="106"/>
                    </a:cubicBezTo>
                    <a:cubicBezTo>
                      <a:pt x="8806" y="106"/>
                      <a:pt x="9122" y="264"/>
                      <a:pt x="9296" y="415"/>
                    </a:cubicBezTo>
                    <a:cubicBezTo>
                      <a:pt x="9488" y="590"/>
                      <a:pt x="9534" y="739"/>
                      <a:pt x="9548" y="739"/>
                    </a:cubicBezTo>
                    <a:cubicBezTo>
                      <a:pt x="9549" y="739"/>
                      <a:pt x="9549" y="739"/>
                      <a:pt x="9550" y="739"/>
                    </a:cubicBezTo>
                    <a:cubicBezTo>
                      <a:pt x="9554" y="739"/>
                      <a:pt x="9545" y="699"/>
                      <a:pt x="9519" y="634"/>
                    </a:cubicBezTo>
                    <a:cubicBezTo>
                      <a:pt x="9489" y="568"/>
                      <a:pt x="9436" y="472"/>
                      <a:pt x="9336" y="372"/>
                    </a:cubicBezTo>
                    <a:cubicBezTo>
                      <a:pt x="9158" y="190"/>
                      <a:pt x="8810" y="1"/>
                      <a:pt x="835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3590;p48">
                <a:extLst>
                  <a:ext uri="{FF2B5EF4-FFF2-40B4-BE49-F238E27FC236}">
                    <a16:creationId xmlns:a16="http://schemas.microsoft.com/office/drawing/2014/main" id="{5BC9EE8B-B73E-4D8A-8864-04121CA52A85}"/>
                  </a:ext>
                </a:extLst>
              </p:cNvPr>
              <p:cNvSpPr/>
              <p:nvPr/>
            </p:nvSpPr>
            <p:spPr>
              <a:xfrm>
                <a:off x="452204" y="4208103"/>
                <a:ext cx="7948" cy="7046"/>
              </a:xfrm>
              <a:custGeom>
                <a:avLst/>
                <a:gdLst/>
                <a:ahLst/>
                <a:cxnLst/>
                <a:rect l="l" t="t" r="r" b="b"/>
                <a:pathLst>
                  <a:path w="546" h="484" extrusionOk="0">
                    <a:moveTo>
                      <a:pt x="253" y="59"/>
                    </a:moveTo>
                    <a:lnTo>
                      <a:pt x="253" y="59"/>
                    </a:lnTo>
                    <a:cubicBezTo>
                      <a:pt x="253" y="59"/>
                      <a:pt x="253" y="59"/>
                      <a:pt x="253" y="59"/>
                    </a:cubicBezTo>
                    <a:cubicBezTo>
                      <a:pt x="257" y="81"/>
                      <a:pt x="323" y="85"/>
                      <a:pt x="367" y="156"/>
                    </a:cubicBezTo>
                    <a:cubicBezTo>
                      <a:pt x="388" y="186"/>
                      <a:pt x="393" y="225"/>
                      <a:pt x="376" y="261"/>
                    </a:cubicBezTo>
                    <a:cubicBezTo>
                      <a:pt x="359" y="297"/>
                      <a:pt x="311" y="330"/>
                      <a:pt x="273" y="330"/>
                    </a:cubicBezTo>
                    <a:cubicBezTo>
                      <a:pt x="271" y="330"/>
                      <a:pt x="269" y="330"/>
                      <a:pt x="266" y="330"/>
                    </a:cubicBezTo>
                    <a:cubicBezTo>
                      <a:pt x="227" y="326"/>
                      <a:pt x="178" y="287"/>
                      <a:pt x="166" y="247"/>
                    </a:cubicBezTo>
                    <a:cubicBezTo>
                      <a:pt x="148" y="208"/>
                      <a:pt x="157" y="164"/>
                      <a:pt x="178" y="134"/>
                    </a:cubicBezTo>
                    <a:cubicBezTo>
                      <a:pt x="201" y="96"/>
                      <a:pt x="229" y="74"/>
                      <a:pt x="253" y="59"/>
                    </a:cubicBezTo>
                    <a:close/>
                    <a:moveTo>
                      <a:pt x="234" y="1"/>
                    </a:moveTo>
                    <a:cubicBezTo>
                      <a:pt x="198" y="1"/>
                      <a:pt x="149" y="14"/>
                      <a:pt x="95" y="59"/>
                    </a:cubicBezTo>
                    <a:cubicBezTo>
                      <a:pt x="47" y="98"/>
                      <a:pt x="0" y="190"/>
                      <a:pt x="26" y="287"/>
                    </a:cubicBezTo>
                    <a:cubicBezTo>
                      <a:pt x="52" y="382"/>
                      <a:pt x="131" y="475"/>
                      <a:pt x="257" y="483"/>
                    </a:cubicBezTo>
                    <a:cubicBezTo>
                      <a:pt x="263" y="483"/>
                      <a:pt x="268" y="484"/>
                      <a:pt x="274" y="484"/>
                    </a:cubicBezTo>
                    <a:cubicBezTo>
                      <a:pt x="389" y="484"/>
                      <a:pt x="478" y="404"/>
                      <a:pt x="507" y="317"/>
                    </a:cubicBezTo>
                    <a:cubicBezTo>
                      <a:pt x="545" y="221"/>
                      <a:pt x="498" y="120"/>
                      <a:pt x="446" y="77"/>
                    </a:cubicBezTo>
                    <a:cubicBezTo>
                      <a:pt x="399" y="38"/>
                      <a:pt x="355" y="26"/>
                      <a:pt x="321" y="26"/>
                    </a:cubicBezTo>
                    <a:cubicBezTo>
                      <a:pt x="310" y="26"/>
                      <a:pt x="300" y="27"/>
                      <a:pt x="292" y="29"/>
                    </a:cubicBezTo>
                    <a:lnTo>
                      <a:pt x="292" y="29"/>
                    </a:lnTo>
                    <a:cubicBezTo>
                      <a:pt x="292" y="28"/>
                      <a:pt x="293" y="26"/>
                      <a:pt x="293" y="25"/>
                    </a:cubicBezTo>
                    <a:cubicBezTo>
                      <a:pt x="295" y="16"/>
                      <a:pt x="272" y="1"/>
                      <a:pt x="2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3591;p48">
                <a:extLst>
                  <a:ext uri="{FF2B5EF4-FFF2-40B4-BE49-F238E27FC236}">
                    <a16:creationId xmlns:a16="http://schemas.microsoft.com/office/drawing/2014/main" id="{75AFDD9D-14DE-4D08-9B96-393EF8D1B63A}"/>
                  </a:ext>
                </a:extLst>
              </p:cNvPr>
              <p:cNvSpPr/>
              <p:nvPr/>
            </p:nvSpPr>
            <p:spPr>
              <a:xfrm>
                <a:off x="504174" y="4191551"/>
                <a:ext cx="7963" cy="7060"/>
              </a:xfrm>
              <a:custGeom>
                <a:avLst/>
                <a:gdLst/>
                <a:ahLst/>
                <a:cxnLst/>
                <a:rect l="l" t="t" r="r" b="b"/>
                <a:pathLst>
                  <a:path w="547" h="485" extrusionOk="0">
                    <a:moveTo>
                      <a:pt x="252" y="59"/>
                    </a:moveTo>
                    <a:lnTo>
                      <a:pt x="252" y="59"/>
                    </a:lnTo>
                    <a:cubicBezTo>
                      <a:pt x="253" y="60"/>
                      <a:pt x="253" y="60"/>
                      <a:pt x="253" y="60"/>
                    </a:cubicBezTo>
                    <a:cubicBezTo>
                      <a:pt x="258" y="81"/>
                      <a:pt x="323" y="87"/>
                      <a:pt x="367" y="152"/>
                    </a:cubicBezTo>
                    <a:cubicBezTo>
                      <a:pt x="389" y="186"/>
                      <a:pt x="398" y="226"/>
                      <a:pt x="376" y="261"/>
                    </a:cubicBezTo>
                    <a:cubicBezTo>
                      <a:pt x="359" y="298"/>
                      <a:pt x="316" y="327"/>
                      <a:pt x="275" y="327"/>
                    </a:cubicBezTo>
                    <a:cubicBezTo>
                      <a:pt x="272" y="327"/>
                      <a:pt x="269" y="327"/>
                      <a:pt x="267" y="327"/>
                    </a:cubicBezTo>
                    <a:cubicBezTo>
                      <a:pt x="227" y="327"/>
                      <a:pt x="184" y="287"/>
                      <a:pt x="166" y="248"/>
                    </a:cubicBezTo>
                    <a:cubicBezTo>
                      <a:pt x="148" y="208"/>
                      <a:pt x="158" y="165"/>
                      <a:pt x="180" y="130"/>
                    </a:cubicBezTo>
                    <a:cubicBezTo>
                      <a:pt x="201" y="95"/>
                      <a:pt x="230" y="74"/>
                      <a:pt x="252" y="59"/>
                    </a:cubicBezTo>
                    <a:close/>
                    <a:moveTo>
                      <a:pt x="233" y="1"/>
                    </a:moveTo>
                    <a:cubicBezTo>
                      <a:pt x="198" y="1"/>
                      <a:pt x="151" y="14"/>
                      <a:pt x="101" y="55"/>
                    </a:cubicBezTo>
                    <a:cubicBezTo>
                      <a:pt x="49" y="99"/>
                      <a:pt x="0" y="191"/>
                      <a:pt x="31" y="287"/>
                    </a:cubicBezTo>
                    <a:cubicBezTo>
                      <a:pt x="53" y="379"/>
                      <a:pt x="136" y="470"/>
                      <a:pt x="258" y="484"/>
                    </a:cubicBezTo>
                    <a:cubicBezTo>
                      <a:pt x="261" y="484"/>
                      <a:pt x="264" y="484"/>
                      <a:pt x="267" y="484"/>
                    </a:cubicBezTo>
                    <a:cubicBezTo>
                      <a:pt x="389" y="484"/>
                      <a:pt x="477" y="403"/>
                      <a:pt x="507" y="317"/>
                    </a:cubicBezTo>
                    <a:cubicBezTo>
                      <a:pt x="547" y="218"/>
                      <a:pt x="498" y="117"/>
                      <a:pt x="450" y="77"/>
                    </a:cubicBezTo>
                    <a:cubicBezTo>
                      <a:pt x="403" y="39"/>
                      <a:pt x="358" y="27"/>
                      <a:pt x="323" y="27"/>
                    </a:cubicBezTo>
                    <a:cubicBezTo>
                      <a:pt x="311" y="27"/>
                      <a:pt x="301" y="28"/>
                      <a:pt x="291" y="30"/>
                    </a:cubicBezTo>
                    <a:lnTo>
                      <a:pt x="291" y="30"/>
                    </a:lnTo>
                    <a:cubicBezTo>
                      <a:pt x="292" y="28"/>
                      <a:pt x="293" y="27"/>
                      <a:pt x="293" y="25"/>
                    </a:cubicBezTo>
                    <a:cubicBezTo>
                      <a:pt x="295" y="16"/>
                      <a:pt x="271" y="1"/>
                      <a:pt x="23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3592;p48">
                <a:extLst>
                  <a:ext uri="{FF2B5EF4-FFF2-40B4-BE49-F238E27FC236}">
                    <a16:creationId xmlns:a16="http://schemas.microsoft.com/office/drawing/2014/main" id="{2AC80C89-5636-4C2D-BD22-E49C31B2FBA7}"/>
                  </a:ext>
                </a:extLst>
              </p:cNvPr>
              <p:cNvSpPr/>
              <p:nvPr/>
            </p:nvSpPr>
            <p:spPr>
              <a:xfrm>
                <a:off x="554616" y="4208860"/>
                <a:ext cx="7905" cy="7046"/>
              </a:xfrm>
              <a:custGeom>
                <a:avLst/>
                <a:gdLst/>
                <a:ahLst/>
                <a:cxnLst/>
                <a:rect l="l" t="t" r="r" b="b"/>
                <a:pathLst>
                  <a:path w="543" h="484" extrusionOk="0">
                    <a:moveTo>
                      <a:pt x="249" y="60"/>
                    </a:moveTo>
                    <a:cubicBezTo>
                      <a:pt x="255" y="82"/>
                      <a:pt x="320" y="86"/>
                      <a:pt x="364" y="151"/>
                    </a:cubicBezTo>
                    <a:cubicBezTo>
                      <a:pt x="386" y="187"/>
                      <a:pt x="394" y="225"/>
                      <a:pt x="372" y="261"/>
                    </a:cubicBezTo>
                    <a:cubicBezTo>
                      <a:pt x="355" y="297"/>
                      <a:pt x="313" y="326"/>
                      <a:pt x="275" y="326"/>
                    </a:cubicBezTo>
                    <a:cubicBezTo>
                      <a:pt x="272" y="326"/>
                      <a:pt x="269" y="326"/>
                      <a:pt x="267" y="326"/>
                    </a:cubicBezTo>
                    <a:cubicBezTo>
                      <a:pt x="223" y="326"/>
                      <a:pt x="180" y="287"/>
                      <a:pt x="162" y="247"/>
                    </a:cubicBezTo>
                    <a:cubicBezTo>
                      <a:pt x="150" y="209"/>
                      <a:pt x="158" y="165"/>
                      <a:pt x="180" y="130"/>
                    </a:cubicBezTo>
                    <a:cubicBezTo>
                      <a:pt x="201" y="96"/>
                      <a:pt x="228" y="75"/>
                      <a:pt x="249" y="60"/>
                    </a:cubicBezTo>
                    <a:close/>
                    <a:moveTo>
                      <a:pt x="232" y="0"/>
                    </a:moveTo>
                    <a:cubicBezTo>
                      <a:pt x="197" y="0"/>
                      <a:pt x="149" y="13"/>
                      <a:pt x="97" y="56"/>
                    </a:cubicBezTo>
                    <a:cubicBezTo>
                      <a:pt x="49" y="99"/>
                      <a:pt x="1" y="191"/>
                      <a:pt x="27" y="287"/>
                    </a:cubicBezTo>
                    <a:cubicBezTo>
                      <a:pt x="49" y="379"/>
                      <a:pt x="132" y="471"/>
                      <a:pt x="254" y="483"/>
                    </a:cubicBezTo>
                    <a:cubicBezTo>
                      <a:pt x="258" y="484"/>
                      <a:pt x="261" y="484"/>
                      <a:pt x="264" y="484"/>
                    </a:cubicBezTo>
                    <a:cubicBezTo>
                      <a:pt x="385" y="484"/>
                      <a:pt x="473" y="407"/>
                      <a:pt x="507" y="318"/>
                    </a:cubicBezTo>
                    <a:cubicBezTo>
                      <a:pt x="543" y="217"/>
                      <a:pt x="499" y="116"/>
                      <a:pt x="446" y="78"/>
                    </a:cubicBezTo>
                    <a:cubicBezTo>
                      <a:pt x="399" y="39"/>
                      <a:pt x="354" y="26"/>
                      <a:pt x="319" y="26"/>
                    </a:cubicBezTo>
                    <a:cubicBezTo>
                      <a:pt x="307" y="26"/>
                      <a:pt x="297" y="27"/>
                      <a:pt x="288" y="30"/>
                    </a:cubicBezTo>
                    <a:lnTo>
                      <a:pt x="288" y="30"/>
                    </a:lnTo>
                    <a:cubicBezTo>
                      <a:pt x="289" y="28"/>
                      <a:pt x="289" y="27"/>
                      <a:pt x="289" y="25"/>
                    </a:cubicBezTo>
                    <a:cubicBezTo>
                      <a:pt x="293" y="16"/>
                      <a:pt x="271" y="0"/>
                      <a:pt x="23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3593;p48">
              <a:extLst>
                <a:ext uri="{FF2B5EF4-FFF2-40B4-BE49-F238E27FC236}">
                  <a16:creationId xmlns:a16="http://schemas.microsoft.com/office/drawing/2014/main" id="{68D8750B-A03F-456F-A64B-16C872F7B276}"/>
                </a:ext>
              </a:extLst>
            </p:cNvPr>
            <p:cNvGrpSpPr/>
            <p:nvPr/>
          </p:nvGrpSpPr>
          <p:grpSpPr>
            <a:xfrm>
              <a:off x="1877369" y="4077333"/>
              <a:ext cx="125151" cy="189466"/>
              <a:chOff x="1877369" y="4077333"/>
              <a:chExt cx="125151" cy="189466"/>
            </a:xfrm>
          </p:grpSpPr>
          <p:sp>
            <p:nvSpPr>
              <p:cNvPr id="15" name="Google Shape;3594;p48">
                <a:extLst>
                  <a:ext uri="{FF2B5EF4-FFF2-40B4-BE49-F238E27FC236}">
                    <a16:creationId xmlns:a16="http://schemas.microsoft.com/office/drawing/2014/main" id="{7F8CE2EA-EEA4-45BA-9B25-9758B70429DD}"/>
                  </a:ext>
                </a:extLst>
              </p:cNvPr>
              <p:cNvSpPr/>
              <p:nvPr/>
            </p:nvSpPr>
            <p:spPr>
              <a:xfrm>
                <a:off x="1884487" y="4111747"/>
                <a:ext cx="108614" cy="155052"/>
              </a:xfrm>
              <a:custGeom>
                <a:avLst/>
                <a:gdLst/>
                <a:ahLst/>
                <a:cxnLst/>
                <a:rect l="l" t="t" r="r" b="b"/>
                <a:pathLst>
                  <a:path w="7461" h="10651" extrusionOk="0">
                    <a:moveTo>
                      <a:pt x="1" y="0"/>
                    </a:moveTo>
                    <a:lnTo>
                      <a:pt x="1028" y="10650"/>
                    </a:lnTo>
                    <a:lnTo>
                      <a:pt x="6215" y="10650"/>
                    </a:lnTo>
                    <a:lnTo>
                      <a:pt x="74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3595;p48">
                <a:extLst>
                  <a:ext uri="{FF2B5EF4-FFF2-40B4-BE49-F238E27FC236}">
                    <a16:creationId xmlns:a16="http://schemas.microsoft.com/office/drawing/2014/main" id="{56A654A6-1C5B-44E2-853C-9C43D705D7C8}"/>
                  </a:ext>
                </a:extLst>
              </p:cNvPr>
              <p:cNvSpPr/>
              <p:nvPr/>
            </p:nvSpPr>
            <p:spPr>
              <a:xfrm>
                <a:off x="1877369" y="4091716"/>
                <a:ext cx="125151" cy="20424"/>
              </a:xfrm>
              <a:custGeom>
                <a:avLst/>
                <a:gdLst/>
                <a:ahLst/>
                <a:cxnLst/>
                <a:rect l="l" t="t" r="r" b="b"/>
                <a:pathLst>
                  <a:path w="8597" h="1403" extrusionOk="0">
                    <a:moveTo>
                      <a:pt x="490" y="0"/>
                    </a:moveTo>
                    <a:cubicBezTo>
                      <a:pt x="490" y="0"/>
                      <a:pt x="57" y="432"/>
                      <a:pt x="0" y="1403"/>
                    </a:cubicBezTo>
                    <a:lnTo>
                      <a:pt x="8435" y="1403"/>
                    </a:lnTo>
                    <a:cubicBezTo>
                      <a:pt x="8435" y="1403"/>
                      <a:pt x="8596" y="537"/>
                      <a:pt x="794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3596;p48">
                <a:extLst>
                  <a:ext uri="{FF2B5EF4-FFF2-40B4-BE49-F238E27FC236}">
                    <a16:creationId xmlns:a16="http://schemas.microsoft.com/office/drawing/2014/main" id="{1D5F3AF5-0566-40E9-AB36-25AA6F29A92B}"/>
                  </a:ext>
                </a:extLst>
              </p:cNvPr>
              <p:cNvSpPr/>
              <p:nvPr/>
            </p:nvSpPr>
            <p:spPr>
              <a:xfrm>
                <a:off x="1894299" y="4077333"/>
                <a:ext cx="92688" cy="16246"/>
              </a:xfrm>
              <a:custGeom>
                <a:avLst/>
                <a:gdLst/>
                <a:ahLst/>
                <a:cxnLst/>
                <a:rect l="l" t="t" r="r" b="b"/>
                <a:pathLst>
                  <a:path w="6367" h="1116" extrusionOk="0">
                    <a:moveTo>
                      <a:pt x="5947" y="0"/>
                    </a:moveTo>
                    <a:lnTo>
                      <a:pt x="289" y="14"/>
                    </a:lnTo>
                    <a:lnTo>
                      <a:pt x="0" y="1067"/>
                    </a:lnTo>
                    <a:lnTo>
                      <a:pt x="6367" y="1115"/>
                    </a:lnTo>
                    <a:lnTo>
                      <a:pt x="594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3597;p48">
                <a:extLst>
                  <a:ext uri="{FF2B5EF4-FFF2-40B4-BE49-F238E27FC236}">
                    <a16:creationId xmlns:a16="http://schemas.microsoft.com/office/drawing/2014/main" id="{235CDE2A-B15E-4840-83A1-39C71E6D426F}"/>
                  </a:ext>
                </a:extLst>
              </p:cNvPr>
              <p:cNvSpPr/>
              <p:nvPr/>
            </p:nvSpPr>
            <p:spPr>
              <a:xfrm>
                <a:off x="1882901" y="4150557"/>
                <a:ext cx="110200" cy="77999"/>
              </a:xfrm>
              <a:custGeom>
                <a:avLst/>
                <a:gdLst/>
                <a:ahLst/>
                <a:cxnLst/>
                <a:rect l="l" t="t" r="r" b="b"/>
                <a:pathLst>
                  <a:path w="7570" h="5358" extrusionOk="0">
                    <a:moveTo>
                      <a:pt x="1" y="0"/>
                    </a:moveTo>
                    <a:cubicBezTo>
                      <a:pt x="1" y="97"/>
                      <a:pt x="621" y="5358"/>
                      <a:pt x="621" y="5358"/>
                    </a:cubicBezTo>
                    <a:lnTo>
                      <a:pt x="6962" y="5358"/>
                    </a:lnTo>
                    <a:lnTo>
                      <a:pt x="75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Google Shape;810;p33">
            <a:extLst>
              <a:ext uri="{FF2B5EF4-FFF2-40B4-BE49-F238E27FC236}">
                <a16:creationId xmlns:a16="http://schemas.microsoft.com/office/drawing/2014/main" id="{24EDBEF3-8497-4109-9A6F-98795D4A5D74}"/>
              </a:ext>
            </a:extLst>
          </p:cNvPr>
          <p:cNvSpPr txBox="1">
            <a:spLocks/>
          </p:cNvSpPr>
          <p:nvPr/>
        </p:nvSpPr>
        <p:spPr>
          <a:xfrm>
            <a:off x="600438" y="922190"/>
            <a:ext cx="4174714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2D406A"/>
              </a:buClr>
              <a:buSzPts val="2400"/>
            </a:pPr>
            <a:r>
              <a:rPr lang="es-ES" sz="1800" dirty="0">
                <a:solidFill>
                  <a:schemeClr val="accent3"/>
                </a:solidFill>
                <a:latin typeface="Staatliches"/>
                <a:sym typeface="Staatliches"/>
              </a:rPr>
              <a:t>TRABAJO FUTURO</a:t>
            </a:r>
          </a:p>
        </p:txBody>
      </p:sp>
      <p:sp>
        <p:nvSpPr>
          <p:cNvPr id="120" name="Google Shape;791;p32">
            <a:extLst>
              <a:ext uri="{FF2B5EF4-FFF2-40B4-BE49-F238E27FC236}">
                <a16:creationId xmlns:a16="http://schemas.microsoft.com/office/drawing/2014/main" id="{5C4A52B7-8F9B-4D9B-90BB-63E5EB38B6A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84946" y="1609244"/>
            <a:ext cx="3197530" cy="19716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0000"/>
              <a:buFont typeface="Wingdings" panose="05000000000000000000" pitchFamily="2" charset="2"/>
              <a:buChar char="q"/>
            </a:pPr>
            <a:r>
              <a:rPr lang="es-ES" dirty="0"/>
              <a:t>Análisis de los datos sin la variable </a:t>
            </a:r>
            <a:r>
              <a:rPr lang="es-ES" b="1" dirty="0"/>
              <a:t>OLOR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-E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-E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-E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0000"/>
              <a:buFont typeface="Wingdings" panose="05000000000000000000" pitchFamily="2" charset="2"/>
              <a:buChar char="q"/>
            </a:pPr>
            <a:r>
              <a:rPr lang="es-ES" dirty="0"/>
              <a:t>Análisis de los datos incluyendo solo </a:t>
            </a:r>
            <a:r>
              <a:rPr lang="es-ES" b="1" dirty="0"/>
              <a:t>OLOR=NINGUNO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93696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2" name="Google Shape;682;p31"/>
          <p:cNvGrpSpPr/>
          <p:nvPr/>
        </p:nvGrpSpPr>
        <p:grpSpPr>
          <a:xfrm>
            <a:off x="4534350" y="4313399"/>
            <a:ext cx="4600713" cy="150450"/>
            <a:chOff x="0" y="4397412"/>
            <a:chExt cx="4600713" cy="150450"/>
          </a:xfrm>
        </p:grpSpPr>
        <p:sp>
          <p:nvSpPr>
            <p:cNvPr id="683" name="Google Shape;683;p31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1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1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1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1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8" name="Google Shape;688;p31"/>
          <p:cNvGrpSpPr/>
          <p:nvPr/>
        </p:nvGrpSpPr>
        <p:grpSpPr>
          <a:xfrm>
            <a:off x="5215723" y="1329593"/>
            <a:ext cx="3081703" cy="2757573"/>
            <a:chOff x="5215723" y="1479118"/>
            <a:chExt cx="3081703" cy="2757573"/>
          </a:xfrm>
        </p:grpSpPr>
        <p:grpSp>
          <p:nvGrpSpPr>
            <p:cNvPr id="689" name="Google Shape;689;p31"/>
            <p:cNvGrpSpPr/>
            <p:nvPr/>
          </p:nvGrpSpPr>
          <p:grpSpPr>
            <a:xfrm>
              <a:off x="5215723" y="1707350"/>
              <a:ext cx="3081703" cy="2529341"/>
              <a:chOff x="5150194" y="1591500"/>
              <a:chExt cx="3081703" cy="2529341"/>
            </a:xfrm>
          </p:grpSpPr>
          <p:sp>
            <p:nvSpPr>
              <p:cNvPr id="690" name="Google Shape;690;p31"/>
              <p:cNvSpPr/>
              <p:nvPr/>
            </p:nvSpPr>
            <p:spPr>
              <a:xfrm>
                <a:off x="5150194" y="1591500"/>
                <a:ext cx="1147444" cy="2529341"/>
              </a:xfrm>
              <a:custGeom>
                <a:avLst/>
                <a:gdLst/>
                <a:ahLst/>
                <a:cxnLst/>
                <a:rect l="l" t="t" r="r" b="b"/>
                <a:pathLst>
                  <a:path w="46540" h="64368" extrusionOk="0">
                    <a:moveTo>
                      <a:pt x="45240" y="58"/>
                    </a:moveTo>
                    <a:cubicBezTo>
                      <a:pt x="45926" y="58"/>
                      <a:pt x="46482" y="614"/>
                      <a:pt x="46482" y="1299"/>
                    </a:cubicBezTo>
                    <a:lnTo>
                      <a:pt x="46482" y="63068"/>
                    </a:lnTo>
                    <a:cubicBezTo>
                      <a:pt x="46482" y="63753"/>
                      <a:pt x="45926" y="64310"/>
                      <a:pt x="45240" y="64310"/>
                    </a:cubicBezTo>
                    <a:lnTo>
                      <a:pt x="1299" y="64310"/>
                    </a:lnTo>
                    <a:cubicBezTo>
                      <a:pt x="615" y="64310"/>
                      <a:pt x="58" y="63753"/>
                      <a:pt x="58" y="63068"/>
                    </a:cubicBezTo>
                    <a:lnTo>
                      <a:pt x="58" y="1299"/>
                    </a:lnTo>
                    <a:cubicBezTo>
                      <a:pt x="58" y="614"/>
                      <a:pt x="615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2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2" y="64368"/>
                      <a:pt x="1299" y="64368"/>
                    </a:cubicBezTo>
                    <a:lnTo>
                      <a:pt x="45240" y="64368"/>
                    </a:lnTo>
                    <a:cubicBezTo>
                      <a:pt x="45958" y="64368"/>
                      <a:pt x="46539" y="63786"/>
                      <a:pt x="46539" y="63068"/>
                    </a:cubicBezTo>
                    <a:lnTo>
                      <a:pt x="46539" y="1299"/>
                    </a:lnTo>
                    <a:cubicBezTo>
                      <a:pt x="46539" y="582"/>
                      <a:pt x="45958" y="0"/>
                      <a:pt x="452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1"/>
              <p:cNvSpPr/>
              <p:nvPr/>
            </p:nvSpPr>
            <p:spPr>
              <a:xfrm>
                <a:off x="6402990" y="1591500"/>
                <a:ext cx="1828907" cy="2529341"/>
              </a:xfrm>
              <a:custGeom>
                <a:avLst/>
                <a:gdLst/>
                <a:ahLst/>
                <a:cxnLst/>
                <a:rect l="l" t="t" r="r" b="b"/>
                <a:pathLst>
                  <a:path w="46543" h="64368" extrusionOk="0">
                    <a:moveTo>
                      <a:pt x="45243" y="58"/>
                    </a:moveTo>
                    <a:cubicBezTo>
                      <a:pt x="45928" y="58"/>
                      <a:pt x="46485" y="614"/>
                      <a:pt x="46485" y="1299"/>
                    </a:cubicBezTo>
                    <a:lnTo>
                      <a:pt x="46485" y="63068"/>
                    </a:lnTo>
                    <a:cubicBezTo>
                      <a:pt x="46485" y="63753"/>
                      <a:pt x="45928" y="64310"/>
                      <a:pt x="45243" y="64310"/>
                    </a:cubicBezTo>
                    <a:lnTo>
                      <a:pt x="1299" y="64310"/>
                    </a:lnTo>
                    <a:cubicBezTo>
                      <a:pt x="617" y="64310"/>
                      <a:pt x="57" y="63753"/>
                      <a:pt x="57" y="63068"/>
                    </a:cubicBezTo>
                    <a:lnTo>
                      <a:pt x="57" y="1299"/>
                    </a:lnTo>
                    <a:cubicBezTo>
                      <a:pt x="57" y="614"/>
                      <a:pt x="617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5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5" y="64368"/>
                      <a:pt x="1299" y="64368"/>
                    </a:cubicBezTo>
                    <a:lnTo>
                      <a:pt x="45243" y="64368"/>
                    </a:lnTo>
                    <a:cubicBezTo>
                      <a:pt x="45961" y="64368"/>
                      <a:pt x="46542" y="63786"/>
                      <a:pt x="46542" y="63068"/>
                    </a:cubicBezTo>
                    <a:lnTo>
                      <a:pt x="46542" y="1299"/>
                    </a:lnTo>
                    <a:cubicBezTo>
                      <a:pt x="46542" y="582"/>
                      <a:pt x="45961" y="0"/>
                      <a:pt x="452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2" name="Google Shape;692;p31"/>
            <p:cNvGrpSpPr/>
            <p:nvPr/>
          </p:nvGrpSpPr>
          <p:grpSpPr>
            <a:xfrm>
              <a:off x="5723516" y="1479118"/>
              <a:ext cx="2288423" cy="1787926"/>
              <a:chOff x="5723516" y="1479118"/>
              <a:chExt cx="2288423" cy="1787926"/>
            </a:xfrm>
          </p:grpSpPr>
          <p:sp>
            <p:nvSpPr>
              <p:cNvPr id="693" name="Google Shape;693;p31"/>
              <p:cNvSpPr/>
              <p:nvPr/>
            </p:nvSpPr>
            <p:spPr>
              <a:xfrm>
                <a:off x="5723516" y="1479118"/>
                <a:ext cx="2288423" cy="291294"/>
              </a:xfrm>
              <a:custGeom>
                <a:avLst/>
                <a:gdLst/>
                <a:ahLst/>
                <a:cxnLst/>
                <a:rect l="l" t="t" r="r" b="b"/>
                <a:pathLst>
                  <a:path w="58237" h="7413" extrusionOk="0">
                    <a:moveTo>
                      <a:pt x="1756" y="1"/>
                    </a:moveTo>
                    <a:cubicBezTo>
                      <a:pt x="791" y="1"/>
                      <a:pt x="1" y="794"/>
                      <a:pt x="1" y="1760"/>
                    </a:cubicBezTo>
                    <a:lnTo>
                      <a:pt x="1" y="7413"/>
                    </a:lnTo>
                    <a:lnTo>
                      <a:pt x="58237" y="7413"/>
                    </a:lnTo>
                    <a:lnTo>
                      <a:pt x="58237" y="1760"/>
                    </a:lnTo>
                    <a:cubicBezTo>
                      <a:pt x="58237" y="794"/>
                      <a:pt x="57448" y="1"/>
                      <a:pt x="5648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1"/>
              <p:cNvSpPr/>
              <p:nvPr/>
            </p:nvSpPr>
            <p:spPr>
              <a:xfrm>
                <a:off x="6229445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9" y="0"/>
                    </a:moveTo>
                    <a:cubicBezTo>
                      <a:pt x="597" y="0"/>
                      <a:pt x="1" y="595"/>
                      <a:pt x="1" y="1328"/>
                    </a:cubicBezTo>
                    <a:cubicBezTo>
                      <a:pt x="1" y="2060"/>
                      <a:pt x="597" y="2656"/>
                      <a:pt x="1329" y="2656"/>
                    </a:cubicBezTo>
                    <a:cubicBezTo>
                      <a:pt x="2065" y="2656"/>
                      <a:pt x="2656" y="2060"/>
                      <a:pt x="2656" y="1328"/>
                    </a:cubicBezTo>
                    <a:cubicBezTo>
                      <a:pt x="2656" y="595"/>
                      <a:pt x="2065" y="0"/>
                      <a:pt x="13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1"/>
              <p:cNvSpPr/>
              <p:nvPr/>
            </p:nvSpPr>
            <p:spPr>
              <a:xfrm>
                <a:off x="6044560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8" y="0"/>
                    </a:moveTo>
                    <a:cubicBezTo>
                      <a:pt x="596" y="0"/>
                      <a:pt x="0" y="595"/>
                      <a:pt x="0" y="1328"/>
                    </a:cubicBezTo>
                    <a:cubicBezTo>
                      <a:pt x="0" y="2060"/>
                      <a:pt x="596" y="2656"/>
                      <a:pt x="1328" y="2656"/>
                    </a:cubicBezTo>
                    <a:cubicBezTo>
                      <a:pt x="2060" y="2656"/>
                      <a:pt x="2656" y="2060"/>
                      <a:pt x="2656" y="1328"/>
                    </a:cubicBezTo>
                    <a:cubicBezTo>
                      <a:pt x="2656" y="595"/>
                      <a:pt x="2060" y="0"/>
                      <a:pt x="13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1"/>
              <p:cNvSpPr/>
              <p:nvPr/>
            </p:nvSpPr>
            <p:spPr>
              <a:xfrm>
                <a:off x="5859635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9" y="0"/>
                    </a:moveTo>
                    <a:cubicBezTo>
                      <a:pt x="593" y="0"/>
                      <a:pt x="0" y="595"/>
                      <a:pt x="0" y="1328"/>
                    </a:cubicBezTo>
                    <a:cubicBezTo>
                      <a:pt x="0" y="2060"/>
                      <a:pt x="593" y="2656"/>
                      <a:pt x="1329" y="2656"/>
                    </a:cubicBezTo>
                    <a:cubicBezTo>
                      <a:pt x="2061" y="2656"/>
                      <a:pt x="2656" y="2060"/>
                      <a:pt x="2656" y="1328"/>
                    </a:cubicBezTo>
                    <a:cubicBezTo>
                      <a:pt x="2656" y="595"/>
                      <a:pt x="2061" y="0"/>
                      <a:pt x="13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1"/>
              <p:cNvSpPr/>
              <p:nvPr/>
            </p:nvSpPr>
            <p:spPr>
              <a:xfrm>
                <a:off x="5723516" y="1770377"/>
                <a:ext cx="2288423" cy="1496668"/>
              </a:xfrm>
              <a:custGeom>
                <a:avLst/>
                <a:gdLst/>
                <a:ahLst/>
                <a:cxnLst/>
                <a:rect l="l" t="t" r="r" b="b"/>
                <a:pathLst>
                  <a:path w="58237" h="38088" extrusionOk="0">
                    <a:moveTo>
                      <a:pt x="1" y="1"/>
                    </a:moveTo>
                    <a:lnTo>
                      <a:pt x="1" y="36332"/>
                    </a:lnTo>
                    <a:cubicBezTo>
                      <a:pt x="1" y="37297"/>
                      <a:pt x="791" y="38087"/>
                      <a:pt x="1756" y="38087"/>
                    </a:cubicBezTo>
                    <a:lnTo>
                      <a:pt x="56482" y="38087"/>
                    </a:lnTo>
                    <a:cubicBezTo>
                      <a:pt x="57448" y="38087"/>
                      <a:pt x="58237" y="37297"/>
                      <a:pt x="58237" y="36332"/>
                    </a:cubicBezTo>
                    <a:lnTo>
                      <a:pt x="58237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0" name="Google Shape;700;p31"/>
          <p:cNvGrpSpPr/>
          <p:nvPr/>
        </p:nvGrpSpPr>
        <p:grpSpPr>
          <a:xfrm>
            <a:off x="4394088" y="3149994"/>
            <a:ext cx="1221060" cy="1220197"/>
            <a:chOff x="4394088" y="3299519"/>
            <a:chExt cx="1221060" cy="1220197"/>
          </a:xfrm>
        </p:grpSpPr>
        <p:sp>
          <p:nvSpPr>
            <p:cNvPr id="701" name="Google Shape;701;p31"/>
            <p:cNvSpPr/>
            <p:nvPr/>
          </p:nvSpPr>
          <p:spPr>
            <a:xfrm>
              <a:off x="5004504" y="3380350"/>
              <a:ext cx="610644" cy="1139359"/>
            </a:xfrm>
            <a:custGeom>
              <a:avLst/>
              <a:gdLst/>
              <a:ahLst/>
              <a:cxnLst/>
              <a:rect l="l" t="t" r="r" b="b"/>
              <a:pathLst>
                <a:path w="15540" h="28995" extrusionOk="0">
                  <a:moveTo>
                    <a:pt x="7768" y="1"/>
                  </a:moveTo>
                  <a:lnTo>
                    <a:pt x="5740" y="3515"/>
                  </a:lnTo>
                  <a:cubicBezTo>
                    <a:pt x="9175" y="5492"/>
                    <a:pt x="11486" y="9203"/>
                    <a:pt x="11486" y="13457"/>
                  </a:cubicBezTo>
                  <a:cubicBezTo>
                    <a:pt x="11486" y="19799"/>
                    <a:pt x="6343" y="24939"/>
                    <a:pt x="1" y="24939"/>
                  </a:cubicBezTo>
                  <a:lnTo>
                    <a:pt x="1" y="28995"/>
                  </a:lnTo>
                  <a:cubicBezTo>
                    <a:pt x="8579" y="28995"/>
                    <a:pt x="15539" y="22035"/>
                    <a:pt x="15539" y="13457"/>
                  </a:cubicBezTo>
                  <a:cubicBezTo>
                    <a:pt x="15539" y="7707"/>
                    <a:pt x="12412" y="2685"/>
                    <a:pt x="77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1"/>
            <p:cNvSpPr/>
            <p:nvPr/>
          </p:nvSpPr>
          <p:spPr>
            <a:xfrm>
              <a:off x="4394088" y="3909150"/>
              <a:ext cx="610448" cy="610566"/>
            </a:xfrm>
            <a:custGeom>
              <a:avLst/>
              <a:gdLst/>
              <a:ahLst/>
              <a:cxnLst/>
              <a:rect l="l" t="t" r="r" b="b"/>
              <a:pathLst>
                <a:path w="15535" h="15538" extrusionOk="0">
                  <a:moveTo>
                    <a:pt x="0" y="0"/>
                  </a:moveTo>
                  <a:cubicBezTo>
                    <a:pt x="0" y="4117"/>
                    <a:pt x="1641" y="8076"/>
                    <a:pt x="4551" y="10984"/>
                  </a:cubicBezTo>
                  <a:cubicBezTo>
                    <a:pt x="7462" y="13894"/>
                    <a:pt x="11418" y="15538"/>
                    <a:pt x="15535" y="15538"/>
                  </a:cubicBezTo>
                  <a:lnTo>
                    <a:pt x="15535" y="11482"/>
                  </a:lnTo>
                  <a:cubicBezTo>
                    <a:pt x="9196" y="11482"/>
                    <a:pt x="4053" y="6342"/>
                    <a:pt x="4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1"/>
            <p:cNvSpPr/>
            <p:nvPr/>
          </p:nvSpPr>
          <p:spPr>
            <a:xfrm>
              <a:off x="4394088" y="3299519"/>
              <a:ext cx="915691" cy="609662"/>
            </a:xfrm>
            <a:custGeom>
              <a:avLst/>
              <a:gdLst/>
              <a:ahLst/>
              <a:cxnLst/>
              <a:rect l="l" t="t" r="r" b="b"/>
              <a:pathLst>
                <a:path w="23303" h="15515" extrusionOk="0">
                  <a:moveTo>
                    <a:pt x="15601" y="0"/>
                  </a:moveTo>
                  <a:cubicBezTo>
                    <a:pt x="10214" y="0"/>
                    <a:pt x="4947" y="2787"/>
                    <a:pt x="2078" y="7750"/>
                  </a:cubicBezTo>
                  <a:cubicBezTo>
                    <a:pt x="721" y="10104"/>
                    <a:pt x="0" y="12790"/>
                    <a:pt x="0" y="15514"/>
                  </a:cubicBezTo>
                  <a:lnTo>
                    <a:pt x="4053" y="15514"/>
                  </a:lnTo>
                  <a:cubicBezTo>
                    <a:pt x="4053" y="9168"/>
                    <a:pt x="9196" y="4031"/>
                    <a:pt x="15535" y="4031"/>
                  </a:cubicBezTo>
                  <a:cubicBezTo>
                    <a:pt x="17627" y="4031"/>
                    <a:pt x="19590" y="4588"/>
                    <a:pt x="21274" y="5572"/>
                  </a:cubicBezTo>
                  <a:lnTo>
                    <a:pt x="23302" y="2058"/>
                  </a:lnTo>
                  <a:cubicBezTo>
                    <a:pt x="20882" y="662"/>
                    <a:pt x="18227" y="0"/>
                    <a:pt x="156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4" name="Google Shape;704;p31"/>
          <p:cNvSpPr/>
          <p:nvPr/>
        </p:nvSpPr>
        <p:spPr>
          <a:xfrm>
            <a:off x="4670099" y="3237152"/>
            <a:ext cx="2593" cy="5973"/>
          </a:xfrm>
          <a:custGeom>
            <a:avLst/>
            <a:gdLst/>
            <a:ahLst/>
            <a:cxnLst/>
            <a:rect l="l" t="t" r="r" b="b"/>
            <a:pathLst>
              <a:path w="66" h="152" extrusionOk="0">
                <a:moveTo>
                  <a:pt x="65" y="1"/>
                </a:moveTo>
                <a:cubicBezTo>
                  <a:pt x="54" y="1"/>
                  <a:pt x="40" y="4"/>
                  <a:pt x="29" y="12"/>
                </a:cubicBezTo>
                <a:cubicBezTo>
                  <a:pt x="4" y="30"/>
                  <a:pt x="0" y="65"/>
                  <a:pt x="19" y="90"/>
                </a:cubicBezTo>
                <a:cubicBezTo>
                  <a:pt x="32" y="112"/>
                  <a:pt x="50" y="130"/>
                  <a:pt x="65" y="152"/>
                </a:cubicBezTo>
                <a:lnTo>
                  <a:pt x="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1"/>
          <p:cNvSpPr/>
          <p:nvPr/>
        </p:nvSpPr>
        <p:spPr>
          <a:xfrm>
            <a:off x="8052890" y="3127164"/>
            <a:ext cx="2554" cy="4951"/>
          </a:xfrm>
          <a:custGeom>
            <a:avLst/>
            <a:gdLst/>
            <a:ahLst/>
            <a:cxnLst/>
            <a:rect l="l" t="t" r="r" b="b"/>
            <a:pathLst>
              <a:path w="65" h="126" extrusionOk="0">
                <a:moveTo>
                  <a:pt x="0" y="0"/>
                </a:moveTo>
                <a:lnTo>
                  <a:pt x="0" y="126"/>
                </a:lnTo>
                <a:cubicBezTo>
                  <a:pt x="18" y="126"/>
                  <a:pt x="36" y="116"/>
                  <a:pt x="47" y="98"/>
                </a:cubicBezTo>
                <a:cubicBezTo>
                  <a:pt x="65" y="73"/>
                  <a:pt x="58" y="36"/>
                  <a:pt x="29" y="18"/>
                </a:cubicBezTo>
                <a:cubicBezTo>
                  <a:pt x="18" y="15"/>
                  <a:pt x="11" y="8"/>
                  <a:pt x="0" y="0"/>
                </a:cubicBezTo>
                <a:close/>
              </a:path>
            </a:pathLst>
          </a:custGeom>
          <a:solidFill>
            <a:srgbClr val="FE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1"/>
          <p:cNvSpPr/>
          <p:nvPr/>
        </p:nvSpPr>
        <p:spPr>
          <a:xfrm>
            <a:off x="4670099" y="2168078"/>
            <a:ext cx="2593" cy="4833"/>
          </a:xfrm>
          <a:custGeom>
            <a:avLst/>
            <a:gdLst/>
            <a:ahLst/>
            <a:cxnLst/>
            <a:rect l="l" t="t" r="r" b="b"/>
            <a:pathLst>
              <a:path w="66" h="123" extrusionOk="0">
                <a:moveTo>
                  <a:pt x="65" y="0"/>
                </a:moveTo>
                <a:cubicBezTo>
                  <a:pt x="54" y="4"/>
                  <a:pt x="47" y="7"/>
                  <a:pt x="37" y="15"/>
                </a:cubicBezTo>
                <a:cubicBezTo>
                  <a:pt x="11" y="29"/>
                  <a:pt x="0" y="65"/>
                  <a:pt x="15" y="90"/>
                </a:cubicBezTo>
                <a:cubicBezTo>
                  <a:pt x="25" y="111"/>
                  <a:pt x="44" y="122"/>
                  <a:pt x="65" y="122"/>
                </a:cubicBezTo>
                <a:lnTo>
                  <a:pt x="65" y="0"/>
                </a:lnTo>
                <a:close/>
              </a:path>
            </a:pathLst>
          </a:custGeom>
          <a:solidFill>
            <a:srgbClr val="D6E4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1"/>
          <p:cNvSpPr/>
          <p:nvPr/>
        </p:nvSpPr>
        <p:spPr>
          <a:xfrm>
            <a:off x="8052890" y="2518830"/>
            <a:ext cx="2554" cy="5973"/>
          </a:xfrm>
          <a:custGeom>
            <a:avLst/>
            <a:gdLst/>
            <a:ahLst/>
            <a:cxnLst/>
            <a:rect l="l" t="t" r="r" b="b"/>
            <a:pathLst>
              <a:path w="65" h="152" extrusionOk="0">
                <a:moveTo>
                  <a:pt x="0" y="0"/>
                </a:moveTo>
                <a:lnTo>
                  <a:pt x="0" y="151"/>
                </a:lnTo>
                <a:cubicBezTo>
                  <a:pt x="15" y="134"/>
                  <a:pt x="29" y="112"/>
                  <a:pt x="43" y="94"/>
                </a:cubicBezTo>
                <a:cubicBezTo>
                  <a:pt x="65" y="69"/>
                  <a:pt x="58" y="33"/>
                  <a:pt x="36" y="15"/>
                </a:cubicBezTo>
                <a:cubicBezTo>
                  <a:pt x="25" y="8"/>
                  <a:pt x="11" y="0"/>
                  <a:pt x="0" y="0"/>
                </a:cubicBezTo>
                <a:close/>
              </a:path>
            </a:pathLst>
          </a:custGeom>
          <a:solidFill>
            <a:srgbClr val="CCDD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8" name="Google Shape;708;p31"/>
          <p:cNvGrpSpPr/>
          <p:nvPr/>
        </p:nvGrpSpPr>
        <p:grpSpPr>
          <a:xfrm>
            <a:off x="4710406" y="1665960"/>
            <a:ext cx="3380414" cy="2313100"/>
            <a:chOff x="4710406" y="1815485"/>
            <a:chExt cx="3380414" cy="2313100"/>
          </a:xfrm>
        </p:grpSpPr>
        <p:sp>
          <p:nvSpPr>
            <p:cNvPr id="709" name="Google Shape;709;p31"/>
            <p:cNvSpPr/>
            <p:nvPr/>
          </p:nvSpPr>
          <p:spPr>
            <a:xfrm>
              <a:off x="4710406" y="1815485"/>
              <a:ext cx="3380234" cy="2313100"/>
            </a:xfrm>
            <a:custGeom>
              <a:avLst/>
              <a:gdLst/>
              <a:ahLst/>
              <a:cxnLst/>
              <a:rect l="l" t="t" r="r" b="b"/>
              <a:pathLst>
                <a:path w="86022" h="58865" extrusionOk="0">
                  <a:moveTo>
                    <a:pt x="2190" y="1"/>
                  </a:moveTo>
                  <a:cubicBezTo>
                    <a:pt x="987" y="1"/>
                    <a:pt x="0" y="983"/>
                    <a:pt x="0" y="2186"/>
                  </a:cubicBezTo>
                  <a:lnTo>
                    <a:pt x="0" y="56679"/>
                  </a:lnTo>
                  <a:cubicBezTo>
                    <a:pt x="0" y="57881"/>
                    <a:pt x="987" y="58865"/>
                    <a:pt x="2190" y="58865"/>
                  </a:cubicBezTo>
                  <a:lnTo>
                    <a:pt x="83832" y="58865"/>
                  </a:lnTo>
                  <a:cubicBezTo>
                    <a:pt x="85034" y="58865"/>
                    <a:pt x="86021" y="57881"/>
                    <a:pt x="86021" y="56679"/>
                  </a:cubicBezTo>
                  <a:lnTo>
                    <a:pt x="86021" y="2186"/>
                  </a:lnTo>
                  <a:cubicBezTo>
                    <a:pt x="86021" y="983"/>
                    <a:pt x="85034" y="1"/>
                    <a:pt x="8383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4710425" y="2037750"/>
              <a:ext cx="3380234" cy="1927813"/>
            </a:xfrm>
            <a:custGeom>
              <a:avLst/>
              <a:gdLst/>
              <a:ahLst/>
              <a:cxnLst/>
              <a:rect l="l" t="t" r="r" b="b"/>
              <a:pathLst>
                <a:path w="86022" h="49060" extrusionOk="0">
                  <a:moveTo>
                    <a:pt x="0" y="1"/>
                  </a:moveTo>
                  <a:lnTo>
                    <a:pt x="0" y="49059"/>
                  </a:lnTo>
                  <a:lnTo>
                    <a:pt x="86021" y="49059"/>
                  </a:lnTo>
                  <a:lnTo>
                    <a:pt x="8602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1" name="Google Shape;711;p31"/>
            <p:cNvGrpSpPr/>
            <p:nvPr/>
          </p:nvGrpSpPr>
          <p:grpSpPr>
            <a:xfrm>
              <a:off x="4710585" y="2281922"/>
              <a:ext cx="3380235" cy="1683652"/>
              <a:chOff x="4710585" y="2281922"/>
              <a:chExt cx="3380235" cy="1683652"/>
            </a:xfrm>
          </p:grpSpPr>
          <p:sp>
            <p:nvSpPr>
              <p:cNvPr id="712" name="Google Shape;712;p31"/>
              <p:cNvSpPr/>
              <p:nvPr/>
            </p:nvSpPr>
            <p:spPr>
              <a:xfrm>
                <a:off x="4710585" y="3230006"/>
                <a:ext cx="3380234" cy="447295"/>
              </a:xfrm>
              <a:custGeom>
                <a:avLst/>
                <a:gdLst/>
                <a:ahLst/>
                <a:cxnLst/>
                <a:rect l="l" t="t" r="r" b="b"/>
                <a:pathLst>
                  <a:path w="86022" h="11383" extrusionOk="0">
                    <a:moveTo>
                      <a:pt x="84485" y="464"/>
                    </a:moveTo>
                    <a:lnTo>
                      <a:pt x="84485" y="582"/>
                    </a:lnTo>
                    <a:cubicBezTo>
                      <a:pt x="85006" y="769"/>
                      <a:pt x="85512" y="1009"/>
                      <a:pt x="85989" y="1304"/>
                    </a:cubicBezTo>
                    <a:cubicBezTo>
                      <a:pt x="86000" y="1311"/>
                      <a:pt x="86011" y="1314"/>
                      <a:pt x="86021" y="1314"/>
                    </a:cubicBezTo>
                    <a:lnTo>
                      <a:pt x="86021" y="1188"/>
                    </a:lnTo>
                    <a:cubicBezTo>
                      <a:pt x="85534" y="890"/>
                      <a:pt x="85017" y="650"/>
                      <a:pt x="84485" y="464"/>
                    </a:cubicBezTo>
                    <a:close/>
                    <a:moveTo>
                      <a:pt x="0" y="3988"/>
                    </a:moveTo>
                    <a:lnTo>
                      <a:pt x="0" y="4139"/>
                    </a:lnTo>
                    <a:cubicBezTo>
                      <a:pt x="467" y="4760"/>
                      <a:pt x="980" y="5348"/>
                      <a:pt x="1536" y="5898"/>
                    </a:cubicBezTo>
                    <a:lnTo>
                      <a:pt x="1536" y="5740"/>
                    </a:lnTo>
                    <a:cubicBezTo>
                      <a:pt x="994" y="5194"/>
                      <a:pt x="499" y="4620"/>
                      <a:pt x="47" y="4009"/>
                    </a:cubicBezTo>
                    <a:cubicBezTo>
                      <a:pt x="36" y="3996"/>
                      <a:pt x="18" y="3988"/>
                      <a:pt x="0" y="3988"/>
                    </a:cubicBezTo>
                    <a:close/>
                    <a:moveTo>
                      <a:pt x="81772" y="0"/>
                    </a:moveTo>
                    <a:cubicBezTo>
                      <a:pt x="80738" y="0"/>
                      <a:pt x="79708" y="201"/>
                      <a:pt x="78764" y="603"/>
                    </a:cubicBezTo>
                    <a:cubicBezTo>
                      <a:pt x="77540" y="1131"/>
                      <a:pt x="76470" y="1971"/>
                      <a:pt x="75437" y="2785"/>
                    </a:cubicBezTo>
                    <a:cubicBezTo>
                      <a:pt x="74690" y="3375"/>
                      <a:pt x="73918" y="3984"/>
                      <a:pt x="73093" y="4469"/>
                    </a:cubicBezTo>
                    <a:cubicBezTo>
                      <a:pt x="71201" y="5578"/>
                      <a:pt x="68918" y="6128"/>
                      <a:pt x="66183" y="6128"/>
                    </a:cubicBezTo>
                    <a:cubicBezTo>
                      <a:pt x="64687" y="6128"/>
                      <a:pt x="63054" y="5966"/>
                      <a:pt x="61276" y="5636"/>
                    </a:cubicBezTo>
                    <a:cubicBezTo>
                      <a:pt x="59949" y="5388"/>
                      <a:pt x="58603" y="5076"/>
                      <a:pt x="57304" y="4774"/>
                    </a:cubicBezTo>
                    <a:cubicBezTo>
                      <a:pt x="54662" y="4160"/>
                      <a:pt x="51930" y="3525"/>
                      <a:pt x="49203" y="3418"/>
                    </a:cubicBezTo>
                    <a:cubicBezTo>
                      <a:pt x="48911" y="3406"/>
                      <a:pt x="48625" y="3399"/>
                      <a:pt x="48337" y="3399"/>
                    </a:cubicBezTo>
                    <a:cubicBezTo>
                      <a:pt x="46183" y="3399"/>
                      <a:pt x="44066" y="3711"/>
                      <a:pt x="41980" y="4207"/>
                    </a:cubicBezTo>
                    <a:lnTo>
                      <a:pt x="41980" y="4326"/>
                    </a:lnTo>
                    <a:cubicBezTo>
                      <a:pt x="44066" y="3827"/>
                      <a:pt x="46183" y="3514"/>
                      <a:pt x="48337" y="3514"/>
                    </a:cubicBezTo>
                    <a:cubicBezTo>
                      <a:pt x="48625" y="3514"/>
                      <a:pt x="48911" y="3518"/>
                      <a:pt x="49195" y="3532"/>
                    </a:cubicBezTo>
                    <a:cubicBezTo>
                      <a:pt x="51916" y="3636"/>
                      <a:pt x="54640" y="4271"/>
                      <a:pt x="57274" y="4885"/>
                    </a:cubicBezTo>
                    <a:cubicBezTo>
                      <a:pt x="58578" y="5187"/>
                      <a:pt x="59927" y="5499"/>
                      <a:pt x="61255" y="5747"/>
                    </a:cubicBezTo>
                    <a:cubicBezTo>
                      <a:pt x="63039" y="6077"/>
                      <a:pt x="64679" y="6242"/>
                      <a:pt x="66183" y="6242"/>
                    </a:cubicBezTo>
                    <a:cubicBezTo>
                      <a:pt x="68940" y="6242"/>
                      <a:pt x="71241" y="5686"/>
                      <a:pt x="73151" y="4566"/>
                    </a:cubicBezTo>
                    <a:cubicBezTo>
                      <a:pt x="73983" y="4077"/>
                      <a:pt x="74758" y="3468"/>
                      <a:pt x="75508" y="2876"/>
                    </a:cubicBezTo>
                    <a:cubicBezTo>
                      <a:pt x="76535" y="2064"/>
                      <a:pt x="77597" y="1228"/>
                      <a:pt x="78810" y="708"/>
                    </a:cubicBezTo>
                    <a:cubicBezTo>
                      <a:pt x="79740" y="309"/>
                      <a:pt x="80753" y="115"/>
                      <a:pt x="81772" y="115"/>
                    </a:cubicBezTo>
                    <a:cubicBezTo>
                      <a:pt x="82648" y="115"/>
                      <a:pt x="83531" y="259"/>
                      <a:pt x="84371" y="542"/>
                    </a:cubicBezTo>
                    <a:lnTo>
                      <a:pt x="84371" y="424"/>
                    </a:lnTo>
                    <a:cubicBezTo>
                      <a:pt x="83531" y="144"/>
                      <a:pt x="82648" y="0"/>
                      <a:pt x="81772" y="0"/>
                    </a:cubicBezTo>
                    <a:close/>
                    <a:moveTo>
                      <a:pt x="37756" y="5439"/>
                    </a:moveTo>
                    <a:cubicBezTo>
                      <a:pt x="36091" y="5994"/>
                      <a:pt x="34446" y="6619"/>
                      <a:pt x="32817" y="7233"/>
                    </a:cubicBezTo>
                    <a:cubicBezTo>
                      <a:pt x="31177" y="7854"/>
                      <a:pt x="29483" y="8497"/>
                      <a:pt x="27806" y="9057"/>
                    </a:cubicBezTo>
                    <a:cubicBezTo>
                      <a:pt x="23360" y="10546"/>
                      <a:pt x="19530" y="11267"/>
                      <a:pt x="15983" y="11267"/>
                    </a:cubicBezTo>
                    <a:cubicBezTo>
                      <a:pt x="15014" y="11267"/>
                      <a:pt x="14066" y="11214"/>
                      <a:pt x="13137" y="11106"/>
                    </a:cubicBezTo>
                    <a:cubicBezTo>
                      <a:pt x="8614" y="10589"/>
                      <a:pt x="4551" y="8708"/>
                      <a:pt x="1651" y="5851"/>
                    </a:cubicBezTo>
                    <a:lnTo>
                      <a:pt x="1651" y="6009"/>
                    </a:lnTo>
                    <a:cubicBezTo>
                      <a:pt x="4562" y="8841"/>
                      <a:pt x="8618" y="10704"/>
                      <a:pt x="13122" y="11220"/>
                    </a:cubicBezTo>
                    <a:cubicBezTo>
                      <a:pt x="14060" y="11328"/>
                      <a:pt x="15011" y="11382"/>
                      <a:pt x="15983" y="11382"/>
                    </a:cubicBezTo>
                    <a:cubicBezTo>
                      <a:pt x="19540" y="11382"/>
                      <a:pt x="23381" y="10657"/>
                      <a:pt x="27843" y="9164"/>
                    </a:cubicBezTo>
                    <a:cubicBezTo>
                      <a:pt x="29522" y="8604"/>
                      <a:pt x="31216" y="7962"/>
                      <a:pt x="32860" y="7341"/>
                    </a:cubicBezTo>
                    <a:cubicBezTo>
                      <a:pt x="34472" y="6731"/>
                      <a:pt x="36105" y="6113"/>
                      <a:pt x="37756" y="5557"/>
                    </a:cubicBezTo>
                    <a:lnTo>
                      <a:pt x="37756" y="5439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13" name="Google Shape;713;p31"/>
              <p:cNvGrpSpPr/>
              <p:nvPr/>
            </p:nvGrpSpPr>
            <p:grpSpPr>
              <a:xfrm>
                <a:off x="4710585" y="2281922"/>
                <a:ext cx="3380235" cy="634850"/>
                <a:chOff x="4672653" y="2281922"/>
                <a:chExt cx="3380235" cy="634850"/>
              </a:xfrm>
            </p:grpSpPr>
            <p:sp>
              <p:nvSpPr>
                <p:cNvPr id="714" name="Google Shape;714;p31"/>
                <p:cNvSpPr/>
                <p:nvPr/>
              </p:nvSpPr>
              <p:spPr>
                <a:xfrm>
                  <a:off x="4672653" y="2293200"/>
                  <a:ext cx="60514" cy="29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0" h="744" extrusionOk="0">
                      <a:moveTo>
                        <a:pt x="1539" y="0"/>
                      </a:moveTo>
                      <a:lnTo>
                        <a:pt x="1539" y="0"/>
                      </a:lnTo>
                      <a:cubicBezTo>
                        <a:pt x="1005" y="151"/>
                        <a:pt x="489" y="356"/>
                        <a:pt x="0" y="621"/>
                      </a:cubicBezTo>
                      <a:lnTo>
                        <a:pt x="0" y="743"/>
                      </a:lnTo>
                      <a:cubicBezTo>
                        <a:pt x="7" y="743"/>
                        <a:pt x="18" y="739"/>
                        <a:pt x="25" y="736"/>
                      </a:cubicBezTo>
                      <a:cubicBezTo>
                        <a:pt x="506" y="474"/>
                        <a:pt x="1012" y="270"/>
                        <a:pt x="1536" y="119"/>
                      </a:cubicBezTo>
                      <a:cubicBezTo>
                        <a:pt x="1536" y="79"/>
                        <a:pt x="1539" y="40"/>
                        <a:pt x="153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715;p31"/>
                <p:cNvSpPr/>
                <p:nvPr/>
              </p:nvSpPr>
              <p:spPr>
                <a:xfrm>
                  <a:off x="4737530" y="2281922"/>
                  <a:ext cx="3315358" cy="63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371" h="16156" extrusionOk="0">
                      <a:moveTo>
                        <a:pt x="84370" y="9834"/>
                      </a:moveTo>
                      <a:cubicBezTo>
                        <a:pt x="84352" y="9834"/>
                        <a:pt x="84335" y="9842"/>
                        <a:pt x="84324" y="9856"/>
                      </a:cubicBezTo>
                      <a:cubicBezTo>
                        <a:pt x="83871" y="10434"/>
                        <a:pt x="83373" y="10976"/>
                        <a:pt x="82834" y="11482"/>
                      </a:cubicBezTo>
                      <a:lnTo>
                        <a:pt x="82834" y="11636"/>
                      </a:lnTo>
                      <a:cubicBezTo>
                        <a:pt x="83391" y="11123"/>
                        <a:pt x="83904" y="10574"/>
                        <a:pt x="84370" y="9985"/>
                      </a:cubicBezTo>
                      <a:lnTo>
                        <a:pt x="84370" y="9834"/>
                      </a:lnTo>
                      <a:close/>
                      <a:moveTo>
                        <a:pt x="2021" y="0"/>
                      </a:moveTo>
                      <a:cubicBezTo>
                        <a:pt x="1339" y="0"/>
                        <a:pt x="660" y="86"/>
                        <a:pt x="4" y="255"/>
                      </a:cubicBezTo>
                      <a:cubicBezTo>
                        <a:pt x="4" y="298"/>
                        <a:pt x="0" y="334"/>
                        <a:pt x="0" y="377"/>
                      </a:cubicBezTo>
                      <a:cubicBezTo>
                        <a:pt x="657" y="201"/>
                        <a:pt x="1339" y="111"/>
                        <a:pt x="2025" y="111"/>
                      </a:cubicBezTo>
                      <a:cubicBezTo>
                        <a:pt x="3234" y="111"/>
                        <a:pt x="4454" y="388"/>
                        <a:pt x="5557" y="940"/>
                      </a:cubicBezTo>
                      <a:cubicBezTo>
                        <a:pt x="6770" y="1547"/>
                        <a:pt x="7832" y="2459"/>
                        <a:pt x="8862" y="3342"/>
                      </a:cubicBezTo>
                      <a:cubicBezTo>
                        <a:pt x="9609" y="3988"/>
                        <a:pt x="10388" y="4652"/>
                        <a:pt x="11216" y="5201"/>
                      </a:cubicBezTo>
                      <a:cubicBezTo>
                        <a:pt x="13482" y="6690"/>
                        <a:pt x="16307" y="7427"/>
                        <a:pt x="19784" y="7427"/>
                      </a:cubicBezTo>
                      <a:cubicBezTo>
                        <a:pt x="20833" y="7427"/>
                        <a:pt x="21938" y="7362"/>
                        <a:pt x="23108" y="7229"/>
                      </a:cubicBezTo>
                      <a:cubicBezTo>
                        <a:pt x="24439" y="7078"/>
                        <a:pt x="25786" y="6859"/>
                        <a:pt x="27088" y="6651"/>
                      </a:cubicBezTo>
                      <a:cubicBezTo>
                        <a:pt x="29497" y="6259"/>
                        <a:pt x="31977" y="5861"/>
                        <a:pt x="34461" y="5861"/>
                      </a:cubicBezTo>
                      <a:lnTo>
                        <a:pt x="34777" y="5861"/>
                      </a:lnTo>
                      <a:cubicBezTo>
                        <a:pt x="34953" y="5840"/>
                        <a:pt x="35129" y="5825"/>
                        <a:pt x="35305" y="5825"/>
                      </a:cubicBezTo>
                      <a:cubicBezTo>
                        <a:pt x="35595" y="5825"/>
                        <a:pt x="35883" y="5858"/>
                        <a:pt x="36173" y="5926"/>
                      </a:cubicBezTo>
                      <a:cubicBezTo>
                        <a:pt x="41485" y="6342"/>
                        <a:pt x="46575" y="8628"/>
                        <a:pt x="51506" y="10847"/>
                      </a:cubicBezTo>
                      <a:cubicBezTo>
                        <a:pt x="53147" y="11587"/>
                        <a:pt x="54845" y="12347"/>
                        <a:pt x="56521" y="13029"/>
                      </a:cubicBezTo>
                      <a:cubicBezTo>
                        <a:pt x="61751" y="15150"/>
                        <a:pt x="66126" y="16156"/>
                        <a:pt x="70189" y="16156"/>
                      </a:cubicBezTo>
                      <a:cubicBezTo>
                        <a:pt x="70544" y="16156"/>
                        <a:pt x="70892" y="16149"/>
                        <a:pt x="71245" y="16134"/>
                      </a:cubicBezTo>
                      <a:cubicBezTo>
                        <a:pt x="75749" y="15937"/>
                        <a:pt x="79805" y="14365"/>
                        <a:pt x="82720" y="11741"/>
                      </a:cubicBezTo>
                      <a:lnTo>
                        <a:pt x="82720" y="11587"/>
                      </a:lnTo>
                      <a:cubicBezTo>
                        <a:pt x="79819" y="14235"/>
                        <a:pt x="75759" y="15826"/>
                        <a:pt x="71237" y="16019"/>
                      </a:cubicBezTo>
                      <a:cubicBezTo>
                        <a:pt x="70889" y="16033"/>
                        <a:pt x="70541" y="16041"/>
                        <a:pt x="70189" y="16041"/>
                      </a:cubicBezTo>
                      <a:cubicBezTo>
                        <a:pt x="66141" y="16041"/>
                        <a:pt x="61776" y="15039"/>
                        <a:pt x="56564" y="12925"/>
                      </a:cubicBezTo>
                      <a:cubicBezTo>
                        <a:pt x="54891" y="12243"/>
                        <a:pt x="53194" y="11482"/>
                        <a:pt x="51553" y="10743"/>
                      </a:cubicBezTo>
                      <a:cubicBezTo>
                        <a:pt x="46303" y="8381"/>
                        <a:pt x="40871" y="5941"/>
                        <a:pt x="35172" y="5757"/>
                      </a:cubicBezTo>
                      <a:cubicBezTo>
                        <a:pt x="34935" y="5750"/>
                        <a:pt x="34698" y="5747"/>
                        <a:pt x="34461" y="5747"/>
                      </a:cubicBezTo>
                      <a:cubicBezTo>
                        <a:pt x="31970" y="5747"/>
                        <a:pt x="29483" y="6148"/>
                        <a:pt x="27071" y="6536"/>
                      </a:cubicBezTo>
                      <a:cubicBezTo>
                        <a:pt x="25771" y="6748"/>
                        <a:pt x="24426" y="6963"/>
                        <a:pt x="23097" y="7114"/>
                      </a:cubicBezTo>
                      <a:cubicBezTo>
                        <a:pt x="21931" y="7247"/>
                        <a:pt x="20829" y="7315"/>
                        <a:pt x="19784" y="7315"/>
                      </a:cubicBezTo>
                      <a:cubicBezTo>
                        <a:pt x="16328" y="7315"/>
                        <a:pt x="13525" y="6582"/>
                        <a:pt x="11281" y="5104"/>
                      </a:cubicBezTo>
                      <a:cubicBezTo>
                        <a:pt x="10456" y="4562"/>
                        <a:pt x="9680" y="3898"/>
                        <a:pt x="8934" y="3256"/>
                      </a:cubicBezTo>
                      <a:cubicBezTo>
                        <a:pt x="7900" y="2369"/>
                        <a:pt x="6831" y="1450"/>
                        <a:pt x="5607" y="837"/>
                      </a:cubicBezTo>
                      <a:cubicBezTo>
                        <a:pt x="4487" y="277"/>
                        <a:pt x="3252" y="0"/>
                        <a:pt x="202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16" name="Google Shape;716;p31"/>
              <p:cNvSpPr/>
              <p:nvPr/>
            </p:nvSpPr>
            <p:spPr>
              <a:xfrm>
                <a:off x="4921590" y="3223954"/>
                <a:ext cx="166021" cy="741615"/>
              </a:xfrm>
              <a:custGeom>
                <a:avLst/>
                <a:gdLst/>
                <a:ahLst/>
                <a:cxnLst/>
                <a:rect l="l" t="t" r="r" b="b"/>
                <a:pathLst>
                  <a:path w="4225" h="18873" extrusionOk="0">
                    <a:moveTo>
                      <a:pt x="0" y="0"/>
                    </a:moveTo>
                    <a:lnTo>
                      <a:pt x="0" y="18872"/>
                    </a:lnTo>
                    <a:lnTo>
                      <a:pt x="4225" y="1887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1"/>
              <p:cNvSpPr/>
              <p:nvPr/>
            </p:nvSpPr>
            <p:spPr>
              <a:xfrm>
                <a:off x="5168405" y="3072588"/>
                <a:ext cx="166179" cy="892979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2725" extrusionOk="0">
                    <a:moveTo>
                      <a:pt x="1" y="1"/>
                    </a:moveTo>
                    <a:lnTo>
                      <a:pt x="1" y="22724"/>
                    </a:lnTo>
                    <a:lnTo>
                      <a:pt x="4229" y="22724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1"/>
              <p:cNvSpPr/>
              <p:nvPr/>
            </p:nvSpPr>
            <p:spPr>
              <a:xfrm>
                <a:off x="5415377" y="2923933"/>
                <a:ext cx="166179" cy="1041632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6508" extrusionOk="0">
                    <a:moveTo>
                      <a:pt x="1" y="0"/>
                    </a:moveTo>
                    <a:lnTo>
                      <a:pt x="1" y="26507"/>
                    </a:lnTo>
                    <a:lnTo>
                      <a:pt x="4229" y="26507"/>
                    </a:lnTo>
                    <a:lnTo>
                      <a:pt x="42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1"/>
              <p:cNvSpPr/>
              <p:nvPr/>
            </p:nvSpPr>
            <p:spPr>
              <a:xfrm>
                <a:off x="5662310" y="2741719"/>
                <a:ext cx="166100" cy="1223843"/>
              </a:xfrm>
              <a:custGeom>
                <a:avLst/>
                <a:gdLst/>
                <a:ahLst/>
                <a:cxnLst/>
                <a:rect l="l" t="t" r="r" b="b"/>
                <a:pathLst>
                  <a:path w="4227" h="31145" extrusionOk="0">
                    <a:moveTo>
                      <a:pt x="1" y="0"/>
                    </a:moveTo>
                    <a:lnTo>
                      <a:pt x="1" y="31144"/>
                    </a:lnTo>
                    <a:lnTo>
                      <a:pt x="4226" y="31144"/>
                    </a:lnTo>
                    <a:lnTo>
                      <a:pt x="42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1"/>
              <p:cNvSpPr/>
              <p:nvPr/>
            </p:nvSpPr>
            <p:spPr>
              <a:xfrm>
                <a:off x="5909282" y="3001659"/>
                <a:ext cx="166061" cy="963906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4530" extrusionOk="0">
                    <a:moveTo>
                      <a:pt x="1" y="0"/>
                    </a:moveTo>
                    <a:lnTo>
                      <a:pt x="1" y="24529"/>
                    </a:lnTo>
                    <a:lnTo>
                      <a:pt x="4225" y="24529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1"/>
              <p:cNvSpPr/>
              <p:nvPr/>
            </p:nvSpPr>
            <p:spPr>
              <a:xfrm>
                <a:off x="6156254" y="2640416"/>
                <a:ext cx="166061" cy="1325145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33723" extrusionOk="0">
                    <a:moveTo>
                      <a:pt x="1" y="1"/>
                    </a:moveTo>
                    <a:lnTo>
                      <a:pt x="1" y="33722"/>
                    </a:lnTo>
                    <a:lnTo>
                      <a:pt x="4225" y="3372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1"/>
              <p:cNvSpPr/>
              <p:nvPr/>
            </p:nvSpPr>
            <p:spPr>
              <a:xfrm>
                <a:off x="6403226" y="3091489"/>
                <a:ext cx="166061" cy="874078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2244" extrusionOk="0">
                    <a:moveTo>
                      <a:pt x="1" y="0"/>
                    </a:moveTo>
                    <a:lnTo>
                      <a:pt x="1" y="22243"/>
                    </a:lnTo>
                    <a:lnTo>
                      <a:pt x="4225" y="22243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1"/>
              <p:cNvSpPr/>
              <p:nvPr/>
            </p:nvSpPr>
            <p:spPr>
              <a:xfrm>
                <a:off x="6650080" y="2798266"/>
                <a:ext cx="166179" cy="1167297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9706" extrusionOk="0">
                    <a:moveTo>
                      <a:pt x="0" y="1"/>
                    </a:moveTo>
                    <a:lnTo>
                      <a:pt x="0" y="29705"/>
                    </a:lnTo>
                    <a:lnTo>
                      <a:pt x="4228" y="29705"/>
                    </a:lnTo>
                    <a:lnTo>
                      <a:pt x="422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1"/>
              <p:cNvSpPr/>
              <p:nvPr/>
            </p:nvSpPr>
            <p:spPr>
              <a:xfrm>
                <a:off x="6897013" y="3673574"/>
                <a:ext cx="166218" cy="292001"/>
              </a:xfrm>
              <a:custGeom>
                <a:avLst/>
                <a:gdLst/>
                <a:ahLst/>
                <a:cxnLst/>
                <a:rect l="l" t="t" r="r" b="b"/>
                <a:pathLst>
                  <a:path w="4230" h="7431" extrusionOk="0">
                    <a:moveTo>
                      <a:pt x="1" y="1"/>
                    </a:moveTo>
                    <a:lnTo>
                      <a:pt x="1" y="7430"/>
                    </a:lnTo>
                    <a:lnTo>
                      <a:pt x="4229" y="7430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1"/>
              <p:cNvSpPr/>
              <p:nvPr/>
            </p:nvSpPr>
            <p:spPr>
              <a:xfrm>
                <a:off x="7143985" y="2724901"/>
                <a:ext cx="166061" cy="1240661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31573" extrusionOk="0">
                    <a:moveTo>
                      <a:pt x="1" y="1"/>
                    </a:moveTo>
                    <a:lnTo>
                      <a:pt x="1" y="31572"/>
                    </a:lnTo>
                    <a:lnTo>
                      <a:pt x="4225" y="3157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1"/>
              <p:cNvSpPr/>
              <p:nvPr/>
            </p:nvSpPr>
            <p:spPr>
              <a:xfrm>
                <a:off x="7390957" y="2381065"/>
                <a:ext cx="166061" cy="1584492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40323" extrusionOk="0">
                    <a:moveTo>
                      <a:pt x="1" y="0"/>
                    </a:moveTo>
                    <a:lnTo>
                      <a:pt x="1" y="40322"/>
                    </a:lnTo>
                    <a:lnTo>
                      <a:pt x="4225" y="4032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1"/>
              <p:cNvSpPr/>
              <p:nvPr/>
            </p:nvSpPr>
            <p:spPr>
              <a:xfrm>
                <a:off x="7637929" y="3115184"/>
                <a:ext cx="166061" cy="850383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1641" extrusionOk="0">
                    <a:moveTo>
                      <a:pt x="1" y="0"/>
                    </a:moveTo>
                    <a:lnTo>
                      <a:pt x="1" y="21640"/>
                    </a:lnTo>
                    <a:lnTo>
                      <a:pt x="4225" y="21640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8" name="Google Shape;728;p31"/>
          <p:cNvGrpSpPr/>
          <p:nvPr/>
        </p:nvGrpSpPr>
        <p:grpSpPr>
          <a:xfrm>
            <a:off x="5262046" y="2085203"/>
            <a:ext cx="1054922" cy="2623643"/>
            <a:chOff x="5262046" y="2234728"/>
            <a:chExt cx="1054922" cy="2623643"/>
          </a:xfrm>
        </p:grpSpPr>
        <p:sp>
          <p:nvSpPr>
            <p:cNvPr id="729" name="Google Shape;729;p31"/>
            <p:cNvSpPr/>
            <p:nvPr/>
          </p:nvSpPr>
          <p:spPr>
            <a:xfrm>
              <a:off x="6104070" y="2510819"/>
              <a:ext cx="54895" cy="4008"/>
            </a:xfrm>
            <a:custGeom>
              <a:avLst/>
              <a:gdLst/>
              <a:ahLst/>
              <a:cxnLst/>
              <a:rect l="l" t="t" r="r" b="b"/>
              <a:pathLst>
                <a:path w="1397" h="102" extrusionOk="0">
                  <a:moveTo>
                    <a:pt x="529" y="0"/>
                  </a:moveTo>
                  <a:cubicBezTo>
                    <a:pt x="353" y="0"/>
                    <a:pt x="177" y="15"/>
                    <a:pt x="1" y="36"/>
                  </a:cubicBezTo>
                  <a:cubicBezTo>
                    <a:pt x="134" y="40"/>
                    <a:pt x="263" y="43"/>
                    <a:pt x="393" y="47"/>
                  </a:cubicBezTo>
                  <a:cubicBezTo>
                    <a:pt x="729" y="58"/>
                    <a:pt x="1064" y="76"/>
                    <a:pt x="1397" y="101"/>
                  </a:cubicBezTo>
                  <a:cubicBezTo>
                    <a:pt x="1107" y="33"/>
                    <a:pt x="819" y="0"/>
                    <a:pt x="529" y="0"/>
                  </a:cubicBezTo>
                  <a:close/>
                </a:path>
              </a:pathLst>
            </a:custGeom>
            <a:solidFill>
              <a:srgbClr val="C2D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6266871" y="2618410"/>
              <a:ext cx="157" cy="236"/>
            </a:xfrm>
            <a:custGeom>
              <a:avLst/>
              <a:gdLst/>
              <a:ahLst/>
              <a:cxnLst/>
              <a:rect l="l" t="t" r="r" b="b"/>
              <a:pathLst>
                <a:path w="4" h="6" extrusionOk="0">
                  <a:moveTo>
                    <a:pt x="0" y="1"/>
                  </a:moveTo>
                  <a:cubicBezTo>
                    <a:pt x="0" y="5"/>
                    <a:pt x="4" y="5"/>
                    <a:pt x="4" y="5"/>
                  </a:cubicBezTo>
                  <a:cubicBezTo>
                    <a:pt x="4" y="5"/>
                    <a:pt x="0" y="5"/>
                    <a:pt x="0" y="1"/>
                  </a:cubicBezTo>
                  <a:close/>
                </a:path>
              </a:pathLst>
            </a:custGeom>
            <a:solidFill>
              <a:srgbClr val="99BD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5977067" y="2638333"/>
              <a:ext cx="3340" cy="49826"/>
            </a:xfrm>
            <a:custGeom>
              <a:avLst/>
              <a:gdLst/>
              <a:ahLst/>
              <a:cxnLst/>
              <a:rect l="l" t="t" r="r" b="b"/>
              <a:pathLst>
                <a:path w="85" h="1268" extrusionOk="0">
                  <a:moveTo>
                    <a:pt x="42" y="0"/>
                  </a:moveTo>
                  <a:cubicBezTo>
                    <a:pt x="9" y="244"/>
                    <a:pt x="1" y="487"/>
                    <a:pt x="15" y="728"/>
                  </a:cubicBezTo>
                  <a:lnTo>
                    <a:pt x="15" y="728"/>
                  </a:lnTo>
                  <a:cubicBezTo>
                    <a:pt x="2" y="487"/>
                    <a:pt x="11" y="243"/>
                    <a:pt x="45" y="0"/>
                  </a:cubicBezTo>
                  <a:close/>
                  <a:moveTo>
                    <a:pt x="15" y="728"/>
                  </a:moveTo>
                  <a:lnTo>
                    <a:pt x="15" y="728"/>
                  </a:lnTo>
                  <a:cubicBezTo>
                    <a:pt x="26" y="910"/>
                    <a:pt x="49" y="1091"/>
                    <a:pt x="85" y="1267"/>
                  </a:cubicBezTo>
                  <a:cubicBezTo>
                    <a:pt x="75" y="1213"/>
                    <a:pt x="63" y="1156"/>
                    <a:pt x="56" y="1099"/>
                  </a:cubicBezTo>
                  <a:cubicBezTo>
                    <a:pt x="37" y="976"/>
                    <a:pt x="23" y="852"/>
                    <a:pt x="15" y="728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5988698" y="2715077"/>
              <a:ext cx="39099" cy="54306"/>
            </a:xfrm>
            <a:custGeom>
              <a:avLst/>
              <a:gdLst/>
              <a:ahLst/>
              <a:cxnLst/>
              <a:rect l="l" t="t" r="r" b="b"/>
              <a:pathLst>
                <a:path w="995" h="1382" extrusionOk="0">
                  <a:moveTo>
                    <a:pt x="1" y="0"/>
                  </a:moveTo>
                  <a:lnTo>
                    <a:pt x="1" y="0"/>
                  </a:lnTo>
                  <a:cubicBezTo>
                    <a:pt x="220" y="527"/>
                    <a:pt x="557" y="1001"/>
                    <a:pt x="995" y="1382"/>
                  </a:cubicBezTo>
                  <a:cubicBezTo>
                    <a:pt x="561" y="1001"/>
                    <a:pt x="220" y="524"/>
                    <a:pt x="1" y="0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5965592" y="2784355"/>
              <a:ext cx="125548" cy="256714"/>
            </a:xfrm>
            <a:custGeom>
              <a:avLst/>
              <a:gdLst/>
              <a:ahLst/>
              <a:cxnLst/>
              <a:rect l="l" t="t" r="r" b="b"/>
              <a:pathLst>
                <a:path w="3195" h="6533" extrusionOk="0">
                  <a:moveTo>
                    <a:pt x="2729" y="0"/>
                  </a:moveTo>
                  <a:cubicBezTo>
                    <a:pt x="2573" y="0"/>
                    <a:pt x="2423" y="83"/>
                    <a:pt x="2344" y="229"/>
                  </a:cubicBezTo>
                  <a:cubicBezTo>
                    <a:pt x="1838" y="1169"/>
                    <a:pt x="1414" y="2139"/>
                    <a:pt x="1001" y="3115"/>
                  </a:cubicBezTo>
                  <a:cubicBezTo>
                    <a:pt x="804" y="3606"/>
                    <a:pt x="600" y="4091"/>
                    <a:pt x="417" y="4590"/>
                  </a:cubicBezTo>
                  <a:lnTo>
                    <a:pt x="137" y="5329"/>
                  </a:lnTo>
                  <a:cubicBezTo>
                    <a:pt x="44" y="5577"/>
                    <a:pt x="0" y="5843"/>
                    <a:pt x="173" y="6187"/>
                  </a:cubicBezTo>
                  <a:cubicBezTo>
                    <a:pt x="284" y="6404"/>
                    <a:pt x="505" y="6533"/>
                    <a:pt x="736" y="6533"/>
                  </a:cubicBezTo>
                  <a:cubicBezTo>
                    <a:pt x="819" y="6533"/>
                    <a:pt x="903" y="6516"/>
                    <a:pt x="983" y="6481"/>
                  </a:cubicBezTo>
                  <a:cubicBezTo>
                    <a:pt x="1339" y="6330"/>
                    <a:pt x="1475" y="6101"/>
                    <a:pt x="1561" y="5850"/>
                  </a:cubicBezTo>
                  <a:lnTo>
                    <a:pt x="1823" y="5103"/>
                  </a:lnTo>
                  <a:cubicBezTo>
                    <a:pt x="2007" y="4604"/>
                    <a:pt x="2161" y="4098"/>
                    <a:pt x="2326" y="3595"/>
                  </a:cubicBezTo>
                  <a:cubicBezTo>
                    <a:pt x="2638" y="2587"/>
                    <a:pt x="2936" y="1571"/>
                    <a:pt x="3155" y="523"/>
                  </a:cubicBezTo>
                  <a:cubicBezTo>
                    <a:pt x="3195" y="340"/>
                    <a:pt x="3108" y="146"/>
                    <a:pt x="2936" y="53"/>
                  </a:cubicBezTo>
                  <a:cubicBezTo>
                    <a:pt x="2870" y="17"/>
                    <a:pt x="2799" y="0"/>
                    <a:pt x="2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5288021" y="2719557"/>
              <a:ext cx="227950" cy="308348"/>
            </a:xfrm>
            <a:custGeom>
              <a:avLst/>
              <a:gdLst/>
              <a:ahLst/>
              <a:cxnLst/>
              <a:rect l="l" t="t" r="r" b="b"/>
              <a:pathLst>
                <a:path w="5801" h="7847" extrusionOk="0">
                  <a:moveTo>
                    <a:pt x="2024" y="1"/>
                  </a:moveTo>
                  <a:cubicBezTo>
                    <a:pt x="1928" y="130"/>
                    <a:pt x="1863" y="223"/>
                    <a:pt x="1788" y="331"/>
                  </a:cubicBezTo>
                  <a:cubicBezTo>
                    <a:pt x="1716" y="438"/>
                    <a:pt x="1648" y="543"/>
                    <a:pt x="1579" y="650"/>
                  </a:cubicBezTo>
                  <a:cubicBezTo>
                    <a:pt x="1446" y="866"/>
                    <a:pt x="1321" y="1081"/>
                    <a:pt x="1203" y="1303"/>
                  </a:cubicBezTo>
                  <a:cubicBezTo>
                    <a:pt x="966" y="1745"/>
                    <a:pt x="761" y="2204"/>
                    <a:pt x="582" y="2678"/>
                  </a:cubicBezTo>
                  <a:cubicBezTo>
                    <a:pt x="227" y="3626"/>
                    <a:pt x="0" y="4652"/>
                    <a:pt x="15" y="5718"/>
                  </a:cubicBezTo>
                  <a:cubicBezTo>
                    <a:pt x="15" y="5822"/>
                    <a:pt x="18" y="6049"/>
                    <a:pt x="68" y="6256"/>
                  </a:cubicBezTo>
                  <a:cubicBezTo>
                    <a:pt x="115" y="6465"/>
                    <a:pt x="205" y="6680"/>
                    <a:pt x="330" y="6864"/>
                  </a:cubicBezTo>
                  <a:cubicBezTo>
                    <a:pt x="585" y="7240"/>
                    <a:pt x="933" y="7452"/>
                    <a:pt x="1235" y="7578"/>
                  </a:cubicBezTo>
                  <a:cubicBezTo>
                    <a:pt x="1544" y="7707"/>
                    <a:pt x="1831" y="7768"/>
                    <a:pt x="2104" y="7804"/>
                  </a:cubicBezTo>
                  <a:cubicBezTo>
                    <a:pt x="2380" y="7840"/>
                    <a:pt x="2642" y="7847"/>
                    <a:pt x="2901" y="7847"/>
                  </a:cubicBezTo>
                  <a:cubicBezTo>
                    <a:pt x="3927" y="7822"/>
                    <a:pt x="4860" y="7628"/>
                    <a:pt x="5800" y="7341"/>
                  </a:cubicBezTo>
                  <a:lnTo>
                    <a:pt x="5603" y="6397"/>
                  </a:lnTo>
                  <a:cubicBezTo>
                    <a:pt x="5166" y="6423"/>
                    <a:pt x="4720" y="6442"/>
                    <a:pt x="4281" y="6442"/>
                  </a:cubicBezTo>
                  <a:cubicBezTo>
                    <a:pt x="3831" y="6442"/>
                    <a:pt x="3389" y="6422"/>
                    <a:pt x="2972" y="6372"/>
                  </a:cubicBezTo>
                  <a:cubicBezTo>
                    <a:pt x="2563" y="6325"/>
                    <a:pt x="2161" y="6225"/>
                    <a:pt x="1928" y="6092"/>
                  </a:cubicBezTo>
                  <a:cubicBezTo>
                    <a:pt x="1809" y="6024"/>
                    <a:pt x="1763" y="5959"/>
                    <a:pt x="1769" y="5938"/>
                  </a:cubicBezTo>
                  <a:lnTo>
                    <a:pt x="1773" y="5905"/>
                  </a:lnTo>
                  <a:lnTo>
                    <a:pt x="1784" y="5754"/>
                  </a:lnTo>
                  <a:cubicBezTo>
                    <a:pt x="1834" y="4961"/>
                    <a:pt x="2061" y="4157"/>
                    <a:pt x="2376" y="3382"/>
                  </a:cubicBezTo>
                  <a:cubicBezTo>
                    <a:pt x="2538" y="2991"/>
                    <a:pt x="2728" y="2610"/>
                    <a:pt x="2929" y="2237"/>
                  </a:cubicBezTo>
                  <a:cubicBezTo>
                    <a:pt x="3030" y="2050"/>
                    <a:pt x="3137" y="1863"/>
                    <a:pt x="3249" y="1684"/>
                  </a:cubicBezTo>
                  <a:lnTo>
                    <a:pt x="3417" y="1419"/>
                  </a:lnTo>
                  <a:cubicBezTo>
                    <a:pt x="3471" y="1336"/>
                    <a:pt x="3539" y="1235"/>
                    <a:pt x="3578" y="1178"/>
                  </a:cubicBezTo>
                  <a:lnTo>
                    <a:pt x="202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5297766" y="2639787"/>
              <a:ext cx="193528" cy="199147"/>
            </a:xfrm>
            <a:custGeom>
              <a:avLst/>
              <a:gdLst/>
              <a:ahLst/>
              <a:cxnLst/>
              <a:rect l="l" t="t" r="r" b="b"/>
              <a:pathLst>
                <a:path w="4925" h="5068" extrusionOk="0">
                  <a:moveTo>
                    <a:pt x="2971" y="1"/>
                  </a:moveTo>
                  <a:cubicBezTo>
                    <a:pt x="2873" y="1"/>
                    <a:pt x="2766" y="14"/>
                    <a:pt x="2649" y="43"/>
                  </a:cubicBezTo>
                  <a:cubicBezTo>
                    <a:pt x="1863" y="236"/>
                    <a:pt x="0" y="3338"/>
                    <a:pt x="0" y="3338"/>
                  </a:cubicBezTo>
                  <a:lnTo>
                    <a:pt x="4174" y="5067"/>
                  </a:lnTo>
                  <a:cubicBezTo>
                    <a:pt x="4174" y="5067"/>
                    <a:pt x="4924" y="2705"/>
                    <a:pt x="4454" y="1761"/>
                  </a:cubicBezTo>
                  <a:cubicBezTo>
                    <a:pt x="4017" y="883"/>
                    <a:pt x="3772" y="1"/>
                    <a:pt x="2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1"/>
            <p:cNvSpPr/>
            <p:nvPr/>
          </p:nvSpPr>
          <p:spPr>
            <a:xfrm>
              <a:off x="5488310" y="2958906"/>
              <a:ext cx="102442" cy="63068"/>
            </a:xfrm>
            <a:custGeom>
              <a:avLst/>
              <a:gdLst/>
              <a:ahLst/>
              <a:cxnLst/>
              <a:rect l="l" t="t" r="r" b="b"/>
              <a:pathLst>
                <a:path w="2607" h="1605" extrusionOk="0">
                  <a:moveTo>
                    <a:pt x="2606" y="1"/>
                  </a:moveTo>
                  <a:lnTo>
                    <a:pt x="696" y="202"/>
                  </a:lnTo>
                  <a:lnTo>
                    <a:pt x="0" y="765"/>
                  </a:lnTo>
                  <a:cubicBezTo>
                    <a:pt x="312" y="1494"/>
                    <a:pt x="1533" y="1605"/>
                    <a:pt x="1533" y="1605"/>
                  </a:cubicBezTo>
                  <a:lnTo>
                    <a:pt x="2606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1"/>
            <p:cNvSpPr/>
            <p:nvPr/>
          </p:nvSpPr>
          <p:spPr>
            <a:xfrm>
              <a:off x="5548510" y="2958906"/>
              <a:ext cx="95801" cy="96076"/>
            </a:xfrm>
            <a:custGeom>
              <a:avLst/>
              <a:gdLst/>
              <a:ahLst/>
              <a:cxnLst/>
              <a:rect l="l" t="t" r="r" b="b"/>
              <a:pathLst>
                <a:path w="2438" h="2445" extrusionOk="0">
                  <a:moveTo>
                    <a:pt x="1074" y="1"/>
                  </a:moveTo>
                  <a:lnTo>
                    <a:pt x="1" y="1605"/>
                  </a:lnTo>
                  <a:lnTo>
                    <a:pt x="970" y="2445"/>
                  </a:lnTo>
                  <a:lnTo>
                    <a:pt x="2438" y="851"/>
                  </a:lnTo>
                  <a:lnTo>
                    <a:pt x="107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5395494" y="4767365"/>
              <a:ext cx="39099" cy="18940"/>
            </a:xfrm>
            <a:custGeom>
              <a:avLst/>
              <a:gdLst/>
              <a:ahLst/>
              <a:cxnLst/>
              <a:rect l="l" t="t" r="r" b="b"/>
              <a:pathLst>
                <a:path w="995" h="482" extrusionOk="0">
                  <a:moveTo>
                    <a:pt x="796" y="88"/>
                  </a:moveTo>
                  <a:cubicBezTo>
                    <a:pt x="818" y="88"/>
                    <a:pt x="836" y="91"/>
                    <a:pt x="851" y="98"/>
                  </a:cubicBezTo>
                  <a:cubicBezTo>
                    <a:pt x="865" y="105"/>
                    <a:pt x="883" y="119"/>
                    <a:pt x="890" y="159"/>
                  </a:cubicBezTo>
                  <a:cubicBezTo>
                    <a:pt x="901" y="227"/>
                    <a:pt x="887" y="281"/>
                    <a:pt x="843" y="316"/>
                  </a:cubicBezTo>
                  <a:cubicBezTo>
                    <a:pt x="789" y="368"/>
                    <a:pt x="685" y="393"/>
                    <a:pt x="545" y="393"/>
                  </a:cubicBezTo>
                  <a:cubicBezTo>
                    <a:pt x="438" y="393"/>
                    <a:pt x="310" y="378"/>
                    <a:pt x="166" y="349"/>
                  </a:cubicBezTo>
                  <a:cubicBezTo>
                    <a:pt x="372" y="227"/>
                    <a:pt x="650" y="88"/>
                    <a:pt x="796" y="88"/>
                  </a:cubicBezTo>
                  <a:close/>
                  <a:moveTo>
                    <a:pt x="792" y="1"/>
                  </a:moveTo>
                  <a:cubicBezTo>
                    <a:pt x="533" y="1"/>
                    <a:pt x="82" y="297"/>
                    <a:pt x="25" y="334"/>
                  </a:cubicBezTo>
                  <a:cubicBezTo>
                    <a:pt x="11" y="342"/>
                    <a:pt x="0" y="359"/>
                    <a:pt x="4" y="378"/>
                  </a:cubicBezTo>
                  <a:cubicBezTo>
                    <a:pt x="7" y="396"/>
                    <a:pt x="22" y="410"/>
                    <a:pt x="40" y="414"/>
                  </a:cubicBezTo>
                  <a:cubicBezTo>
                    <a:pt x="172" y="446"/>
                    <a:pt x="366" y="482"/>
                    <a:pt x="542" y="482"/>
                  </a:cubicBezTo>
                  <a:cubicBezTo>
                    <a:pt x="689" y="482"/>
                    <a:pt x="825" y="457"/>
                    <a:pt x="905" y="385"/>
                  </a:cubicBezTo>
                  <a:cubicBezTo>
                    <a:pt x="969" y="328"/>
                    <a:pt x="994" y="245"/>
                    <a:pt x="980" y="144"/>
                  </a:cubicBezTo>
                  <a:cubicBezTo>
                    <a:pt x="969" y="69"/>
                    <a:pt x="923" y="33"/>
                    <a:pt x="887" y="19"/>
                  </a:cubicBezTo>
                  <a:cubicBezTo>
                    <a:pt x="860" y="7"/>
                    <a:pt x="828" y="1"/>
                    <a:pt x="7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5395612" y="4749799"/>
              <a:ext cx="23341" cy="33990"/>
            </a:xfrm>
            <a:custGeom>
              <a:avLst/>
              <a:gdLst/>
              <a:ahLst/>
              <a:cxnLst/>
              <a:rect l="l" t="t" r="r" b="b"/>
              <a:pathLst>
                <a:path w="594" h="865" extrusionOk="0">
                  <a:moveTo>
                    <a:pt x="385" y="92"/>
                  </a:moveTo>
                  <a:cubicBezTo>
                    <a:pt x="446" y="100"/>
                    <a:pt x="456" y="125"/>
                    <a:pt x="461" y="147"/>
                  </a:cubicBezTo>
                  <a:cubicBezTo>
                    <a:pt x="489" y="279"/>
                    <a:pt x="274" y="588"/>
                    <a:pt x="94" y="731"/>
                  </a:cubicBezTo>
                  <a:cubicBezTo>
                    <a:pt x="101" y="548"/>
                    <a:pt x="144" y="240"/>
                    <a:pt x="267" y="132"/>
                  </a:cubicBezTo>
                  <a:cubicBezTo>
                    <a:pt x="295" y="103"/>
                    <a:pt x="327" y="92"/>
                    <a:pt x="367" y="92"/>
                  </a:cubicBezTo>
                  <a:close/>
                  <a:moveTo>
                    <a:pt x="361" y="0"/>
                  </a:moveTo>
                  <a:cubicBezTo>
                    <a:pt x="303" y="0"/>
                    <a:pt x="250" y="22"/>
                    <a:pt x="206" y="64"/>
                  </a:cubicBezTo>
                  <a:cubicBezTo>
                    <a:pt x="1" y="246"/>
                    <a:pt x="1" y="796"/>
                    <a:pt x="1" y="818"/>
                  </a:cubicBezTo>
                  <a:cubicBezTo>
                    <a:pt x="1" y="836"/>
                    <a:pt x="12" y="849"/>
                    <a:pt x="22" y="857"/>
                  </a:cubicBezTo>
                  <a:cubicBezTo>
                    <a:pt x="30" y="861"/>
                    <a:pt x="37" y="864"/>
                    <a:pt x="47" y="864"/>
                  </a:cubicBezTo>
                  <a:cubicBezTo>
                    <a:pt x="55" y="864"/>
                    <a:pt x="62" y="861"/>
                    <a:pt x="69" y="857"/>
                  </a:cubicBezTo>
                  <a:cubicBezTo>
                    <a:pt x="249" y="756"/>
                    <a:pt x="593" y="344"/>
                    <a:pt x="550" y="128"/>
                  </a:cubicBezTo>
                  <a:cubicBezTo>
                    <a:pt x="542" y="89"/>
                    <a:pt x="511" y="17"/>
                    <a:pt x="396" y="3"/>
                  </a:cubicBezTo>
                  <a:cubicBezTo>
                    <a:pt x="384" y="1"/>
                    <a:pt x="373" y="0"/>
                    <a:pt x="3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5732413" y="4767404"/>
              <a:ext cx="46722" cy="19058"/>
            </a:xfrm>
            <a:custGeom>
              <a:avLst/>
              <a:gdLst/>
              <a:ahLst/>
              <a:cxnLst/>
              <a:rect l="l" t="t" r="r" b="b"/>
              <a:pathLst>
                <a:path w="1189" h="485" extrusionOk="0">
                  <a:moveTo>
                    <a:pt x="977" y="88"/>
                  </a:moveTo>
                  <a:cubicBezTo>
                    <a:pt x="1011" y="88"/>
                    <a:pt x="1039" y="93"/>
                    <a:pt x="1060" y="104"/>
                  </a:cubicBezTo>
                  <a:cubicBezTo>
                    <a:pt x="1081" y="115"/>
                    <a:pt x="1089" y="129"/>
                    <a:pt x="1092" y="154"/>
                  </a:cubicBezTo>
                  <a:cubicBezTo>
                    <a:pt x="1099" y="215"/>
                    <a:pt x="1081" y="262"/>
                    <a:pt x="1042" y="298"/>
                  </a:cubicBezTo>
                  <a:cubicBezTo>
                    <a:pt x="973" y="361"/>
                    <a:pt x="830" y="392"/>
                    <a:pt x="634" y="392"/>
                  </a:cubicBezTo>
                  <a:cubicBezTo>
                    <a:pt x="506" y="392"/>
                    <a:pt x="356" y="378"/>
                    <a:pt x="188" y="352"/>
                  </a:cubicBezTo>
                  <a:cubicBezTo>
                    <a:pt x="449" y="225"/>
                    <a:pt x="798" y="88"/>
                    <a:pt x="977" y="88"/>
                  </a:cubicBezTo>
                  <a:close/>
                  <a:moveTo>
                    <a:pt x="979" y="0"/>
                  </a:moveTo>
                  <a:cubicBezTo>
                    <a:pt x="673" y="0"/>
                    <a:pt x="100" y="293"/>
                    <a:pt x="26" y="330"/>
                  </a:cubicBezTo>
                  <a:cubicBezTo>
                    <a:pt x="12" y="341"/>
                    <a:pt x="1" y="358"/>
                    <a:pt x="4" y="377"/>
                  </a:cubicBezTo>
                  <a:cubicBezTo>
                    <a:pt x="4" y="395"/>
                    <a:pt x="19" y="409"/>
                    <a:pt x="40" y="416"/>
                  </a:cubicBezTo>
                  <a:cubicBezTo>
                    <a:pt x="202" y="449"/>
                    <a:pt x="428" y="484"/>
                    <a:pt x="640" y="484"/>
                  </a:cubicBezTo>
                  <a:cubicBezTo>
                    <a:pt x="830" y="484"/>
                    <a:pt x="1003" y="452"/>
                    <a:pt x="1103" y="366"/>
                  </a:cubicBezTo>
                  <a:cubicBezTo>
                    <a:pt x="1164" y="308"/>
                    <a:pt x="1189" y="237"/>
                    <a:pt x="1182" y="143"/>
                  </a:cubicBezTo>
                  <a:cubicBezTo>
                    <a:pt x="1175" y="93"/>
                    <a:pt x="1150" y="50"/>
                    <a:pt x="1103" y="25"/>
                  </a:cubicBezTo>
                  <a:cubicBezTo>
                    <a:pt x="1070" y="8"/>
                    <a:pt x="1028" y="0"/>
                    <a:pt x="9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5732413" y="4749799"/>
              <a:ext cx="29118" cy="33990"/>
            </a:xfrm>
            <a:custGeom>
              <a:avLst/>
              <a:gdLst/>
              <a:ahLst/>
              <a:cxnLst/>
              <a:rect l="l" t="t" r="r" b="b"/>
              <a:pathLst>
                <a:path w="741" h="865" extrusionOk="0">
                  <a:moveTo>
                    <a:pt x="525" y="92"/>
                  </a:moveTo>
                  <a:cubicBezTo>
                    <a:pt x="607" y="100"/>
                    <a:pt x="612" y="135"/>
                    <a:pt x="615" y="147"/>
                  </a:cubicBezTo>
                  <a:cubicBezTo>
                    <a:pt x="637" y="276"/>
                    <a:pt x="332" y="599"/>
                    <a:pt x="102" y="738"/>
                  </a:cubicBezTo>
                  <a:cubicBezTo>
                    <a:pt x="123" y="588"/>
                    <a:pt x="184" y="279"/>
                    <a:pt x="342" y="150"/>
                  </a:cubicBezTo>
                  <a:cubicBezTo>
                    <a:pt x="389" y="110"/>
                    <a:pt x="439" y="92"/>
                    <a:pt x="496" y="92"/>
                  </a:cubicBezTo>
                  <a:close/>
                  <a:moveTo>
                    <a:pt x="496" y="1"/>
                  </a:moveTo>
                  <a:cubicBezTo>
                    <a:pt x="420" y="1"/>
                    <a:pt x="347" y="29"/>
                    <a:pt x="284" y="82"/>
                  </a:cubicBezTo>
                  <a:cubicBezTo>
                    <a:pt x="44" y="279"/>
                    <a:pt x="4" y="793"/>
                    <a:pt x="4" y="814"/>
                  </a:cubicBezTo>
                  <a:cubicBezTo>
                    <a:pt x="1" y="832"/>
                    <a:pt x="9" y="846"/>
                    <a:pt x="22" y="857"/>
                  </a:cubicBezTo>
                  <a:cubicBezTo>
                    <a:pt x="30" y="861"/>
                    <a:pt x="40" y="864"/>
                    <a:pt x="47" y="864"/>
                  </a:cubicBezTo>
                  <a:cubicBezTo>
                    <a:pt x="55" y="864"/>
                    <a:pt x="62" y="861"/>
                    <a:pt x="65" y="861"/>
                  </a:cubicBezTo>
                  <a:cubicBezTo>
                    <a:pt x="299" y="753"/>
                    <a:pt x="741" y="351"/>
                    <a:pt x="705" y="132"/>
                  </a:cubicBezTo>
                  <a:cubicBezTo>
                    <a:pt x="693" y="78"/>
                    <a:pt x="658" y="14"/>
                    <a:pt x="532" y="3"/>
                  </a:cubicBezTo>
                  <a:cubicBezTo>
                    <a:pt x="520" y="1"/>
                    <a:pt x="508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5530867" y="2460324"/>
              <a:ext cx="185944" cy="209207"/>
            </a:xfrm>
            <a:custGeom>
              <a:avLst/>
              <a:gdLst/>
              <a:ahLst/>
              <a:cxnLst/>
              <a:rect l="l" t="t" r="r" b="b"/>
              <a:pathLst>
                <a:path w="4732" h="5324" extrusionOk="0">
                  <a:moveTo>
                    <a:pt x="44" y="1"/>
                  </a:moveTo>
                  <a:lnTo>
                    <a:pt x="44" y="1"/>
                  </a:lnTo>
                  <a:cubicBezTo>
                    <a:pt x="274" y="1131"/>
                    <a:pt x="787" y="3421"/>
                    <a:pt x="1" y="4179"/>
                  </a:cubicBezTo>
                  <a:cubicBezTo>
                    <a:pt x="1" y="4179"/>
                    <a:pt x="320" y="5324"/>
                    <a:pt x="2420" y="5324"/>
                  </a:cubicBezTo>
                  <a:cubicBezTo>
                    <a:pt x="4732" y="5324"/>
                    <a:pt x="3518" y="4179"/>
                    <a:pt x="3518" y="4179"/>
                  </a:cubicBezTo>
                  <a:cubicBezTo>
                    <a:pt x="2255" y="3877"/>
                    <a:pt x="2280" y="2940"/>
                    <a:pt x="2496" y="2061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5716066" y="2364954"/>
              <a:ext cx="35444" cy="16268"/>
            </a:xfrm>
            <a:custGeom>
              <a:avLst/>
              <a:gdLst/>
              <a:ahLst/>
              <a:cxnLst/>
              <a:rect l="l" t="t" r="r" b="b"/>
              <a:pathLst>
                <a:path w="902" h="414" extrusionOk="0">
                  <a:moveTo>
                    <a:pt x="668" y="0"/>
                  </a:moveTo>
                  <a:cubicBezTo>
                    <a:pt x="514" y="0"/>
                    <a:pt x="268" y="41"/>
                    <a:pt x="37" y="256"/>
                  </a:cubicBezTo>
                  <a:cubicBezTo>
                    <a:pt x="1" y="291"/>
                    <a:pt x="1" y="349"/>
                    <a:pt x="33" y="385"/>
                  </a:cubicBezTo>
                  <a:cubicBezTo>
                    <a:pt x="51" y="403"/>
                    <a:pt x="76" y="414"/>
                    <a:pt x="102" y="414"/>
                  </a:cubicBezTo>
                  <a:cubicBezTo>
                    <a:pt x="123" y="414"/>
                    <a:pt x="145" y="407"/>
                    <a:pt x="162" y="389"/>
                  </a:cubicBezTo>
                  <a:cubicBezTo>
                    <a:pt x="349" y="213"/>
                    <a:pt x="548" y="181"/>
                    <a:pt x="669" y="181"/>
                  </a:cubicBezTo>
                  <a:cubicBezTo>
                    <a:pt x="733" y="181"/>
                    <a:pt x="774" y="190"/>
                    <a:pt x="780" y="192"/>
                  </a:cubicBezTo>
                  <a:cubicBezTo>
                    <a:pt x="786" y="193"/>
                    <a:pt x="793" y="194"/>
                    <a:pt x="800" y="194"/>
                  </a:cubicBezTo>
                  <a:cubicBezTo>
                    <a:pt x="842" y="194"/>
                    <a:pt x="879" y="167"/>
                    <a:pt x="891" y="127"/>
                  </a:cubicBezTo>
                  <a:cubicBezTo>
                    <a:pt x="902" y="76"/>
                    <a:pt x="873" y="26"/>
                    <a:pt x="823" y="16"/>
                  </a:cubicBezTo>
                  <a:cubicBezTo>
                    <a:pt x="817" y="14"/>
                    <a:pt x="758" y="0"/>
                    <a:pt x="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5721292" y="2426884"/>
              <a:ext cx="21887" cy="44757"/>
            </a:xfrm>
            <a:custGeom>
              <a:avLst/>
              <a:gdLst/>
              <a:ahLst/>
              <a:cxnLst/>
              <a:rect l="l" t="t" r="r" b="b"/>
              <a:pathLst>
                <a:path w="557" h="1139" extrusionOk="0">
                  <a:moveTo>
                    <a:pt x="244" y="1"/>
                  </a:moveTo>
                  <a:lnTo>
                    <a:pt x="0" y="1056"/>
                  </a:lnTo>
                  <a:cubicBezTo>
                    <a:pt x="0" y="1056"/>
                    <a:pt x="159" y="1139"/>
                    <a:pt x="336" y="1139"/>
                  </a:cubicBezTo>
                  <a:cubicBezTo>
                    <a:pt x="410" y="1139"/>
                    <a:pt x="487" y="1125"/>
                    <a:pt x="557" y="1084"/>
                  </a:cubicBezTo>
                  <a:cubicBezTo>
                    <a:pt x="348" y="705"/>
                    <a:pt x="244" y="1"/>
                    <a:pt x="244" y="1"/>
                  </a:cubicBez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5726637" y="2406332"/>
              <a:ext cx="16543" cy="21691"/>
            </a:xfrm>
            <a:custGeom>
              <a:avLst/>
              <a:gdLst/>
              <a:ahLst/>
              <a:cxnLst/>
              <a:rect l="l" t="t" r="r" b="b"/>
              <a:pathLst>
                <a:path w="421" h="552" extrusionOk="0">
                  <a:moveTo>
                    <a:pt x="248" y="1"/>
                  </a:moveTo>
                  <a:cubicBezTo>
                    <a:pt x="159" y="1"/>
                    <a:pt x="66" y="99"/>
                    <a:pt x="33" y="233"/>
                  </a:cubicBezTo>
                  <a:cubicBezTo>
                    <a:pt x="1" y="384"/>
                    <a:pt x="51" y="524"/>
                    <a:pt x="148" y="549"/>
                  </a:cubicBezTo>
                  <a:cubicBezTo>
                    <a:pt x="156" y="551"/>
                    <a:pt x="165" y="552"/>
                    <a:pt x="174" y="552"/>
                  </a:cubicBezTo>
                  <a:cubicBezTo>
                    <a:pt x="264" y="552"/>
                    <a:pt x="356" y="453"/>
                    <a:pt x="388" y="320"/>
                  </a:cubicBezTo>
                  <a:cubicBezTo>
                    <a:pt x="421" y="169"/>
                    <a:pt x="371" y="28"/>
                    <a:pt x="274" y="3"/>
                  </a:cubicBezTo>
                  <a:cubicBezTo>
                    <a:pt x="265" y="2"/>
                    <a:pt x="257" y="1"/>
                    <a:pt x="2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5735557" y="2405743"/>
              <a:ext cx="15129" cy="4401"/>
            </a:xfrm>
            <a:custGeom>
              <a:avLst/>
              <a:gdLst/>
              <a:ahLst/>
              <a:cxnLst/>
              <a:rect l="l" t="t" r="r" b="b"/>
              <a:pathLst>
                <a:path w="385" h="112" extrusionOk="0">
                  <a:moveTo>
                    <a:pt x="384" y="0"/>
                  </a:moveTo>
                  <a:lnTo>
                    <a:pt x="0" y="18"/>
                  </a:lnTo>
                  <a:cubicBezTo>
                    <a:pt x="43" y="88"/>
                    <a:pt x="97" y="111"/>
                    <a:pt x="151" y="111"/>
                  </a:cubicBezTo>
                  <a:cubicBezTo>
                    <a:pt x="268" y="111"/>
                    <a:pt x="384" y="0"/>
                    <a:pt x="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5651897" y="4608414"/>
              <a:ext cx="78865" cy="173527"/>
            </a:xfrm>
            <a:custGeom>
              <a:avLst/>
              <a:gdLst/>
              <a:ahLst/>
              <a:cxnLst/>
              <a:rect l="l" t="t" r="r" b="b"/>
              <a:pathLst>
                <a:path w="2007" h="4416" extrusionOk="0">
                  <a:moveTo>
                    <a:pt x="101" y="1"/>
                  </a:moveTo>
                  <a:lnTo>
                    <a:pt x="1" y="4416"/>
                  </a:lnTo>
                  <a:lnTo>
                    <a:pt x="1907" y="4416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1"/>
            <p:cNvSpPr/>
            <p:nvPr/>
          </p:nvSpPr>
          <p:spPr>
            <a:xfrm>
              <a:off x="5311559" y="4608414"/>
              <a:ext cx="97923" cy="173527"/>
            </a:xfrm>
            <a:custGeom>
              <a:avLst/>
              <a:gdLst/>
              <a:ahLst/>
              <a:cxnLst/>
              <a:rect l="l" t="t" r="r" b="b"/>
              <a:pathLst>
                <a:path w="2492" h="4416" extrusionOk="0">
                  <a:moveTo>
                    <a:pt x="586" y="1"/>
                  </a:moveTo>
                  <a:lnTo>
                    <a:pt x="1" y="4416"/>
                  </a:lnTo>
                  <a:lnTo>
                    <a:pt x="1906" y="4416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1"/>
            <p:cNvSpPr/>
            <p:nvPr/>
          </p:nvSpPr>
          <p:spPr>
            <a:xfrm>
              <a:off x="5290811" y="4773298"/>
              <a:ext cx="214001" cy="85074"/>
            </a:xfrm>
            <a:custGeom>
              <a:avLst/>
              <a:gdLst/>
              <a:ahLst/>
              <a:cxnLst/>
              <a:rect l="l" t="t" r="r" b="b"/>
              <a:pathLst>
                <a:path w="5446" h="2165" extrusionOk="0">
                  <a:moveTo>
                    <a:pt x="410" y="1"/>
                  </a:moveTo>
                  <a:cubicBezTo>
                    <a:pt x="331" y="1"/>
                    <a:pt x="270" y="54"/>
                    <a:pt x="259" y="130"/>
                  </a:cubicBezTo>
                  <a:lnTo>
                    <a:pt x="26" y="1824"/>
                  </a:lnTo>
                  <a:cubicBezTo>
                    <a:pt x="1" y="1998"/>
                    <a:pt x="152" y="2161"/>
                    <a:pt x="329" y="2161"/>
                  </a:cubicBezTo>
                  <a:cubicBezTo>
                    <a:pt x="331" y="2161"/>
                    <a:pt x="333" y="2161"/>
                    <a:pt x="335" y="2161"/>
                  </a:cubicBezTo>
                  <a:cubicBezTo>
                    <a:pt x="1082" y="2151"/>
                    <a:pt x="1440" y="2108"/>
                    <a:pt x="2381" y="2108"/>
                  </a:cubicBezTo>
                  <a:cubicBezTo>
                    <a:pt x="2962" y="2108"/>
                    <a:pt x="3809" y="2165"/>
                    <a:pt x="4609" y="2165"/>
                  </a:cubicBezTo>
                  <a:cubicBezTo>
                    <a:pt x="5392" y="2165"/>
                    <a:pt x="5446" y="1376"/>
                    <a:pt x="5112" y="1303"/>
                  </a:cubicBezTo>
                  <a:cubicBezTo>
                    <a:pt x="3615" y="984"/>
                    <a:pt x="3378" y="539"/>
                    <a:pt x="2873" y="115"/>
                  </a:cubicBezTo>
                  <a:cubicBezTo>
                    <a:pt x="2779" y="40"/>
                    <a:pt x="2668" y="1"/>
                    <a:pt x="25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5629184" y="4773298"/>
              <a:ext cx="227675" cy="85074"/>
            </a:xfrm>
            <a:custGeom>
              <a:avLst/>
              <a:gdLst/>
              <a:ahLst/>
              <a:cxnLst/>
              <a:rect l="l" t="t" r="r" b="b"/>
              <a:pathLst>
                <a:path w="5794" h="2165" extrusionOk="0">
                  <a:moveTo>
                    <a:pt x="406" y="1"/>
                  </a:moveTo>
                  <a:cubicBezTo>
                    <a:pt x="331" y="1"/>
                    <a:pt x="267" y="54"/>
                    <a:pt x="255" y="130"/>
                  </a:cubicBezTo>
                  <a:lnTo>
                    <a:pt x="22" y="1824"/>
                  </a:lnTo>
                  <a:cubicBezTo>
                    <a:pt x="1" y="1998"/>
                    <a:pt x="148" y="2161"/>
                    <a:pt x="326" y="2161"/>
                  </a:cubicBezTo>
                  <a:cubicBezTo>
                    <a:pt x="328" y="2161"/>
                    <a:pt x="329" y="2161"/>
                    <a:pt x="331" y="2161"/>
                  </a:cubicBezTo>
                  <a:cubicBezTo>
                    <a:pt x="1077" y="2151"/>
                    <a:pt x="1437" y="2108"/>
                    <a:pt x="2381" y="2108"/>
                  </a:cubicBezTo>
                  <a:cubicBezTo>
                    <a:pt x="2959" y="2108"/>
                    <a:pt x="4157" y="2165"/>
                    <a:pt x="4957" y="2165"/>
                  </a:cubicBezTo>
                  <a:cubicBezTo>
                    <a:pt x="5740" y="2165"/>
                    <a:pt x="5794" y="1376"/>
                    <a:pt x="5460" y="1303"/>
                  </a:cubicBezTo>
                  <a:cubicBezTo>
                    <a:pt x="3967" y="984"/>
                    <a:pt x="3375" y="539"/>
                    <a:pt x="2868" y="115"/>
                  </a:cubicBezTo>
                  <a:cubicBezTo>
                    <a:pt x="2779" y="40"/>
                    <a:pt x="2664" y="1"/>
                    <a:pt x="25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5653744" y="4608571"/>
              <a:ext cx="77018" cy="89475"/>
            </a:xfrm>
            <a:custGeom>
              <a:avLst/>
              <a:gdLst/>
              <a:ahLst/>
              <a:cxnLst/>
              <a:rect l="l" t="t" r="r" b="b"/>
              <a:pathLst>
                <a:path w="1960" h="2277" extrusionOk="0">
                  <a:moveTo>
                    <a:pt x="51" y="0"/>
                  </a:moveTo>
                  <a:lnTo>
                    <a:pt x="0" y="2276"/>
                  </a:lnTo>
                  <a:lnTo>
                    <a:pt x="1910" y="227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5322718" y="4608571"/>
              <a:ext cx="86763" cy="89475"/>
            </a:xfrm>
            <a:custGeom>
              <a:avLst/>
              <a:gdLst/>
              <a:ahLst/>
              <a:cxnLst/>
              <a:rect l="l" t="t" r="r" b="b"/>
              <a:pathLst>
                <a:path w="2208" h="2277" extrusionOk="0">
                  <a:moveTo>
                    <a:pt x="302" y="0"/>
                  </a:moveTo>
                  <a:lnTo>
                    <a:pt x="0" y="2276"/>
                  </a:lnTo>
                  <a:lnTo>
                    <a:pt x="1906" y="2276"/>
                  </a:lnTo>
                  <a:lnTo>
                    <a:pt x="2208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5401860" y="2621986"/>
              <a:ext cx="429730" cy="473741"/>
            </a:xfrm>
            <a:custGeom>
              <a:avLst/>
              <a:gdLst/>
              <a:ahLst/>
              <a:cxnLst/>
              <a:rect l="l" t="t" r="r" b="b"/>
              <a:pathLst>
                <a:path w="10936" h="12056" extrusionOk="0">
                  <a:moveTo>
                    <a:pt x="5294" y="1"/>
                  </a:moveTo>
                  <a:cubicBezTo>
                    <a:pt x="4661" y="1"/>
                    <a:pt x="4009" y="29"/>
                    <a:pt x="3284" y="65"/>
                  </a:cubicBezTo>
                  <a:cubicBezTo>
                    <a:pt x="1622" y="143"/>
                    <a:pt x="0" y="496"/>
                    <a:pt x="0" y="496"/>
                  </a:cubicBezTo>
                  <a:cubicBezTo>
                    <a:pt x="1551" y="6963"/>
                    <a:pt x="1558" y="8905"/>
                    <a:pt x="1450" y="12056"/>
                  </a:cubicBezTo>
                  <a:lnTo>
                    <a:pt x="9188" y="12056"/>
                  </a:lnTo>
                  <a:cubicBezTo>
                    <a:pt x="10936" y="872"/>
                    <a:pt x="10025" y="552"/>
                    <a:pt x="10025" y="552"/>
                  </a:cubicBezTo>
                  <a:cubicBezTo>
                    <a:pt x="10025" y="552"/>
                    <a:pt x="8313" y="201"/>
                    <a:pt x="6801" y="65"/>
                  </a:cubicBezTo>
                  <a:cubicBezTo>
                    <a:pt x="6292" y="19"/>
                    <a:pt x="5799" y="1"/>
                    <a:pt x="52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1"/>
            <p:cNvSpPr/>
            <p:nvPr/>
          </p:nvSpPr>
          <p:spPr>
            <a:xfrm>
              <a:off x="5744595" y="2726905"/>
              <a:ext cx="303515" cy="331846"/>
            </a:xfrm>
            <a:custGeom>
              <a:avLst/>
              <a:gdLst/>
              <a:ahLst/>
              <a:cxnLst/>
              <a:rect l="l" t="t" r="r" b="b"/>
              <a:pathLst>
                <a:path w="7724" h="8445" extrusionOk="0">
                  <a:moveTo>
                    <a:pt x="1927" y="1"/>
                  </a:moveTo>
                  <a:lnTo>
                    <a:pt x="0" y="284"/>
                  </a:lnTo>
                  <a:cubicBezTo>
                    <a:pt x="79" y="844"/>
                    <a:pt x="179" y="1364"/>
                    <a:pt x="290" y="1896"/>
                  </a:cubicBezTo>
                  <a:cubicBezTo>
                    <a:pt x="398" y="2426"/>
                    <a:pt x="534" y="2954"/>
                    <a:pt x="682" y="3478"/>
                  </a:cubicBezTo>
                  <a:cubicBezTo>
                    <a:pt x="980" y="4530"/>
                    <a:pt x="1331" y="5578"/>
                    <a:pt x="1895" y="6608"/>
                  </a:cubicBezTo>
                  <a:cubicBezTo>
                    <a:pt x="2038" y="6866"/>
                    <a:pt x="2200" y="7121"/>
                    <a:pt x="2391" y="7376"/>
                  </a:cubicBezTo>
                  <a:cubicBezTo>
                    <a:pt x="2484" y="7502"/>
                    <a:pt x="2595" y="7628"/>
                    <a:pt x="2706" y="7749"/>
                  </a:cubicBezTo>
                  <a:cubicBezTo>
                    <a:pt x="2839" y="7890"/>
                    <a:pt x="2997" y="8026"/>
                    <a:pt x="3180" y="8141"/>
                  </a:cubicBezTo>
                  <a:cubicBezTo>
                    <a:pt x="3481" y="8337"/>
                    <a:pt x="3873" y="8445"/>
                    <a:pt x="4235" y="8445"/>
                  </a:cubicBezTo>
                  <a:cubicBezTo>
                    <a:pt x="4317" y="8445"/>
                    <a:pt x="4398" y="8439"/>
                    <a:pt x="4475" y="8428"/>
                  </a:cubicBezTo>
                  <a:cubicBezTo>
                    <a:pt x="4903" y="8374"/>
                    <a:pt x="5240" y="8213"/>
                    <a:pt x="5524" y="8037"/>
                  </a:cubicBezTo>
                  <a:cubicBezTo>
                    <a:pt x="6087" y="7678"/>
                    <a:pt x="6475" y="7237"/>
                    <a:pt x="6830" y="6791"/>
                  </a:cubicBezTo>
                  <a:cubicBezTo>
                    <a:pt x="7006" y="6569"/>
                    <a:pt x="7167" y="6339"/>
                    <a:pt x="7311" y="6102"/>
                  </a:cubicBezTo>
                  <a:cubicBezTo>
                    <a:pt x="7462" y="5862"/>
                    <a:pt x="7595" y="5632"/>
                    <a:pt x="7724" y="5367"/>
                  </a:cubicBezTo>
                  <a:lnTo>
                    <a:pt x="6909" y="4850"/>
                  </a:lnTo>
                  <a:cubicBezTo>
                    <a:pt x="6755" y="5025"/>
                    <a:pt x="6579" y="5219"/>
                    <a:pt x="6407" y="5398"/>
                  </a:cubicBezTo>
                  <a:cubicBezTo>
                    <a:pt x="6231" y="5574"/>
                    <a:pt x="6052" y="5746"/>
                    <a:pt x="5872" y="5912"/>
                  </a:cubicBezTo>
                  <a:cubicBezTo>
                    <a:pt x="5517" y="6238"/>
                    <a:pt x="5121" y="6522"/>
                    <a:pt x="4770" y="6684"/>
                  </a:cubicBezTo>
                  <a:cubicBezTo>
                    <a:pt x="4608" y="6756"/>
                    <a:pt x="4459" y="6792"/>
                    <a:pt x="4358" y="6792"/>
                  </a:cubicBezTo>
                  <a:cubicBezTo>
                    <a:pt x="4349" y="6792"/>
                    <a:pt x="4340" y="6792"/>
                    <a:pt x="4332" y="6791"/>
                  </a:cubicBezTo>
                  <a:cubicBezTo>
                    <a:pt x="4231" y="6784"/>
                    <a:pt x="4200" y="6755"/>
                    <a:pt x="4131" y="6702"/>
                  </a:cubicBezTo>
                  <a:cubicBezTo>
                    <a:pt x="4095" y="6672"/>
                    <a:pt x="4056" y="6629"/>
                    <a:pt x="4013" y="6576"/>
                  </a:cubicBezTo>
                  <a:cubicBezTo>
                    <a:pt x="3955" y="6497"/>
                    <a:pt x="3894" y="6422"/>
                    <a:pt x="3837" y="6332"/>
                  </a:cubicBezTo>
                  <a:cubicBezTo>
                    <a:pt x="3722" y="6160"/>
                    <a:pt x="3610" y="5966"/>
                    <a:pt x="3514" y="5754"/>
                  </a:cubicBezTo>
                  <a:cubicBezTo>
                    <a:pt x="3305" y="5342"/>
                    <a:pt x="3133" y="4882"/>
                    <a:pt x="2979" y="4415"/>
                  </a:cubicBezTo>
                  <a:cubicBezTo>
                    <a:pt x="2821" y="3949"/>
                    <a:pt x="2681" y="3464"/>
                    <a:pt x="2555" y="2976"/>
                  </a:cubicBezTo>
                  <a:cubicBezTo>
                    <a:pt x="2311" y="1999"/>
                    <a:pt x="2096" y="980"/>
                    <a:pt x="1927" y="1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1"/>
            <p:cNvSpPr/>
            <p:nvPr/>
          </p:nvSpPr>
          <p:spPr>
            <a:xfrm>
              <a:off x="5682076" y="2638490"/>
              <a:ext cx="167161" cy="221034"/>
            </a:xfrm>
            <a:custGeom>
              <a:avLst/>
              <a:gdLst/>
              <a:ahLst/>
              <a:cxnLst/>
              <a:rect l="l" t="t" r="r" b="b"/>
              <a:pathLst>
                <a:path w="4254" h="5625" extrusionOk="0">
                  <a:moveTo>
                    <a:pt x="2031" y="1"/>
                  </a:moveTo>
                  <a:cubicBezTo>
                    <a:pt x="1432" y="1"/>
                    <a:pt x="1040" y="273"/>
                    <a:pt x="600" y="911"/>
                  </a:cubicBezTo>
                  <a:cubicBezTo>
                    <a:pt x="1" y="1777"/>
                    <a:pt x="1235" y="5624"/>
                    <a:pt x="1235" y="5624"/>
                  </a:cubicBezTo>
                  <a:lnTo>
                    <a:pt x="4254" y="3564"/>
                  </a:lnTo>
                  <a:cubicBezTo>
                    <a:pt x="4254" y="3564"/>
                    <a:pt x="3684" y="330"/>
                    <a:pt x="2894" y="132"/>
                  </a:cubicBezTo>
                  <a:cubicBezTo>
                    <a:pt x="2559" y="47"/>
                    <a:pt x="2278" y="1"/>
                    <a:pt x="20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5997618" y="2884126"/>
              <a:ext cx="87038" cy="62676"/>
            </a:xfrm>
            <a:custGeom>
              <a:avLst/>
              <a:gdLst/>
              <a:ahLst/>
              <a:cxnLst/>
              <a:rect l="l" t="t" r="r" b="b"/>
              <a:pathLst>
                <a:path w="2215" h="1595" extrusionOk="0">
                  <a:moveTo>
                    <a:pt x="423" y="1"/>
                  </a:moveTo>
                  <a:cubicBezTo>
                    <a:pt x="423" y="1"/>
                    <a:pt x="0" y="856"/>
                    <a:pt x="287" y="1595"/>
                  </a:cubicBezTo>
                  <a:lnTo>
                    <a:pt x="1181" y="1513"/>
                  </a:lnTo>
                  <a:lnTo>
                    <a:pt x="2214" y="37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7" name="Google Shape;757;p31"/>
            <p:cNvGrpSpPr/>
            <p:nvPr/>
          </p:nvGrpSpPr>
          <p:grpSpPr>
            <a:xfrm>
              <a:off x="5932859" y="2488224"/>
              <a:ext cx="384109" cy="413192"/>
              <a:chOff x="5932859" y="2488224"/>
              <a:chExt cx="384109" cy="413192"/>
            </a:xfrm>
          </p:grpSpPr>
          <p:sp>
            <p:nvSpPr>
              <p:cNvPr id="758" name="Google Shape;758;p31"/>
              <p:cNvSpPr/>
              <p:nvPr/>
            </p:nvSpPr>
            <p:spPr>
              <a:xfrm>
                <a:off x="5978835" y="2512234"/>
                <a:ext cx="274515" cy="202880"/>
              </a:xfrm>
              <a:custGeom>
                <a:avLst/>
                <a:gdLst/>
                <a:ahLst/>
                <a:cxnLst/>
                <a:rect l="l" t="t" r="r" b="b"/>
                <a:pathLst>
                  <a:path w="6986" h="5163" extrusionOk="0">
                    <a:moveTo>
                      <a:pt x="3188" y="0"/>
                    </a:moveTo>
                    <a:cubicBezTo>
                      <a:pt x="1864" y="191"/>
                      <a:pt x="683" y="1088"/>
                      <a:pt x="191" y="2434"/>
                    </a:cubicBezTo>
                    <a:cubicBezTo>
                      <a:pt x="98" y="2689"/>
                      <a:pt x="36" y="2947"/>
                      <a:pt x="0" y="3209"/>
                    </a:cubicBezTo>
                    <a:lnTo>
                      <a:pt x="5718" y="542"/>
                    </a:lnTo>
                    <a:cubicBezTo>
                      <a:pt x="6085" y="772"/>
                      <a:pt x="6404" y="1063"/>
                      <a:pt x="6663" y="1393"/>
                    </a:cubicBezTo>
                    <a:lnTo>
                      <a:pt x="5632" y="1871"/>
                    </a:lnTo>
                    <a:lnTo>
                      <a:pt x="6986" y="1871"/>
                    </a:lnTo>
                    <a:cubicBezTo>
                      <a:pt x="6562" y="1120"/>
                      <a:pt x="5880" y="510"/>
                      <a:pt x="5004" y="194"/>
                    </a:cubicBezTo>
                    <a:cubicBezTo>
                      <a:pt x="4864" y="140"/>
                      <a:pt x="4724" y="101"/>
                      <a:pt x="4584" y="65"/>
                    </a:cubicBezTo>
                    <a:cubicBezTo>
                      <a:pt x="4251" y="40"/>
                      <a:pt x="3916" y="22"/>
                      <a:pt x="3580" y="11"/>
                    </a:cubicBezTo>
                    <a:cubicBezTo>
                      <a:pt x="3450" y="7"/>
                      <a:pt x="3321" y="4"/>
                      <a:pt x="3188" y="0"/>
                    </a:cubicBezTo>
                    <a:close/>
                    <a:moveTo>
                      <a:pt x="3623" y="2810"/>
                    </a:moveTo>
                    <a:lnTo>
                      <a:pt x="40" y="4476"/>
                    </a:lnTo>
                    <a:cubicBezTo>
                      <a:pt x="91" y="4713"/>
                      <a:pt x="162" y="4942"/>
                      <a:pt x="252" y="5162"/>
                    </a:cubicBezTo>
                    <a:lnTo>
                      <a:pt x="3623" y="3593"/>
                    </a:lnTo>
                    <a:lnTo>
                      <a:pt x="3623" y="281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1"/>
              <p:cNvSpPr/>
              <p:nvPr/>
            </p:nvSpPr>
            <p:spPr>
              <a:xfrm>
                <a:off x="6121163" y="2585716"/>
                <a:ext cx="134743" cy="67745"/>
              </a:xfrm>
              <a:custGeom>
                <a:avLst/>
                <a:gdLst/>
                <a:ahLst/>
                <a:cxnLst/>
                <a:rect l="l" t="t" r="r" b="b"/>
                <a:pathLst>
                  <a:path w="3429" h="1724" extrusionOk="0">
                    <a:moveTo>
                      <a:pt x="2010" y="1"/>
                    </a:moveTo>
                    <a:lnTo>
                      <a:pt x="1" y="940"/>
                    </a:lnTo>
                    <a:lnTo>
                      <a:pt x="1" y="1723"/>
                    </a:lnTo>
                    <a:lnTo>
                      <a:pt x="3428" y="126"/>
                    </a:lnTo>
                    <a:cubicBezTo>
                      <a:pt x="3407" y="83"/>
                      <a:pt x="3385" y="44"/>
                      <a:pt x="33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1"/>
              <p:cNvSpPr/>
              <p:nvPr/>
            </p:nvSpPr>
            <p:spPr>
              <a:xfrm>
                <a:off x="6121163" y="2618607"/>
                <a:ext cx="151364" cy="187319"/>
              </a:xfrm>
              <a:custGeom>
                <a:avLst/>
                <a:gdLst/>
                <a:ahLst/>
                <a:cxnLst/>
                <a:rect l="l" t="t" r="r" b="b"/>
                <a:pathLst>
                  <a:path w="3852" h="4767" extrusionOk="0">
                    <a:moveTo>
                      <a:pt x="3712" y="0"/>
                    </a:moveTo>
                    <a:cubicBezTo>
                      <a:pt x="3731" y="72"/>
                      <a:pt x="3749" y="145"/>
                      <a:pt x="3765" y="218"/>
                    </a:cubicBezTo>
                    <a:lnTo>
                      <a:pt x="3765" y="218"/>
                    </a:lnTo>
                    <a:cubicBezTo>
                      <a:pt x="3749" y="145"/>
                      <a:pt x="3731" y="72"/>
                      <a:pt x="3712" y="0"/>
                    </a:cubicBezTo>
                    <a:close/>
                    <a:moveTo>
                      <a:pt x="3765" y="218"/>
                    </a:moveTo>
                    <a:lnTo>
                      <a:pt x="3765" y="218"/>
                    </a:lnTo>
                    <a:cubicBezTo>
                      <a:pt x="3779" y="286"/>
                      <a:pt x="3792" y="355"/>
                      <a:pt x="3804" y="425"/>
                    </a:cubicBezTo>
                    <a:lnTo>
                      <a:pt x="3804" y="425"/>
                    </a:lnTo>
                    <a:cubicBezTo>
                      <a:pt x="3792" y="355"/>
                      <a:pt x="3779" y="286"/>
                      <a:pt x="3765" y="218"/>
                    </a:cubicBezTo>
                    <a:close/>
                    <a:moveTo>
                      <a:pt x="3804" y="425"/>
                    </a:moveTo>
                    <a:cubicBezTo>
                      <a:pt x="3830" y="593"/>
                      <a:pt x="3846" y="764"/>
                      <a:pt x="3848" y="936"/>
                    </a:cubicBezTo>
                    <a:lnTo>
                      <a:pt x="1" y="2731"/>
                    </a:lnTo>
                    <a:lnTo>
                      <a:pt x="1" y="4763"/>
                    </a:lnTo>
                    <a:cubicBezTo>
                      <a:pt x="32" y="4763"/>
                      <a:pt x="69" y="4766"/>
                      <a:pt x="101" y="4766"/>
                    </a:cubicBezTo>
                    <a:cubicBezTo>
                      <a:pt x="1633" y="4766"/>
                      <a:pt x="3069" y="3819"/>
                      <a:pt x="3622" y="2297"/>
                    </a:cubicBezTo>
                    <a:cubicBezTo>
                      <a:pt x="3776" y="1874"/>
                      <a:pt x="3851" y="1439"/>
                      <a:pt x="3851" y="1012"/>
                    </a:cubicBezTo>
                    <a:cubicBezTo>
                      <a:pt x="3851" y="857"/>
                      <a:pt x="3841" y="706"/>
                      <a:pt x="3823" y="556"/>
                    </a:cubicBezTo>
                    <a:cubicBezTo>
                      <a:pt x="3817" y="512"/>
                      <a:pt x="3811" y="468"/>
                      <a:pt x="3804" y="42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1"/>
              <p:cNvSpPr/>
              <p:nvPr/>
            </p:nvSpPr>
            <p:spPr>
              <a:xfrm>
                <a:off x="6121163" y="2585716"/>
                <a:ext cx="79022" cy="36977"/>
              </a:xfrm>
              <a:custGeom>
                <a:avLst/>
                <a:gdLst/>
                <a:ahLst/>
                <a:cxnLst/>
                <a:rect l="l" t="t" r="r" b="b"/>
                <a:pathLst>
                  <a:path w="2011" h="941" extrusionOk="0">
                    <a:moveTo>
                      <a:pt x="1" y="1"/>
                    </a:moveTo>
                    <a:lnTo>
                      <a:pt x="1" y="940"/>
                    </a:lnTo>
                    <a:lnTo>
                      <a:pt x="20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1"/>
              <p:cNvSpPr/>
              <p:nvPr/>
            </p:nvSpPr>
            <p:spPr>
              <a:xfrm>
                <a:off x="6121163" y="2590667"/>
                <a:ext cx="151207" cy="135253"/>
              </a:xfrm>
              <a:custGeom>
                <a:avLst/>
                <a:gdLst/>
                <a:ahLst/>
                <a:cxnLst/>
                <a:rect l="l" t="t" r="r" b="b"/>
                <a:pathLst>
                  <a:path w="3848" h="3442" extrusionOk="0">
                    <a:moveTo>
                      <a:pt x="3428" y="0"/>
                    </a:moveTo>
                    <a:lnTo>
                      <a:pt x="1" y="1597"/>
                    </a:lnTo>
                    <a:lnTo>
                      <a:pt x="1" y="3442"/>
                    </a:lnTo>
                    <a:lnTo>
                      <a:pt x="3848" y="1647"/>
                    </a:lnTo>
                    <a:cubicBezTo>
                      <a:pt x="3844" y="1328"/>
                      <a:pt x="3794" y="1016"/>
                      <a:pt x="3712" y="711"/>
                    </a:cubicBezTo>
                    <a:cubicBezTo>
                      <a:pt x="3712" y="711"/>
                      <a:pt x="3708" y="711"/>
                      <a:pt x="3708" y="707"/>
                    </a:cubicBezTo>
                    <a:cubicBezTo>
                      <a:pt x="3640" y="463"/>
                      <a:pt x="3546" y="226"/>
                      <a:pt x="34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1"/>
              <p:cNvSpPr/>
              <p:nvPr/>
            </p:nvSpPr>
            <p:spPr>
              <a:xfrm>
                <a:off x="6027758" y="2725883"/>
                <a:ext cx="93444" cy="79887"/>
              </a:xfrm>
              <a:custGeom>
                <a:avLst/>
                <a:gdLst/>
                <a:ahLst/>
                <a:cxnLst/>
                <a:rect l="l" t="t" r="r" b="b"/>
                <a:pathLst>
                  <a:path w="2378" h="2033" extrusionOk="0">
                    <a:moveTo>
                      <a:pt x="2378" y="1"/>
                    </a:moveTo>
                    <a:lnTo>
                      <a:pt x="1" y="1107"/>
                    </a:lnTo>
                    <a:cubicBezTo>
                      <a:pt x="342" y="1405"/>
                      <a:pt x="741" y="1645"/>
                      <a:pt x="1189" y="1806"/>
                    </a:cubicBezTo>
                    <a:cubicBezTo>
                      <a:pt x="1581" y="1950"/>
                      <a:pt x="1979" y="2025"/>
                      <a:pt x="2378" y="2033"/>
                    </a:cubicBezTo>
                    <a:lnTo>
                      <a:pt x="2378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1"/>
              <p:cNvSpPr/>
              <p:nvPr/>
            </p:nvSpPr>
            <p:spPr>
              <a:xfrm>
                <a:off x="5976438" y="2533532"/>
                <a:ext cx="264220" cy="154626"/>
              </a:xfrm>
              <a:custGeom>
                <a:avLst/>
                <a:gdLst/>
                <a:ahLst/>
                <a:cxnLst/>
                <a:rect l="l" t="t" r="r" b="b"/>
                <a:pathLst>
                  <a:path w="6724" h="3935" extrusionOk="0">
                    <a:moveTo>
                      <a:pt x="5779" y="0"/>
                    </a:moveTo>
                    <a:lnTo>
                      <a:pt x="61" y="2667"/>
                    </a:lnTo>
                    <a:cubicBezTo>
                      <a:pt x="1" y="3095"/>
                      <a:pt x="18" y="3525"/>
                      <a:pt x="101" y="3934"/>
                    </a:cubicBezTo>
                    <a:lnTo>
                      <a:pt x="3684" y="2268"/>
                    </a:lnTo>
                    <a:lnTo>
                      <a:pt x="3684" y="1329"/>
                    </a:lnTo>
                    <a:lnTo>
                      <a:pt x="5693" y="1329"/>
                    </a:lnTo>
                    <a:lnTo>
                      <a:pt x="6724" y="851"/>
                    </a:lnTo>
                    <a:cubicBezTo>
                      <a:pt x="6465" y="521"/>
                      <a:pt x="6146" y="230"/>
                      <a:pt x="57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1"/>
              <p:cNvSpPr/>
              <p:nvPr/>
            </p:nvSpPr>
            <p:spPr>
              <a:xfrm>
                <a:off x="5988698" y="2653422"/>
                <a:ext cx="132503" cy="115960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2951" extrusionOk="0">
                    <a:moveTo>
                      <a:pt x="3372" y="0"/>
                    </a:moveTo>
                    <a:lnTo>
                      <a:pt x="1" y="1569"/>
                    </a:lnTo>
                    <a:cubicBezTo>
                      <a:pt x="220" y="2093"/>
                      <a:pt x="561" y="2570"/>
                      <a:pt x="995" y="2951"/>
                    </a:cubicBezTo>
                    <a:lnTo>
                      <a:pt x="3372" y="1845"/>
                    </a:lnTo>
                    <a:lnTo>
                      <a:pt x="33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1"/>
              <p:cNvSpPr/>
              <p:nvPr/>
            </p:nvSpPr>
            <p:spPr>
              <a:xfrm>
                <a:off x="5932859" y="2488224"/>
                <a:ext cx="384109" cy="340295"/>
              </a:xfrm>
              <a:custGeom>
                <a:avLst/>
                <a:gdLst/>
                <a:ahLst/>
                <a:cxnLst/>
                <a:rect l="l" t="t" r="r" b="b"/>
                <a:pathLst>
                  <a:path w="9775" h="8660" extrusionOk="0">
                    <a:moveTo>
                      <a:pt x="4886" y="914"/>
                    </a:moveTo>
                    <a:cubicBezTo>
                      <a:pt x="5275" y="914"/>
                      <a:pt x="5670" y="981"/>
                      <a:pt x="6055" y="1121"/>
                    </a:cubicBezTo>
                    <a:cubicBezTo>
                      <a:pt x="7829" y="1767"/>
                      <a:pt x="8744" y="3727"/>
                      <a:pt x="8098" y="5500"/>
                    </a:cubicBezTo>
                    <a:cubicBezTo>
                      <a:pt x="7593" y="6887"/>
                      <a:pt x="6284" y="7747"/>
                      <a:pt x="4889" y="7747"/>
                    </a:cubicBezTo>
                    <a:cubicBezTo>
                      <a:pt x="4501" y="7747"/>
                      <a:pt x="4106" y="7680"/>
                      <a:pt x="3719" y="7539"/>
                    </a:cubicBezTo>
                    <a:cubicBezTo>
                      <a:pt x="1946" y="6893"/>
                      <a:pt x="1034" y="4933"/>
                      <a:pt x="1677" y="3160"/>
                    </a:cubicBezTo>
                    <a:cubicBezTo>
                      <a:pt x="2182" y="1773"/>
                      <a:pt x="3493" y="914"/>
                      <a:pt x="4886" y="914"/>
                    </a:cubicBezTo>
                    <a:close/>
                    <a:moveTo>
                      <a:pt x="4886" y="0"/>
                    </a:moveTo>
                    <a:cubicBezTo>
                      <a:pt x="3120" y="0"/>
                      <a:pt x="1459" y="1090"/>
                      <a:pt x="819" y="2848"/>
                    </a:cubicBezTo>
                    <a:cubicBezTo>
                      <a:pt x="0" y="5094"/>
                      <a:pt x="1160" y="7578"/>
                      <a:pt x="3407" y="8396"/>
                    </a:cubicBezTo>
                    <a:cubicBezTo>
                      <a:pt x="3896" y="8575"/>
                      <a:pt x="4397" y="8659"/>
                      <a:pt x="4890" y="8659"/>
                    </a:cubicBezTo>
                    <a:cubicBezTo>
                      <a:pt x="6657" y="8659"/>
                      <a:pt x="8316" y="7570"/>
                      <a:pt x="8956" y="5812"/>
                    </a:cubicBezTo>
                    <a:cubicBezTo>
                      <a:pt x="9774" y="3565"/>
                      <a:pt x="8615" y="1082"/>
                      <a:pt x="6368" y="263"/>
                    </a:cubicBezTo>
                    <a:cubicBezTo>
                      <a:pt x="5879" y="85"/>
                      <a:pt x="5379" y="0"/>
                      <a:pt x="48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1"/>
              <p:cNvSpPr/>
              <p:nvPr/>
            </p:nvSpPr>
            <p:spPr>
              <a:xfrm>
                <a:off x="6008032" y="2844399"/>
                <a:ext cx="85231" cy="57017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1451" extrusionOk="0">
                    <a:moveTo>
                      <a:pt x="1854" y="1"/>
                    </a:moveTo>
                    <a:cubicBezTo>
                      <a:pt x="1808" y="1"/>
                      <a:pt x="1763" y="15"/>
                      <a:pt x="1724" y="47"/>
                    </a:cubicBezTo>
                    <a:lnTo>
                      <a:pt x="1217" y="452"/>
                    </a:lnTo>
                    <a:cubicBezTo>
                      <a:pt x="1134" y="519"/>
                      <a:pt x="1033" y="553"/>
                      <a:pt x="932" y="553"/>
                    </a:cubicBezTo>
                    <a:cubicBezTo>
                      <a:pt x="848" y="553"/>
                      <a:pt x="764" y="530"/>
                      <a:pt x="690" y="485"/>
                    </a:cubicBezTo>
                    <a:lnTo>
                      <a:pt x="532" y="309"/>
                    </a:lnTo>
                    <a:cubicBezTo>
                      <a:pt x="498" y="270"/>
                      <a:pt x="453" y="251"/>
                      <a:pt x="408" y="251"/>
                    </a:cubicBezTo>
                    <a:cubicBezTo>
                      <a:pt x="361" y="251"/>
                      <a:pt x="314" y="272"/>
                      <a:pt x="281" y="313"/>
                    </a:cubicBezTo>
                    <a:lnTo>
                      <a:pt x="241" y="359"/>
                    </a:lnTo>
                    <a:cubicBezTo>
                      <a:pt x="158" y="460"/>
                      <a:pt x="108" y="578"/>
                      <a:pt x="90" y="707"/>
                    </a:cubicBezTo>
                    <a:lnTo>
                      <a:pt x="1" y="1450"/>
                    </a:lnTo>
                    <a:lnTo>
                      <a:pt x="381" y="1152"/>
                    </a:lnTo>
                    <a:lnTo>
                      <a:pt x="1949" y="1048"/>
                    </a:lnTo>
                    <a:lnTo>
                      <a:pt x="2097" y="736"/>
                    </a:lnTo>
                    <a:cubicBezTo>
                      <a:pt x="2161" y="592"/>
                      <a:pt x="2169" y="427"/>
                      <a:pt x="2111" y="280"/>
                    </a:cubicBezTo>
                    <a:lnTo>
                      <a:pt x="2053" y="137"/>
                    </a:lnTo>
                    <a:cubicBezTo>
                      <a:pt x="2019" y="51"/>
                      <a:pt x="1937" y="1"/>
                      <a:pt x="1854" y="1"/>
                    </a:cubicBez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8" name="Google Shape;768;p31"/>
            <p:cNvSpPr/>
            <p:nvPr/>
          </p:nvSpPr>
          <p:spPr>
            <a:xfrm>
              <a:off x="5515934" y="2262864"/>
              <a:ext cx="241782" cy="287011"/>
            </a:xfrm>
            <a:custGeom>
              <a:avLst/>
              <a:gdLst/>
              <a:ahLst/>
              <a:cxnLst/>
              <a:rect l="l" t="t" r="r" b="b"/>
              <a:pathLst>
                <a:path w="6153" h="7304" extrusionOk="0">
                  <a:moveTo>
                    <a:pt x="3019" y="0"/>
                  </a:moveTo>
                  <a:cubicBezTo>
                    <a:pt x="1817" y="0"/>
                    <a:pt x="702" y="866"/>
                    <a:pt x="485" y="2179"/>
                  </a:cubicBezTo>
                  <a:cubicBezTo>
                    <a:pt x="172" y="4046"/>
                    <a:pt x="0" y="4828"/>
                    <a:pt x="711" y="5995"/>
                  </a:cubicBezTo>
                  <a:cubicBezTo>
                    <a:pt x="1245" y="6869"/>
                    <a:pt x="2100" y="7303"/>
                    <a:pt x="2930" y="7303"/>
                  </a:cubicBezTo>
                  <a:cubicBezTo>
                    <a:pt x="3762" y="7303"/>
                    <a:pt x="4569" y="6866"/>
                    <a:pt x="5001" y="5998"/>
                  </a:cubicBezTo>
                  <a:cubicBezTo>
                    <a:pt x="5776" y="4440"/>
                    <a:pt x="6152" y="1648"/>
                    <a:pt x="4523" y="492"/>
                  </a:cubicBezTo>
                  <a:cubicBezTo>
                    <a:pt x="4046" y="154"/>
                    <a:pt x="3525" y="0"/>
                    <a:pt x="3019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1"/>
            <p:cNvSpPr/>
            <p:nvPr/>
          </p:nvSpPr>
          <p:spPr>
            <a:xfrm>
              <a:off x="5262046" y="2236615"/>
              <a:ext cx="531583" cy="693989"/>
            </a:xfrm>
            <a:custGeom>
              <a:avLst/>
              <a:gdLst/>
              <a:ahLst/>
              <a:cxnLst/>
              <a:rect l="l" t="t" r="r" b="b"/>
              <a:pathLst>
                <a:path w="13528" h="17661" extrusionOk="0">
                  <a:moveTo>
                    <a:pt x="8819" y="1"/>
                  </a:moveTo>
                  <a:cubicBezTo>
                    <a:pt x="7000" y="1"/>
                    <a:pt x="5307" y="902"/>
                    <a:pt x="5374" y="2937"/>
                  </a:cubicBezTo>
                  <a:cubicBezTo>
                    <a:pt x="5464" y="5665"/>
                    <a:pt x="5374" y="5708"/>
                    <a:pt x="4143" y="7129"/>
                  </a:cubicBezTo>
                  <a:cubicBezTo>
                    <a:pt x="2908" y="8550"/>
                    <a:pt x="1128" y="9746"/>
                    <a:pt x="3156" y="11663"/>
                  </a:cubicBezTo>
                  <a:cubicBezTo>
                    <a:pt x="5184" y="13576"/>
                    <a:pt x="0" y="16217"/>
                    <a:pt x="6088" y="17491"/>
                  </a:cubicBezTo>
                  <a:cubicBezTo>
                    <a:pt x="6643" y="17607"/>
                    <a:pt x="7183" y="17661"/>
                    <a:pt x="7700" y="17661"/>
                  </a:cubicBezTo>
                  <a:cubicBezTo>
                    <a:pt x="11143" y="17661"/>
                    <a:pt x="13527" y="15291"/>
                    <a:pt x="11936" y="13349"/>
                  </a:cubicBezTo>
                  <a:cubicBezTo>
                    <a:pt x="10226" y="11264"/>
                    <a:pt x="11917" y="10578"/>
                    <a:pt x="12093" y="8759"/>
                  </a:cubicBezTo>
                  <a:cubicBezTo>
                    <a:pt x="12269" y="6939"/>
                    <a:pt x="9623" y="6125"/>
                    <a:pt x="10586" y="4793"/>
                  </a:cubicBezTo>
                  <a:cubicBezTo>
                    <a:pt x="11548" y="3461"/>
                    <a:pt x="12315" y="870"/>
                    <a:pt x="10647" y="302"/>
                  </a:cubicBezTo>
                  <a:cubicBezTo>
                    <a:pt x="10065" y="104"/>
                    <a:pt x="9435" y="1"/>
                    <a:pt x="88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1"/>
            <p:cNvSpPr/>
            <p:nvPr/>
          </p:nvSpPr>
          <p:spPr>
            <a:xfrm>
              <a:off x="5622425" y="2234728"/>
              <a:ext cx="139969" cy="168772"/>
            </a:xfrm>
            <a:custGeom>
              <a:avLst/>
              <a:gdLst/>
              <a:ahLst/>
              <a:cxnLst/>
              <a:rect l="l" t="t" r="r" b="b"/>
              <a:pathLst>
                <a:path w="3562" h="4295" extrusionOk="0">
                  <a:moveTo>
                    <a:pt x="1043" y="0"/>
                  </a:moveTo>
                  <a:cubicBezTo>
                    <a:pt x="721" y="0"/>
                    <a:pt x="372" y="24"/>
                    <a:pt x="0" y="63"/>
                  </a:cubicBezTo>
                  <a:lnTo>
                    <a:pt x="1167" y="4295"/>
                  </a:lnTo>
                  <a:cubicBezTo>
                    <a:pt x="1167" y="4295"/>
                    <a:pt x="3561" y="3347"/>
                    <a:pt x="3411" y="1728"/>
                  </a:cubicBezTo>
                  <a:cubicBezTo>
                    <a:pt x="3285" y="416"/>
                    <a:pt x="2408" y="0"/>
                    <a:pt x="10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1"/>
            <p:cNvSpPr/>
            <p:nvPr/>
          </p:nvSpPr>
          <p:spPr>
            <a:xfrm>
              <a:off x="5652761" y="2389278"/>
              <a:ext cx="53756" cy="71281"/>
            </a:xfrm>
            <a:custGeom>
              <a:avLst/>
              <a:gdLst/>
              <a:ahLst/>
              <a:cxnLst/>
              <a:rect l="l" t="t" r="r" b="b"/>
              <a:pathLst>
                <a:path w="1368" h="1814" extrusionOk="0">
                  <a:moveTo>
                    <a:pt x="664" y="0"/>
                  </a:moveTo>
                  <a:cubicBezTo>
                    <a:pt x="357" y="0"/>
                    <a:pt x="94" y="250"/>
                    <a:pt x="50" y="592"/>
                  </a:cubicBezTo>
                  <a:cubicBezTo>
                    <a:pt x="0" y="979"/>
                    <a:pt x="133" y="1357"/>
                    <a:pt x="334" y="1611"/>
                  </a:cubicBezTo>
                  <a:cubicBezTo>
                    <a:pt x="446" y="1751"/>
                    <a:pt x="575" y="1813"/>
                    <a:pt x="702" y="1813"/>
                  </a:cubicBezTo>
                  <a:cubicBezTo>
                    <a:pt x="918" y="1813"/>
                    <a:pt x="1126" y="1634"/>
                    <a:pt x="1221" y="1360"/>
                  </a:cubicBezTo>
                  <a:cubicBezTo>
                    <a:pt x="1360" y="969"/>
                    <a:pt x="1368" y="301"/>
                    <a:pt x="951" y="75"/>
                  </a:cubicBezTo>
                  <a:cubicBezTo>
                    <a:pt x="855" y="24"/>
                    <a:pt x="757" y="0"/>
                    <a:pt x="664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1"/>
            <p:cNvSpPr/>
            <p:nvPr/>
          </p:nvSpPr>
          <p:spPr>
            <a:xfrm>
              <a:off x="5313405" y="3095694"/>
              <a:ext cx="369137" cy="1584964"/>
            </a:xfrm>
            <a:custGeom>
              <a:avLst/>
              <a:gdLst/>
              <a:ahLst/>
              <a:cxnLst/>
              <a:rect l="l" t="t" r="r" b="b"/>
              <a:pathLst>
                <a:path w="9394" h="40335" extrusionOk="0">
                  <a:moveTo>
                    <a:pt x="3701" y="1"/>
                  </a:moveTo>
                  <a:cubicBezTo>
                    <a:pt x="1242" y="3458"/>
                    <a:pt x="2979" y="5726"/>
                    <a:pt x="1885" y="20632"/>
                  </a:cubicBezTo>
                  <a:cubicBezTo>
                    <a:pt x="1454" y="26523"/>
                    <a:pt x="0" y="40334"/>
                    <a:pt x="0" y="40334"/>
                  </a:cubicBezTo>
                  <a:lnTo>
                    <a:pt x="2599" y="40334"/>
                  </a:lnTo>
                  <a:cubicBezTo>
                    <a:pt x="2599" y="40334"/>
                    <a:pt x="6020" y="26046"/>
                    <a:pt x="6910" y="20090"/>
                  </a:cubicBezTo>
                  <a:cubicBezTo>
                    <a:pt x="7006" y="19426"/>
                    <a:pt x="7107" y="18723"/>
                    <a:pt x="7208" y="17991"/>
                  </a:cubicBezTo>
                  <a:cubicBezTo>
                    <a:pt x="7614" y="15087"/>
                    <a:pt x="8033" y="11716"/>
                    <a:pt x="8399" y="8684"/>
                  </a:cubicBezTo>
                  <a:cubicBezTo>
                    <a:pt x="8966" y="3932"/>
                    <a:pt x="9393" y="1"/>
                    <a:pt x="9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1"/>
            <p:cNvSpPr/>
            <p:nvPr/>
          </p:nvSpPr>
          <p:spPr>
            <a:xfrm>
              <a:off x="5296587" y="4630420"/>
              <a:ext cx="147042" cy="51948"/>
            </a:xfrm>
            <a:custGeom>
              <a:avLst/>
              <a:gdLst/>
              <a:ahLst/>
              <a:cxnLst/>
              <a:rect l="l" t="t" r="r" b="b"/>
              <a:pathLst>
                <a:path w="3742" h="1322" extrusionOk="0">
                  <a:moveTo>
                    <a:pt x="3741" y="1"/>
                  </a:moveTo>
                  <a:lnTo>
                    <a:pt x="62" y="94"/>
                  </a:lnTo>
                  <a:lnTo>
                    <a:pt x="1" y="1321"/>
                  </a:lnTo>
                  <a:lnTo>
                    <a:pt x="3454" y="1321"/>
                  </a:lnTo>
                  <a:lnTo>
                    <a:pt x="374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1"/>
            <p:cNvSpPr/>
            <p:nvPr/>
          </p:nvSpPr>
          <p:spPr>
            <a:xfrm>
              <a:off x="5519157" y="3329738"/>
              <a:ext cx="124329" cy="472955"/>
            </a:xfrm>
            <a:custGeom>
              <a:avLst/>
              <a:gdLst/>
              <a:ahLst/>
              <a:cxnLst/>
              <a:rect l="l" t="t" r="r" b="b"/>
              <a:pathLst>
                <a:path w="3164" h="12036" extrusionOk="0">
                  <a:moveTo>
                    <a:pt x="2148" y="0"/>
                  </a:moveTo>
                  <a:cubicBezTo>
                    <a:pt x="1" y="1328"/>
                    <a:pt x="1365" y="8952"/>
                    <a:pt x="1972" y="12035"/>
                  </a:cubicBezTo>
                  <a:cubicBezTo>
                    <a:pt x="2378" y="9131"/>
                    <a:pt x="2797" y="5760"/>
                    <a:pt x="3163" y="2728"/>
                  </a:cubicBezTo>
                  <a:cubicBezTo>
                    <a:pt x="2984" y="1637"/>
                    <a:pt x="2664" y="682"/>
                    <a:pt x="21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5540180" y="3095694"/>
              <a:ext cx="271293" cy="1584964"/>
            </a:xfrm>
            <a:custGeom>
              <a:avLst/>
              <a:gdLst/>
              <a:ahLst/>
              <a:cxnLst/>
              <a:rect l="l" t="t" r="r" b="b"/>
              <a:pathLst>
                <a:path w="6904" h="40335" extrusionOk="0">
                  <a:moveTo>
                    <a:pt x="1" y="1"/>
                  </a:moveTo>
                  <a:cubicBezTo>
                    <a:pt x="1" y="1"/>
                    <a:pt x="1785" y="14118"/>
                    <a:pt x="2075" y="20594"/>
                  </a:cubicBezTo>
                  <a:cubicBezTo>
                    <a:pt x="2341" y="26530"/>
                    <a:pt x="2621" y="40334"/>
                    <a:pt x="2621" y="40334"/>
                  </a:cubicBezTo>
                  <a:lnTo>
                    <a:pt x="5202" y="40334"/>
                  </a:lnTo>
                  <a:cubicBezTo>
                    <a:pt x="5202" y="40334"/>
                    <a:pt x="6723" y="26178"/>
                    <a:pt x="6813" y="20130"/>
                  </a:cubicBezTo>
                  <a:cubicBezTo>
                    <a:pt x="6903" y="14319"/>
                    <a:pt x="5668" y="1"/>
                    <a:pt x="56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5624115" y="4630420"/>
              <a:ext cx="146885" cy="51948"/>
            </a:xfrm>
            <a:custGeom>
              <a:avLst/>
              <a:gdLst/>
              <a:ahLst/>
              <a:cxnLst/>
              <a:rect l="l" t="t" r="r" b="b"/>
              <a:pathLst>
                <a:path w="3738" h="1322" extrusionOk="0">
                  <a:moveTo>
                    <a:pt x="3737" y="1"/>
                  </a:moveTo>
                  <a:lnTo>
                    <a:pt x="0" y="94"/>
                  </a:lnTo>
                  <a:lnTo>
                    <a:pt x="61" y="1321"/>
                  </a:lnTo>
                  <a:lnTo>
                    <a:pt x="3449" y="1321"/>
                  </a:lnTo>
                  <a:lnTo>
                    <a:pt x="3737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5439505" y="3075574"/>
              <a:ext cx="333025" cy="33872"/>
            </a:xfrm>
            <a:custGeom>
              <a:avLst/>
              <a:gdLst/>
              <a:ahLst/>
              <a:cxnLst/>
              <a:rect l="l" t="t" r="r" b="b"/>
              <a:pathLst>
                <a:path w="8475" h="862" extrusionOk="0">
                  <a:moveTo>
                    <a:pt x="495" y="0"/>
                  </a:moveTo>
                  <a:cubicBezTo>
                    <a:pt x="438" y="0"/>
                    <a:pt x="388" y="25"/>
                    <a:pt x="370" y="57"/>
                  </a:cubicBezTo>
                  <a:lnTo>
                    <a:pt x="25" y="750"/>
                  </a:lnTo>
                  <a:cubicBezTo>
                    <a:pt x="0" y="804"/>
                    <a:pt x="65" y="862"/>
                    <a:pt x="154" y="862"/>
                  </a:cubicBezTo>
                  <a:lnTo>
                    <a:pt x="8273" y="862"/>
                  </a:lnTo>
                  <a:cubicBezTo>
                    <a:pt x="8341" y="862"/>
                    <a:pt x="8399" y="826"/>
                    <a:pt x="8402" y="783"/>
                  </a:cubicBezTo>
                  <a:lnTo>
                    <a:pt x="8470" y="90"/>
                  </a:lnTo>
                  <a:cubicBezTo>
                    <a:pt x="8475" y="39"/>
                    <a:pt x="8414" y="0"/>
                    <a:pt x="8338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1"/>
            <p:cNvSpPr/>
            <p:nvPr/>
          </p:nvSpPr>
          <p:spPr>
            <a:xfrm>
              <a:off x="5484459" y="3073177"/>
              <a:ext cx="18115" cy="39216"/>
            </a:xfrm>
            <a:custGeom>
              <a:avLst/>
              <a:gdLst/>
              <a:ahLst/>
              <a:cxnLst/>
              <a:rect l="l" t="t" r="r" b="b"/>
              <a:pathLst>
                <a:path w="461" h="998" extrusionOk="0">
                  <a:moveTo>
                    <a:pt x="177" y="0"/>
                  </a:moveTo>
                  <a:cubicBezTo>
                    <a:pt x="138" y="0"/>
                    <a:pt x="102" y="22"/>
                    <a:pt x="98" y="47"/>
                  </a:cubicBezTo>
                  <a:lnTo>
                    <a:pt x="4" y="948"/>
                  </a:lnTo>
                  <a:cubicBezTo>
                    <a:pt x="1" y="976"/>
                    <a:pt x="34" y="998"/>
                    <a:pt x="77" y="998"/>
                  </a:cubicBezTo>
                  <a:lnTo>
                    <a:pt x="284" y="998"/>
                  </a:lnTo>
                  <a:cubicBezTo>
                    <a:pt x="327" y="998"/>
                    <a:pt x="364" y="976"/>
                    <a:pt x="367" y="948"/>
                  </a:cubicBezTo>
                  <a:lnTo>
                    <a:pt x="461" y="47"/>
                  </a:lnTo>
                  <a:cubicBezTo>
                    <a:pt x="461" y="22"/>
                    <a:pt x="432" y="0"/>
                    <a:pt x="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1"/>
            <p:cNvSpPr/>
            <p:nvPr/>
          </p:nvSpPr>
          <p:spPr>
            <a:xfrm>
              <a:off x="5684512" y="3073177"/>
              <a:ext cx="18076" cy="39216"/>
            </a:xfrm>
            <a:custGeom>
              <a:avLst/>
              <a:gdLst/>
              <a:ahLst/>
              <a:cxnLst/>
              <a:rect l="l" t="t" r="r" b="b"/>
              <a:pathLst>
                <a:path w="460" h="998" extrusionOk="0">
                  <a:moveTo>
                    <a:pt x="176" y="0"/>
                  </a:moveTo>
                  <a:cubicBezTo>
                    <a:pt x="136" y="0"/>
                    <a:pt x="97" y="22"/>
                    <a:pt x="97" y="47"/>
                  </a:cubicBezTo>
                  <a:lnTo>
                    <a:pt x="4" y="948"/>
                  </a:lnTo>
                  <a:cubicBezTo>
                    <a:pt x="0" y="976"/>
                    <a:pt x="32" y="998"/>
                    <a:pt x="75" y="998"/>
                  </a:cubicBezTo>
                  <a:lnTo>
                    <a:pt x="283" y="998"/>
                  </a:lnTo>
                  <a:cubicBezTo>
                    <a:pt x="327" y="998"/>
                    <a:pt x="362" y="976"/>
                    <a:pt x="366" y="948"/>
                  </a:cubicBezTo>
                  <a:lnTo>
                    <a:pt x="459" y="47"/>
                  </a:lnTo>
                  <a:cubicBezTo>
                    <a:pt x="459" y="22"/>
                    <a:pt x="426" y="0"/>
                    <a:pt x="3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698;p31">
            <a:extLst>
              <a:ext uri="{FF2B5EF4-FFF2-40B4-BE49-F238E27FC236}">
                <a16:creationId xmlns:a16="http://schemas.microsoft.com/office/drawing/2014/main" id="{780F699D-6E00-4761-BA17-80409567868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82708" y="2522279"/>
            <a:ext cx="2949049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02. </a:t>
            </a:r>
            <a:br>
              <a:rPr lang="en" sz="4800" dirty="0"/>
            </a:br>
            <a:r>
              <a:rPr lang="es-ES" sz="4800" dirty="0"/>
              <a:t>DATOS</a:t>
            </a:r>
            <a:br>
              <a:rPr lang="es-ES" sz="4800" dirty="0"/>
            </a:br>
            <a:r>
              <a:rPr lang="en" sz="4800" dirty="0"/>
              <a:t> </a:t>
            </a:r>
            <a:endParaRPr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32"/>
          <p:cNvSpPr/>
          <p:nvPr/>
        </p:nvSpPr>
        <p:spPr>
          <a:xfrm>
            <a:off x="547963" y="1255937"/>
            <a:ext cx="667500" cy="667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2"/>
          <p:cNvSpPr/>
          <p:nvPr/>
        </p:nvSpPr>
        <p:spPr>
          <a:xfrm>
            <a:off x="547963" y="2453667"/>
            <a:ext cx="667500" cy="667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6" name="Google Shape;786;p32"/>
          <p:cNvSpPr/>
          <p:nvPr/>
        </p:nvSpPr>
        <p:spPr>
          <a:xfrm>
            <a:off x="497622" y="1209745"/>
            <a:ext cx="667500" cy="66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2"/>
          <p:cNvSpPr/>
          <p:nvPr/>
        </p:nvSpPr>
        <p:spPr>
          <a:xfrm>
            <a:off x="497622" y="2407475"/>
            <a:ext cx="667500" cy="66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32"/>
          <p:cNvSpPr txBox="1">
            <a:spLocks noGrp="1"/>
          </p:cNvSpPr>
          <p:nvPr>
            <p:ph type="subTitle" idx="3"/>
          </p:nvPr>
        </p:nvSpPr>
        <p:spPr>
          <a:xfrm>
            <a:off x="1448123" y="2548774"/>
            <a:ext cx="4097087" cy="3849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Variables </a:t>
            </a:r>
            <a:r>
              <a:rPr lang="es-ES" b="1" dirty="0"/>
              <a:t>cualitativas</a:t>
            </a:r>
            <a:r>
              <a:rPr lang="es-ES" dirty="0"/>
              <a:t> que habrá que tratarlas como </a:t>
            </a:r>
            <a:r>
              <a:rPr lang="es-ES" b="1" dirty="0"/>
              <a:t>factores</a:t>
            </a:r>
            <a:r>
              <a:rPr lang="es-ES" dirty="0"/>
              <a:t>.</a:t>
            </a:r>
            <a:endParaRPr dirty="0"/>
          </a:p>
        </p:txBody>
      </p:sp>
      <p:sp>
        <p:nvSpPr>
          <p:cNvPr id="791" name="Google Shape;791;p32"/>
          <p:cNvSpPr txBox="1">
            <a:spLocks noGrp="1"/>
          </p:cNvSpPr>
          <p:nvPr>
            <p:ph type="subTitle" idx="1"/>
          </p:nvPr>
        </p:nvSpPr>
        <p:spPr>
          <a:xfrm>
            <a:off x="1448123" y="1339117"/>
            <a:ext cx="7629114" cy="389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Disponemos de </a:t>
            </a:r>
            <a:r>
              <a:rPr lang="es-ES" b="1" dirty="0"/>
              <a:t>8124</a:t>
            </a:r>
            <a:r>
              <a:rPr lang="es-ES" dirty="0"/>
              <a:t> </a:t>
            </a:r>
            <a:r>
              <a:rPr lang="es-ES" b="1" dirty="0"/>
              <a:t>observaciones</a:t>
            </a:r>
            <a:r>
              <a:rPr lang="es-ES" dirty="0"/>
              <a:t> de setas de las cuales hemos recogido información sobre </a:t>
            </a:r>
            <a:r>
              <a:rPr lang="es-ES" b="1" dirty="0"/>
              <a:t>23 características</a:t>
            </a:r>
            <a:r>
              <a:rPr lang="es-ES" dirty="0"/>
              <a:t>.</a:t>
            </a:r>
          </a:p>
        </p:txBody>
      </p:sp>
      <p:sp>
        <p:nvSpPr>
          <p:cNvPr id="805" name="Google Shape;805;p32"/>
          <p:cNvSpPr txBox="1">
            <a:spLocks noGrp="1"/>
          </p:cNvSpPr>
          <p:nvPr>
            <p:ph type="ctrTitle" idx="4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VARIABLES Y SU TRATAMIENTO</a:t>
            </a:r>
            <a:endParaRPr dirty="0"/>
          </a:p>
        </p:txBody>
      </p:sp>
      <p:grpSp>
        <p:nvGrpSpPr>
          <p:cNvPr id="24" name="Google Shape;10719;p61">
            <a:extLst>
              <a:ext uri="{FF2B5EF4-FFF2-40B4-BE49-F238E27FC236}">
                <a16:creationId xmlns:a16="http://schemas.microsoft.com/office/drawing/2014/main" id="{6B55D996-F487-4DE6-AD00-8CEB4AEDF6EF}"/>
              </a:ext>
            </a:extLst>
          </p:cNvPr>
          <p:cNvGrpSpPr/>
          <p:nvPr/>
        </p:nvGrpSpPr>
        <p:grpSpPr>
          <a:xfrm>
            <a:off x="629919" y="1317929"/>
            <a:ext cx="396000" cy="432000"/>
            <a:chOff x="4959533" y="3370226"/>
            <a:chExt cx="357408" cy="323488"/>
          </a:xfrm>
        </p:grpSpPr>
        <p:sp>
          <p:nvSpPr>
            <p:cNvPr id="25" name="Google Shape;10720;p61">
              <a:extLst>
                <a:ext uri="{FF2B5EF4-FFF2-40B4-BE49-F238E27FC236}">
                  <a16:creationId xmlns:a16="http://schemas.microsoft.com/office/drawing/2014/main" id="{ABB9F607-6E44-457F-A6A4-B6C6581AF802}"/>
                </a:ext>
              </a:extLst>
            </p:cNvPr>
            <p:cNvSpPr/>
            <p:nvPr/>
          </p:nvSpPr>
          <p:spPr>
            <a:xfrm>
              <a:off x="4959533" y="3370226"/>
              <a:ext cx="357408" cy="323488"/>
            </a:xfrm>
            <a:custGeom>
              <a:avLst/>
              <a:gdLst/>
              <a:ahLst/>
              <a:cxnLst/>
              <a:rect l="l" t="t" r="r" b="b"/>
              <a:pathLst>
                <a:path w="11169" h="10109" extrusionOk="0">
                  <a:moveTo>
                    <a:pt x="7906" y="738"/>
                  </a:moveTo>
                  <a:cubicBezTo>
                    <a:pt x="8596" y="1012"/>
                    <a:pt x="9192" y="1393"/>
                    <a:pt x="9680" y="1870"/>
                  </a:cubicBezTo>
                  <a:cubicBezTo>
                    <a:pt x="9521" y="2137"/>
                    <a:pt x="9210" y="2287"/>
                    <a:pt x="8870" y="2287"/>
                  </a:cubicBezTo>
                  <a:cubicBezTo>
                    <a:pt x="8725" y="2287"/>
                    <a:pt x="8575" y="2260"/>
                    <a:pt x="8430" y="2203"/>
                  </a:cubicBezTo>
                  <a:cubicBezTo>
                    <a:pt x="8168" y="2096"/>
                    <a:pt x="7942" y="1917"/>
                    <a:pt x="7823" y="1679"/>
                  </a:cubicBezTo>
                  <a:cubicBezTo>
                    <a:pt x="7692" y="1465"/>
                    <a:pt x="7656" y="1203"/>
                    <a:pt x="7751" y="1000"/>
                  </a:cubicBezTo>
                  <a:cubicBezTo>
                    <a:pt x="7775" y="905"/>
                    <a:pt x="7834" y="822"/>
                    <a:pt x="7906" y="738"/>
                  </a:cubicBezTo>
                  <a:close/>
                  <a:moveTo>
                    <a:pt x="1024" y="2441"/>
                  </a:moveTo>
                  <a:cubicBezTo>
                    <a:pt x="1048" y="2441"/>
                    <a:pt x="1060" y="2453"/>
                    <a:pt x="1095" y="2477"/>
                  </a:cubicBezTo>
                  <a:cubicBezTo>
                    <a:pt x="1512" y="2620"/>
                    <a:pt x="1703" y="3132"/>
                    <a:pt x="1524" y="3584"/>
                  </a:cubicBezTo>
                  <a:cubicBezTo>
                    <a:pt x="1441" y="3810"/>
                    <a:pt x="1286" y="3989"/>
                    <a:pt x="1084" y="4096"/>
                  </a:cubicBezTo>
                  <a:cubicBezTo>
                    <a:pt x="965" y="4159"/>
                    <a:pt x="843" y="4189"/>
                    <a:pt x="722" y="4189"/>
                  </a:cubicBezTo>
                  <a:cubicBezTo>
                    <a:pt x="635" y="4189"/>
                    <a:pt x="549" y="4173"/>
                    <a:pt x="464" y="4144"/>
                  </a:cubicBezTo>
                  <a:cubicBezTo>
                    <a:pt x="441" y="4120"/>
                    <a:pt x="393" y="4108"/>
                    <a:pt x="369" y="4096"/>
                  </a:cubicBezTo>
                  <a:cubicBezTo>
                    <a:pt x="441" y="3489"/>
                    <a:pt x="679" y="2929"/>
                    <a:pt x="1024" y="2441"/>
                  </a:cubicBezTo>
                  <a:close/>
                  <a:moveTo>
                    <a:pt x="5596" y="310"/>
                  </a:moveTo>
                  <a:cubicBezTo>
                    <a:pt x="6299" y="310"/>
                    <a:pt x="6965" y="417"/>
                    <a:pt x="7596" y="619"/>
                  </a:cubicBezTo>
                  <a:cubicBezTo>
                    <a:pt x="7537" y="703"/>
                    <a:pt x="7489" y="786"/>
                    <a:pt x="7465" y="881"/>
                  </a:cubicBezTo>
                  <a:cubicBezTo>
                    <a:pt x="7346" y="1191"/>
                    <a:pt x="7370" y="1512"/>
                    <a:pt x="7537" y="1834"/>
                  </a:cubicBezTo>
                  <a:cubicBezTo>
                    <a:pt x="7703" y="2131"/>
                    <a:pt x="7977" y="2370"/>
                    <a:pt x="8323" y="2501"/>
                  </a:cubicBezTo>
                  <a:cubicBezTo>
                    <a:pt x="8513" y="2572"/>
                    <a:pt x="8692" y="2608"/>
                    <a:pt x="8894" y="2608"/>
                  </a:cubicBezTo>
                  <a:cubicBezTo>
                    <a:pt x="9311" y="2608"/>
                    <a:pt x="9692" y="2429"/>
                    <a:pt x="9930" y="2120"/>
                  </a:cubicBezTo>
                  <a:cubicBezTo>
                    <a:pt x="10501" y="2798"/>
                    <a:pt x="10847" y="3632"/>
                    <a:pt x="10847" y="4525"/>
                  </a:cubicBezTo>
                  <a:cubicBezTo>
                    <a:pt x="10847" y="4918"/>
                    <a:pt x="10513" y="5227"/>
                    <a:pt x="10109" y="5227"/>
                  </a:cubicBezTo>
                  <a:lnTo>
                    <a:pt x="9930" y="5227"/>
                  </a:lnTo>
                  <a:cubicBezTo>
                    <a:pt x="9930" y="5168"/>
                    <a:pt x="9942" y="5108"/>
                    <a:pt x="9942" y="5049"/>
                  </a:cubicBezTo>
                  <a:cubicBezTo>
                    <a:pt x="9942" y="4691"/>
                    <a:pt x="9823" y="4346"/>
                    <a:pt x="9608" y="4048"/>
                  </a:cubicBezTo>
                  <a:cubicBezTo>
                    <a:pt x="9573" y="4006"/>
                    <a:pt x="9520" y="3984"/>
                    <a:pt x="9470" y="3984"/>
                  </a:cubicBezTo>
                  <a:cubicBezTo>
                    <a:pt x="9437" y="3984"/>
                    <a:pt x="9406" y="3994"/>
                    <a:pt x="9382" y="4013"/>
                  </a:cubicBezTo>
                  <a:cubicBezTo>
                    <a:pt x="9311" y="4072"/>
                    <a:pt x="9287" y="4179"/>
                    <a:pt x="9347" y="4239"/>
                  </a:cubicBezTo>
                  <a:cubicBezTo>
                    <a:pt x="9525" y="4477"/>
                    <a:pt x="9620" y="4751"/>
                    <a:pt x="9620" y="5025"/>
                  </a:cubicBezTo>
                  <a:cubicBezTo>
                    <a:pt x="9620" y="5084"/>
                    <a:pt x="9620" y="5144"/>
                    <a:pt x="9608" y="5203"/>
                  </a:cubicBezTo>
                  <a:lnTo>
                    <a:pt x="6465" y="5203"/>
                  </a:lnTo>
                  <a:cubicBezTo>
                    <a:pt x="6453" y="5156"/>
                    <a:pt x="6453" y="5096"/>
                    <a:pt x="6453" y="5025"/>
                  </a:cubicBezTo>
                  <a:cubicBezTo>
                    <a:pt x="6453" y="4251"/>
                    <a:pt x="7168" y="3620"/>
                    <a:pt x="8025" y="3620"/>
                  </a:cubicBezTo>
                  <a:cubicBezTo>
                    <a:pt x="8323" y="3620"/>
                    <a:pt x="8608" y="3691"/>
                    <a:pt x="8858" y="3822"/>
                  </a:cubicBezTo>
                  <a:cubicBezTo>
                    <a:pt x="8881" y="3837"/>
                    <a:pt x="8907" y="3844"/>
                    <a:pt x="8933" y="3844"/>
                  </a:cubicBezTo>
                  <a:cubicBezTo>
                    <a:pt x="8991" y="3844"/>
                    <a:pt x="9052" y="3812"/>
                    <a:pt x="9085" y="3763"/>
                  </a:cubicBezTo>
                  <a:cubicBezTo>
                    <a:pt x="9132" y="3691"/>
                    <a:pt x="9096" y="3584"/>
                    <a:pt x="9025" y="3536"/>
                  </a:cubicBezTo>
                  <a:cubicBezTo>
                    <a:pt x="8727" y="3382"/>
                    <a:pt x="8382" y="3286"/>
                    <a:pt x="8025" y="3286"/>
                  </a:cubicBezTo>
                  <a:cubicBezTo>
                    <a:pt x="6965" y="3286"/>
                    <a:pt x="6120" y="4060"/>
                    <a:pt x="6120" y="5025"/>
                  </a:cubicBezTo>
                  <a:cubicBezTo>
                    <a:pt x="6120" y="5084"/>
                    <a:pt x="6120" y="5144"/>
                    <a:pt x="6132" y="5203"/>
                  </a:cubicBezTo>
                  <a:lnTo>
                    <a:pt x="1060" y="5203"/>
                  </a:lnTo>
                  <a:cubicBezTo>
                    <a:pt x="655" y="5203"/>
                    <a:pt x="333" y="4894"/>
                    <a:pt x="333" y="4513"/>
                  </a:cubicBezTo>
                  <a:lnTo>
                    <a:pt x="333" y="4417"/>
                  </a:lnTo>
                  <a:lnTo>
                    <a:pt x="345" y="4417"/>
                  </a:lnTo>
                  <a:cubicBezTo>
                    <a:pt x="464" y="4465"/>
                    <a:pt x="595" y="4501"/>
                    <a:pt x="714" y="4501"/>
                  </a:cubicBezTo>
                  <a:cubicBezTo>
                    <a:pt x="881" y="4501"/>
                    <a:pt x="1060" y="4453"/>
                    <a:pt x="1226" y="4382"/>
                  </a:cubicBezTo>
                  <a:cubicBezTo>
                    <a:pt x="1512" y="4239"/>
                    <a:pt x="1715" y="3989"/>
                    <a:pt x="1834" y="3691"/>
                  </a:cubicBezTo>
                  <a:cubicBezTo>
                    <a:pt x="2072" y="3084"/>
                    <a:pt x="1810" y="2393"/>
                    <a:pt x="1238" y="2167"/>
                  </a:cubicBezTo>
                  <a:cubicBezTo>
                    <a:pt x="2179" y="1060"/>
                    <a:pt x="3786" y="310"/>
                    <a:pt x="5596" y="310"/>
                  </a:cubicBezTo>
                  <a:close/>
                  <a:moveTo>
                    <a:pt x="6894" y="5572"/>
                  </a:moveTo>
                  <a:lnTo>
                    <a:pt x="7334" y="8573"/>
                  </a:lnTo>
                  <a:cubicBezTo>
                    <a:pt x="7370" y="8870"/>
                    <a:pt x="7287" y="9180"/>
                    <a:pt x="7072" y="9418"/>
                  </a:cubicBezTo>
                  <a:cubicBezTo>
                    <a:pt x="6870" y="9656"/>
                    <a:pt x="6584" y="9775"/>
                    <a:pt x="6275" y="9775"/>
                  </a:cubicBezTo>
                  <a:lnTo>
                    <a:pt x="4894" y="9775"/>
                  </a:lnTo>
                  <a:cubicBezTo>
                    <a:pt x="4572" y="9775"/>
                    <a:pt x="4298" y="9644"/>
                    <a:pt x="4084" y="9418"/>
                  </a:cubicBezTo>
                  <a:cubicBezTo>
                    <a:pt x="3870" y="9180"/>
                    <a:pt x="3786" y="8882"/>
                    <a:pt x="3834" y="8573"/>
                  </a:cubicBezTo>
                  <a:lnTo>
                    <a:pt x="4251" y="5572"/>
                  </a:lnTo>
                  <a:close/>
                  <a:moveTo>
                    <a:pt x="5584" y="0"/>
                  </a:moveTo>
                  <a:cubicBezTo>
                    <a:pt x="4096" y="0"/>
                    <a:pt x="2703" y="465"/>
                    <a:pt x="1655" y="1310"/>
                  </a:cubicBezTo>
                  <a:cubicBezTo>
                    <a:pt x="595" y="2167"/>
                    <a:pt x="0" y="3310"/>
                    <a:pt x="0" y="4525"/>
                  </a:cubicBezTo>
                  <a:lnTo>
                    <a:pt x="0" y="4537"/>
                  </a:lnTo>
                  <a:cubicBezTo>
                    <a:pt x="0" y="5108"/>
                    <a:pt x="476" y="5572"/>
                    <a:pt x="1060" y="5572"/>
                  </a:cubicBezTo>
                  <a:lnTo>
                    <a:pt x="3929" y="5572"/>
                  </a:lnTo>
                  <a:lnTo>
                    <a:pt x="3512" y="8525"/>
                  </a:lnTo>
                  <a:cubicBezTo>
                    <a:pt x="3453" y="8930"/>
                    <a:pt x="3572" y="9335"/>
                    <a:pt x="3846" y="9632"/>
                  </a:cubicBezTo>
                  <a:cubicBezTo>
                    <a:pt x="4108" y="9930"/>
                    <a:pt x="4489" y="10109"/>
                    <a:pt x="4882" y="10109"/>
                  </a:cubicBezTo>
                  <a:lnTo>
                    <a:pt x="6275" y="10109"/>
                  </a:lnTo>
                  <a:cubicBezTo>
                    <a:pt x="6668" y="10109"/>
                    <a:pt x="7061" y="9930"/>
                    <a:pt x="7311" y="9632"/>
                  </a:cubicBezTo>
                  <a:cubicBezTo>
                    <a:pt x="7584" y="9335"/>
                    <a:pt x="7703" y="8930"/>
                    <a:pt x="7644" y="8525"/>
                  </a:cubicBezTo>
                  <a:lnTo>
                    <a:pt x="7227" y="5572"/>
                  </a:lnTo>
                  <a:lnTo>
                    <a:pt x="10097" y="5572"/>
                  </a:lnTo>
                  <a:cubicBezTo>
                    <a:pt x="10680" y="5572"/>
                    <a:pt x="11132" y="5108"/>
                    <a:pt x="11156" y="4537"/>
                  </a:cubicBezTo>
                  <a:lnTo>
                    <a:pt x="11156" y="4525"/>
                  </a:lnTo>
                  <a:cubicBezTo>
                    <a:pt x="11168" y="3310"/>
                    <a:pt x="10585" y="2155"/>
                    <a:pt x="9513" y="1310"/>
                  </a:cubicBezTo>
                  <a:cubicBezTo>
                    <a:pt x="8465" y="465"/>
                    <a:pt x="7061" y="0"/>
                    <a:pt x="55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10721;p61">
              <a:extLst>
                <a:ext uri="{FF2B5EF4-FFF2-40B4-BE49-F238E27FC236}">
                  <a16:creationId xmlns:a16="http://schemas.microsoft.com/office/drawing/2014/main" id="{14D1E9E7-FE6B-4C6A-AD42-79E05EFF0546}"/>
                </a:ext>
              </a:extLst>
            </p:cNvPr>
            <p:cNvSpPr/>
            <p:nvPr/>
          </p:nvSpPr>
          <p:spPr>
            <a:xfrm>
              <a:off x="5055149" y="3409458"/>
              <a:ext cx="99840" cy="88416"/>
            </a:xfrm>
            <a:custGeom>
              <a:avLst/>
              <a:gdLst/>
              <a:ahLst/>
              <a:cxnLst/>
              <a:rect l="l" t="t" r="r" b="b"/>
              <a:pathLst>
                <a:path w="3120" h="2763" extrusionOk="0">
                  <a:moveTo>
                    <a:pt x="1560" y="1"/>
                  </a:moveTo>
                  <a:cubicBezTo>
                    <a:pt x="691" y="1"/>
                    <a:pt x="1" y="620"/>
                    <a:pt x="1" y="1382"/>
                  </a:cubicBezTo>
                  <a:cubicBezTo>
                    <a:pt x="1" y="2144"/>
                    <a:pt x="691" y="2763"/>
                    <a:pt x="1560" y="2763"/>
                  </a:cubicBezTo>
                  <a:cubicBezTo>
                    <a:pt x="2418" y="2763"/>
                    <a:pt x="3120" y="2144"/>
                    <a:pt x="3120" y="1382"/>
                  </a:cubicBezTo>
                  <a:cubicBezTo>
                    <a:pt x="3108" y="1084"/>
                    <a:pt x="3013" y="798"/>
                    <a:pt x="2822" y="560"/>
                  </a:cubicBezTo>
                  <a:cubicBezTo>
                    <a:pt x="2790" y="521"/>
                    <a:pt x="2742" y="503"/>
                    <a:pt x="2697" y="503"/>
                  </a:cubicBezTo>
                  <a:cubicBezTo>
                    <a:pt x="2659" y="503"/>
                    <a:pt x="2623" y="515"/>
                    <a:pt x="2596" y="536"/>
                  </a:cubicBezTo>
                  <a:cubicBezTo>
                    <a:pt x="2525" y="584"/>
                    <a:pt x="2525" y="691"/>
                    <a:pt x="2572" y="751"/>
                  </a:cubicBezTo>
                  <a:cubicBezTo>
                    <a:pt x="2715" y="929"/>
                    <a:pt x="2799" y="1144"/>
                    <a:pt x="2799" y="1370"/>
                  </a:cubicBezTo>
                  <a:cubicBezTo>
                    <a:pt x="2799" y="1941"/>
                    <a:pt x="2239" y="2418"/>
                    <a:pt x="1560" y="2418"/>
                  </a:cubicBezTo>
                  <a:cubicBezTo>
                    <a:pt x="870" y="2418"/>
                    <a:pt x="322" y="1941"/>
                    <a:pt x="322" y="1370"/>
                  </a:cubicBezTo>
                  <a:cubicBezTo>
                    <a:pt x="322" y="786"/>
                    <a:pt x="870" y="310"/>
                    <a:pt x="1560" y="310"/>
                  </a:cubicBezTo>
                  <a:cubicBezTo>
                    <a:pt x="1739" y="310"/>
                    <a:pt x="1917" y="334"/>
                    <a:pt x="2084" y="417"/>
                  </a:cubicBezTo>
                  <a:cubicBezTo>
                    <a:pt x="2104" y="423"/>
                    <a:pt x="2124" y="426"/>
                    <a:pt x="2144" y="426"/>
                  </a:cubicBezTo>
                  <a:cubicBezTo>
                    <a:pt x="2208" y="426"/>
                    <a:pt x="2268" y="395"/>
                    <a:pt x="2287" y="322"/>
                  </a:cubicBezTo>
                  <a:cubicBezTo>
                    <a:pt x="2322" y="239"/>
                    <a:pt x="2287" y="143"/>
                    <a:pt x="2203" y="120"/>
                  </a:cubicBezTo>
                  <a:cubicBezTo>
                    <a:pt x="1989" y="24"/>
                    <a:pt x="1787" y="1"/>
                    <a:pt x="156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8706;p58">
            <a:extLst>
              <a:ext uri="{FF2B5EF4-FFF2-40B4-BE49-F238E27FC236}">
                <a16:creationId xmlns:a16="http://schemas.microsoft.com/office/drawing/2014/main" id="{72F82EAA-9C2F-430F-9804-6A3FDD6A7075}"/>
              </a:ext>
            </a:extLst>
          </p:cNvPr>
          <p:cNvGrpSpPr/>
          <p:nvPr/>
        </p:nvGrpSpPr>
        <p:grpSpPr>
          <a:xfrm>
            <a:off x="667907" y="2568131"/>
            <a:ext cx="348257" cy="346188"/>
            <a:chOff x="3541011" y="3367320"/>
            <a:chExt cx="348257" cy="346188"/>
          </a:xfrm>
        </p:grpSpPr>
        <p:sp>
          <p:nvSpPr>
            <p:cNvPr id="28" name="Google Shape;8707;p58">
              <a:extLst>
                <a:ext uri="{FF2B5EF4-FFF2-40B4-BE49-F238E27FC236}">
                  <a16:creationId xmlns:a16="http://schemas.microsoft.com/office/drawing/2014/main" id="{A87D03B7-CBB3-4FC3-A268-6258E8BAFC33}"/>
                </a:ext>
              </a:extLst>
            </p:cNvPr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708;p58">
              <a:extLst>
                <a:ext uri="{FF2B5EF4-FFF2-40B4-BE49-F238E27FC236}">
                  <a16:creationId xmlns:a16="http://schemas.microsoft.com/office/drawing/2014/main" id="{A4AAF308-7AD6-4F01-930F-46A1016B78E8}"/>
                </a:ext>
              </a:extLst>
            </p:cNvPr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710;p58">
              <a:extLst>
                <a:ext uri="{FF2B5EF4-FFF2-40B4-BE49-F238E27FC236}">
                  <a16:creationId xmlns:a16="http://schemas.microsoft.com/office/drawing/2014/main" id="{0393E93C-4B5A-41AD-8FF0-C1BE785EC8A8}"/>
                </a:ext>
              </a:extLst>
            </p:cNvPr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785;p32">
            <a:extLst>
              <a:ext uri="{FF2B5EF4-FFF2-40B4-BE49-F238E27FC236}">
                <a16:creationId xmlns:a16="http://schemas.microsoft.com/office/drawing/2014/main" id="{0F866F1E-BF5D-4F53-A5A2-3EEF0CD1B6F7}"/>
              </a:ext>
            </a:extLst>
          </p:cNvPr>
          <p:cNvSpPr/>
          <p:nvPr/>
        </p:nvSpPr>
        <p:spPr>
          <a:xfrm>
            <a:off x="547963" y="3607450"/>
            <a:ext cx="667500" cy="667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787;p32">
            <a:extLst>
              <a:ext uri="{FF2B5EF4-FFF2-40B4-BE49-F238E27FC236}">
                <a16:creationId xmlns:a16="http://schemas.microsoft.com/office/drawing/2014/main" id="{2B7FFC3D-3086-4918-8569-4126DF364E82}"/>
              </a:ext>
            </a:extLst>
          </p:cNvPr>
          <p:cNvSpPr/>
          <p:nvPr/>
        </p:nvSpPr>
        <p:spPr>
          <a:xfrm>
            <a:off x="497622" y="3561258"/>
            <a:ext cx="667500" cy="66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790;p32">
            <a:extLst>
              <a:ext uri="{FF2B5EF4-FFF2-40B4-BE49-F238E27FC236}">
                <a16:creationId xmlns:a16="http://schemas.microsoft.com/office/drawing/2014/main" id="{6943E51F-C70A-414E-9166-96B8C3634A54}"/>
              </a:ext>
            </a:extLst>
          </p:cNvPr>
          <p:cNvSpPr txBox="1">
            <a:spLocks/>
          </p:cNvSpPr>
          <p:nvPr/>
        </p:nvSpPr>
        <p:spPr>
          <a:xfrm>
            <a:off x="1448123" y="3702557"/>
            <a:ext cx="4851938" cy="384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/>
            <a:r>
              <a:rPr lang="es-ES" dirty="0"/>
              <a:t>Codificamos las variables obteniendo nuevas </a:t>
            </a:r>
            <a:r>
              <a:rPr lang="es-ES" b="1" dirty="0"/>
              <a:t>variables binomiales</a:t>
            </a:r>
            <a:r>
              <a:rPr lang="es-ES" dirty="0"/>
              <a:t>.</a:t>
            </a:r>
          </a:p>
        </p:txBody>
      </p:sp>
      <p:grpSp>
        <p:nvGrpSpPr>
          <p:cNvPr id="42" name="Google Shape;11356;p62">
            <a:extLst>
              <a:ext uri="{FF2B5EF4-FFF2-40B4-BE49-F238E27FC236}">
                <a16:creationId xmlns:a16="http://schemas.microsoft.com/office/drawing/2014/main" id="{9E484762-EA32-4EA7-AC5B-B31F2F66DF21}"/>
              </a:ext>
            </a:extLst>
          </p:cNvPr>
          <p:cNvGrpSpPr/>
          <p:nvPr/>
        </p:nvGrpSpPr>
        <p:grpSpPr>
          <a:xfrm>
            <a:off x="600459" y="3741304"/>
            <a:ext cx="499533" cy="305136"/>
            <a:chOff x="7009649" y="1541981"/>
            <a:chExt cx="524940" cy="320655"/>
          </a:xfrm>
        </p:grpSpPr>
        <p:sp>
          <p:nvSpPr>
            <p:cNvPr id="43" name="Google Shape;11357;p62">
              <a:extLst>
                <a:ext uri="{FF2B5EF4-FFF2-40B4-BE49-F238E27FC236}">
                  <a16:creationId xmlns:a16="http://schemas.microsoft.com/office/drawing/2014/main" id="{1860BB91-7836-4DF6-91B4-66634B75F5E2}"/>
                </a:ext>
              </a:extLst>
            </p:cNvPr>
            <p:cNvSpPr/>
            <p:nvPr/>
          </p:nvSpPr>
          <p:spPr>
            <a:xfrm>
              <a:off x="7009649" y="1541981"/>
              <a:ext cx="524940" cy="320655"/>
            </a:xfrm>
            <a:custGeom>
              <a:avLst/>
              <a:gdLst/>
              <a:ahLst/>
              <a:cxnLst/>
              <a:rect l="l" t="t" r="r" b="b"/>
              <a:pathLst>
                <a:path w="16492" h="10074" extrusionOk="0">
                  <a:moveTo>
                    <a:pt x="13979" y="1227"/>
                  </a:moveTo>
                  <a:lnTo>
                    <a:pt x="13979" y="6764"/>
                  </a:lnTo>
                  <a:lnTo>
                    <a:pt x="11348" y="6764"/>
                  </a:lnTo>
                  <a:cubicBezTo>
                    <a:pt x="11205" y="6764"/>
                    <a:pt x="11109" y="6871"/>
                    <a:pt x="11109" y="7002"/>
                  </a:cubicBezTo>
                  <a:cubicBezTo>
                    <a:pt x="11109" y="7145"/>
                    <a:pt x="11205" y="7240"/>
                    <a:pt x="11348" y="7240"/>
                  </a:cubicBezTo>
                  <a:lnTo>
                    <a:pt x="13979" y="7240"/>
                  </a:lnTo>
                  <a:lnTo>
                    <a:pt x="13979" y="7514"/>
                  </a:lnTo>
                  <a:lnTo>
                    <a:pt x="2537" y="7514"/>
                  </a:lnTo>
                  <a:lnTo>
                    <a:pt x="2537" y="7240"/>
                  </a:lnTo>
                  <a:lnTo>
                    <a:pt x="10336" y="7240"/>
                  </a:lnTo>
                  <a:cubicBezTo>
                    <a:pt x="10466" y="7240"/>
                    <a:pt x="10574" y="7145"/>
                    <a:pt x="10574" y="7002"/>
                  </a:cubicBezTo>
                  <a:cubicBezTo>
                    <a:pt x="10574" y="6871"/>
                    <a:pt x="10466" y="6764"/>
                    <a:pt x="10336" y="6764"/>
                  </a:cubicBezTo>
                  <a:lnTo>
                    <a:pt x="7014" y="6764"/>
                  </a:lnTo>
                  <a:lnTo>
                    <a:pt x="7014" y="1227"/>
                  </a:lnTo>
                  <a:close/>
                  <a:moveTo>
                    <a:pt x="14169" y="7990"/>
                  </a:moveTo>
                  <a:lnTo>
                    <a:pt x="14943" y="8287"/>
                  </a:lnTo>
                  <a:lnTo>
                    <a:pt x="1537" y="8287"/>
                  </a:lnTo>
                  <a:lnTo>
                    <a:pt x="2323" y="7990"/>
                  </a:lnTo>
                  <a:close/>
                  <a:moveTo>
                    <a:pt x="10240" y="8776"/>
                  </a:moveTo>
                  <a:lnTo>
                    <a:pt x="10014" y="9002"/>
                  </a:lnTo>
                  <a:lnTo>
                    <a:pt x="6526" y="9002"/>
                  </a:lnTo>
                  <a:lnTo>
                    <a:pt x="6299" y="8776"/>
                  </a:lnTo>
                  <a:close/>
                  <a:moveTo>
                    <a:pt x="16003" y="8776"/>
                  </a:moveTo>
                  <a:lnTo>
                    <a:pt x="16003" y="8823"/>
                  </a:lnTo>
                  <a:lnTo>
                    <a:pt x="16015" y="8823"/>
                  </a:lnTo>
                  <a:cubicBezTo>
                    <a:pt x="16015" y="9252"/>
                    <a:pt x="15658" y="9609"/>
                    <a:pt x="15229" y="9609"/>
                  </a:cubicBezTo>
                  <a:lnTo>
                    <a:pt x="1287" y="9609"/>
                  </a:lnTo>
                  <a:cubicBezTo>
                    <a:pt x="846" y="9609"/>
                    <a:pt x="489" y="9252"/>
                    <a:pt x="489" y="8823"/>
                  </a:cubicBezTo>
                  <a:lnTo>
                    <a:pt x="489" y="8776"/>
                  </a:lnTo>
                  <a:lnTo>
                    <a:pt x="5633" y="8776"/>
                  </a:lnTo>
                  <a:lnTo>
                    <a:pt x="6252" y="9407"/>
                  </a:lnTo>
                  <a:cubicBezTo>
                    <a:pt x="6299" y="9454"/>
                    <a:pt x="6359" y="9478"/>
                    <a:pt x="6418" y="9478"/>
                  </a:cubicBezTo>
                  <a:lnTo>
                    <a:pt x="10121" y="9478"/>
                  </a:lnTo>
                  <a:cubicBezTo>
                    <a:pt x="10181" y="9478"/>
                    <a:pt x="10240" y="9454"/>
                    <a:pt x="10288" y="9407"/>
                  </a:cubicBezTo>
                  <a:lnTo>
                    <a:pt x="10907" y="8776"/>
                  </a:lnTo>
                  <a:close/>
                  <a:moveTo>
                    <a:pt x="2811" y="1"/>
                  </a:moveTo>
                  <a:cubicBezTo>
                    <a:pt x="2382" y="1"/>
                    <a:pt x="2037" y="346"/>
                    <a:pt x="2037" y="775"/>
                  </a:cubicBezTo>
                  <a:lnTo>
                    <a:pt x="2037" y="3799"/>
                  </a:lnTo>
                  <a:cubicBezTo>
                    <a:pt x="2037" y="3930"/>
                    <a:pt x="2144" y="4037"/>
                    <a:pt x="2275" y="4037"/>
                  </a:cubicBezTo>
                  <a:cubicBezTo>
                    <a:pt x="2418" y="4037"/>
                    <a:pt x="2513" y="3930"/>
                    <a:pt x="2513" y="3799"/>
                  </a:cubicBezTo>
                  <a:lnTo>
                    <a:pt x="2513" y="1215"/>
                  </a:lnTo>
                  <a:lnTo>
                    <a:pt x="6526" y="1215"/>
                  </a:lnTo>
                  <a:lnTo>
                    <a:pt x="6526" y="6752"/>
                  </a:lnTo>
                  <a:lnTo>
                    <a:pt x="2513" y="6752"/>
                  </a:lnTo>
                  <a:lnTo>
                    <a:pt x="2513" y="4763"/>
                  </a:lnTo>
                  <a:cubicBezTo>
                    <a:pt x="2513" y="4632"/>
                    <a:pt x="2418" y="4525"/>
                    <a:pt x="2275" y="4525"/>
                  </a:cubicBezTo>
                  <a:cubicBezTo>
                    <a:pt x="2144" y="4525"/>
                    <a:pt x="2037" y="4632"/>
                    <a:pt x="2037" y="4763"/>
                  </a:cubicBezTo>
                  <a:lnTo>
                    <a:pt x="2037" y="7573"/>
                  </a:lnTo>
                  <a:lnTo>
                    <a:pt x="156" y="8299"/>
                  </a:lnTo>
                  <a:cubicBezTo>
                    <a:pt x="60" y="8335"/>
                    <a:pt x="1" y="8430"/>
                    <a:pt x="1" y="8526"/>
                  </a:cubicBezTo>
                  <a:lnTo>
                    <a:pt x="1" y="8811"/>
                  </a:lnTo>
                  <a:cubicBezTo>
                    <a:pt x="1" y="9502"/>
                    <a:pt x="572" y="10073"/>
                    <a:pt x="1263" y="10073"/>
                  </a:cubicBezTo>
                  <a:lnTo>
                    <a:pt x="15217" y="10073"/>
                  </a:lnTo>
                  <a:cubicBezTo>
                    <a:pt x="15908" y="10073"/>
                    <a:pt x="16479" y="9502"/>
                    <a:pt x="16479" y="8811"/>
                  </a:cubicBezTo>
                  <a:lnTo>
                    <a:pt x="16479" y="8526"/>
                  </a:lnTo>
                  <a:cubicBezTo>
                    <a:pt x="16491" y="8430"/>
                    <a:pt x="16432" y="8347"/>
                    <a:pt x="16348" y="8323"/>
                  </a:cubicBezTo>
                  <a:lnTo>
                    <a:pt x="14467" y="7585"/>
                  </a:lnTo>
                  <a:lnTo>
                    <a:pt x="14467" y="775"/>
                  </a:lnTo>
                  <a:cubicBezTo>
                    <a:pt x="14467" y="346"/>
                    <a:pt x="14122" y="1"/>
                    <a:pt x="13693" y="1"/>
                  </a:cubicBezTo>
                  <a:lnTo>
                    <a:pt x="11550" y="1"/>
                  </a:lnTo>
                  <a:cubicBezTo>
                    <a:pt x="11419" y="1"/>
                    <a:pt x="11312" y="108"/>
                    <a:pt x="11312" y="239"/>
                  </a:cubicBezTo>
                  <a:cubicBezTo>
                    <a:pt x="11312" y="370"/>
                    <a:pt x="11419" y="477"/>
                    <a:pt x="11550" y="477"/>
                  </a:cubicBezTo>
                  <a:lnTo>
                    <a:pt x="13693" y="477"/>
                  </a:lnTo>
                  <a:cubicBezTo>
                    <a:pt x="13848" y="477"/>
                    <a:pt x="13967" y="596"/>
                    <a:pt x="13979" y="739"/>
                  </a:cubicBezTo>
                  <a:lnTo>
                    <a:pt x="2537" y="739"/>
                  </a:lnTo>
                  <a:cubicBezTo>
                    <a:pt x="2549" y="596"/>
                    <a:pt x="2668" y="477"/>
                    <a:pt x="2811" y="477"/>
                  </a:cubicBezTo>
                  <a:lnTo>
                    <a:pt x="10586" y="477"/>
                  </a:lnTo>
                  <a:cubicBezTo>
                    <a:pt x="10717" y="477"/>
                    <a:pt x="10824" y="370"/>
                    <a:pt x="10824" y="239"/>
                  </a:cubicBezTo>
                  <a:cubicBezTo>
                    <a:pt x="10824" y="108"/>
                    <a:pt x="10717" y="1"/>
                    <a:pt x="105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358;p62">
              <a:extLst>
                <a:ext uri="{FF2B5EF4-FFF2-40B4-BE49-F238E27FC236}">
                  <a16:creationId xmlns:a16="http://schemas.microsoft.com/office/drawing/2014/main" id="{13CB3326-C4AF-454F-9CC3-D5BC980EBEB2}"/>
                </a:ext>
              </a:extLst>
            </p:cNvPr>
            <p:cNvSpPr/>
            <p:nvPr/>
          </p:nvSpPr>
          <p:spPr>
            <a:xfrm>
              <a:off x="7110104" y="1604909"/>
              <a:ext cx="61782" cy="41697"/>
            </a:xfrm>
            <a:custGeom>
              <a:avLst/>
              <a:gdLst/>
              <a:ahLst/>
              <a:cxnLst/>
              <a:rect l="l" t="t" r="r" b="b"/>
              <a:pathLst>
                <a:path w="1941" h="1310" extrusionOk="0">
                  <a:moveTo>
                    <a:pt x="1441" y="488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8"/>
                  </a:lnTo>
                  <a:close/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8"/>
                  </a:lnTo>
                  <a:cubicBezTo>
                    <a:pt x="1941" y="119"/>
                    <a:pt x="1822" y="0"/>
                    <a:pt x="16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359;p62">
              <a:extLst>
                <a:ext uri="{FF2B5EF4-FFF2-40B4-BE49-F238E27FC236}">
                  <a16:creationId xmlns:a16="http://schemas.microsoft.com/office/drawing/2014/main" id="{FD8ABDCF-A058-48BB-ACE8-895009BDA5A0}"/>
                </a:ext>
              </a:extLst>
            </p:cNvPr>
            <p:cNvSpPr/>
            <p:nvPr/>
          </p:nvSpPr>
          <p:spPr>
            <a:xfrm>
              <a:off x="7110455" y="1655296"/>
              <a:ext cx="96700" cy="15183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1"/>
                  </a:moveTo>
                  <a:cubicBezTo>
                    <a:pt x="108" y="1"/>
                    <a:pt x="1" y="96"/>
                    <a:pt x="1" y="239"/>
                  </a:cubicBezTo>
                  <a:cubicBezTo>
                    <a:pt x="1" y="370"/>
                    <a:pt x="108" y="477"/>
                    <a:pt x="239" y="477"/>
                  </a:cubicBezTo>
                  <a:lnTo>
                    <a:pt x="2799" y="477"/>
                  </a:lnTo>
                  <a:cubicBezTo>
                    <a:pt x="2942" y="477"/>
                    <a:pt x="3037" y="370"/>
                    <a:pt x="3037" y="239"/>
                  </a:cubicBezTo>
                  <a:cubicBezTo>
                    <a:pt x="3037" y="96"/>
                    <a:pt x="2942" y="1"/>
                    <a:pt x="27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360;p62">
              <a:extLst>
                <a:ext uri="{FF2B5EF4-FFF2-40B4-BE49-F238E27FC236}">
                  <a16:creationId xmlns:a16="http://schemas.microsoft.com/office/drawing/2014/main" id="{B1838447-CC5C-420D-803C-974690DF4932}"/>
                </a:ext>
              </a:extLst>
            </p:cNvPr>
            <p:cNvSpPr/>
            <p:nvPr/>
          </p:nvSpPr>
          <p:spPr>
            <a:xfrm>
              <a:off x="7146104" y="1676909"/>
              <a:ext cx="61050" cy="41729"/>
            </a:xfrm>
            <a:custGeom>
              <a:avLst/>
              <a:gdLst/>
              <a:ahLst/>
              <a:cxnLst/>
              <a:rect l="l" t="t" r="r" b="b"/>
              <a:pathLst>
                <a:path w="1918" h="1311" extrusionOk="0">
                  <a:moveTo>
                    <a:pt x="1441" y="489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9"/>
                  </a:lnTo>
                  <a:close/>
                  <a:moveTo>
                    <a:pt x="238" y="0"/>
                  </a:moveTo>
                  <a:cubicBezTo>
                    <a:pt x="107" y="0"/>
                    <a:pt x="0" y="108"/>
                    <a:pt x="0" y="239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9"/>
                  </a:lnTo>
                  <a:cubicBezTo>
                    <a:pt x="1917" y="108"/>
                    <a:pt x="1822" y="0"/>
                    <a:pt x="16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361;p62">
              <a:extLst>
                <a:ext uri="{FF2B5EF4-FFF2-40B4-BE49-F238E27FC236}">
                  <a16:creationId xmlns:a16="http://schemas.microsoft.com/office/drawing/2014/main" id="{E416590C-679C-49C4-9863-F241EFD8E10B}"/>
                </a:ext>
              </a:extLst>
            </p:cNvPr>
            <p:cNvSpPr/>
            <p:nvPr/>
          </p:nvSpPr>
          <p:spPr>
            <a:xfrm>
              <a:off x="7110455" y="1726563"/>
              <a:ext cx="96700" cy="15183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81"/>
                    <a:pt x="108" y="476"/>
                    <a:pt x="239" y="476"/>
                  </a:cubicBezTo>
                  <a:lnTo>
                    <a:pt x="2799" y="476"/>
                  </a:lnTo>
                  <a:cubicBezTo>
                    <a:pt x="2942" y="476"/>
                    <a:pt x="3037" y="381"/>
                    <a:pt x="3037" y="238"/>
                  </a:cubicBezTo>
                  <a:cubicBezTo>
                    <a:pt x="3037" y="107"/>
                    <a:pt x="2942" y="0"/>
                    <a:pt x="279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1362;p62">
              <a:extLst>
                <a:ext uri="{FF2B5EF4-FFF2-40B4-BE49-F238E27FC236}">
                  <a16:creationId xmlns:a16="http://schemas.microsoft.com/office/drawing/2014/main" id="{B5C1F5AB-4E0C-43F6-B0BD-9213C9974735}"/>
                </a:ext>
              </a:extLst>
            </p:cNvPr>
            <p:cNvSpPr/>
            <p:nvPr/>
          </p:nvSpPr>
          <p:spPr>
            <a:xfrm>
              <a:off x="7262825" y="1636739"/>
              <a:ext cx="48541" cy="80371"/>
            </a:xfrm>
            <a:custGeom>
              <a:avLst/>
              <a:gdLst/>
              <a:ahLst/>
              <a:cxnLst/>
              <a:rect l="l" t="t" r="r" b="b"/>
              <a:pathLst>
                <a:path w="1525" h="2525" extrusionOk="0">
                  <a:moveTo>
                    <a:pt x="1268" y="0"/>
                  </a:moveTo>
                  <a:cubicBezTo>
                    <a:pt x="1206" y="0"/>
                    <a:pt x="1143" y="24"/>
                    <a:pt x="1096" y="72"/>
                  </a:cubicBezTo>
                  <a:lnTo>
                    <a:pt x="72" y="1096"/>
                  </a:lnTo>
                  <a:cubicBezTo>
                    <a:pt x="24" y="1143"/>
                    <a:pt x="0" y="1203"/>
                    <a:pt x="0" y="1262"/>
                  </a:cubicBezTo>
                  <a:cubicBezTo>
                    <a:pt x="0" y="1322"/>
                    <a:pt x="24" y="1381"/>
                    <a:pt x="72" y="1429"/>
                  </a:cubicBezTo>
                  <a:lnTo>
                    <a:pt x="1096" y="2453"/>
                  </a:lnTo>
                  <a:cubicBezTo>
                    <a:pt x="1143" y="2501"/>
                    <a:pt x="1203" y="2524"/>
                    <a:pt x="1262" y="2524"/>
                  </a:cubicBezTo>
                  <a:cubicBezTo>
                    <a:pt x="1322" y="2524"/>
                    <a:pt x="1381" y="2501"/>
                    <a:pt x="1429" y="2453"/>
                  </a:cubicBezTo>
                  <a:cubicBezTo>
                    <a:pt x="1524" y="2370"/>
                    <a:pt x="1524" y="2215"/>
                    <a:pt x="1441" y="2108"/>
                  </a:cubicBezTo>
                  <a:lnTo>
                    <a:pt x="596" y="1262"/>
                  </a:lnTo>
                  <a:lnTo>
                    <a:pt x="1441" y="417"/>
                  </a:lnTo>
                  <a:cubicBezTo>
                    <a:pt x="1524" y="322"/>
                    <a:pt x="1524" y="167"/>
                    <a:pt x="1441" y="72"/>
                  </a:cubicBezTo>
                  <a:cubicBezTo>
                    <a:pt x="1393" y="24"/>
                    <a:pt x="1331" y="0"/>
                    <a:pt x="12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363;p62">
              <a:extLst>
                <a:ext uri="{FF2B5EF4-FFF2-40B4-BE49-F238E27FC236}">
                  <a16:creationId xmlns:a16="http://schemas.microsoft.com/office/drawing/2014/main" id="{AC993534-A922-4366-91CB-B81AABA3A32C}"/>
                </a:ext>
              </a:extLst>
            </p:cNvPr>
            <p:cNvSpPr/>
            <p:nvPr/>
          </p:nvSpPr>
          <p:spPr>
            <a:xfrm>
              <a:off x="7380691" y="1636357"/>
              <a:ext cx="48891" cy="80371"/>
            </a:xfrm>
            <a:custGeom>
              <a:avLst/>
              <a:gdLst/>
              <a:ahLst/>
              <a:cxnLst/>
              <a:rect l="l" t="t" r="r" b="b"/>
              <a:pathLst>
                <a:path w="1536" h="2525" extrusionOk="0">
                  <a:moveTo>
                    <a:pt x="261" y="0"/>
                  </a:moveTo>
                  <a:cubicBezTo>
                    <a:pt x="197" y="0"/>
                    <a:pt x="131" y="24"/>
                    <a:pt x="83" y="72"/>
                  </a:cubicBezTo>
                  <a:cubicBezTo>
                    <a:pt x="0" y="155"/>
                    <a:pt x="0" y="322"/>
                    <a:pt x="83" y="417"/>
                  </a:cubicBezTo>
                  <a:lnTo>
                    <a:pt x="941" y="1262"/>
                  </a:lnTo>
                  <a:lnTo>
                    <a:pt x="83" y="2108"/>
                  </a:lnTo>
                  <a:cubicBezTo>
                    <a:pt x="0" y="2203"/>
                    <a:pt x="0" y="2358"/>
                    <a:pt x="83" y="2453"/>
                  </a:cubicBezTo>
                  <a:cubicBezTo>
                    <a:pt x="131" y="2501"/>
                    <a:pt x="191" y="2525"/>
                    <a:pt x="250" y="2525"/>
                  </a:cubicBezTo>
                  <a:cubicBezTo>
                    <a:pt x="310" y="2525"/>
                    <a:pt x="369" y="2501"/>
                    <a:pt x="417" y="2453"/>
                  </a:cubicBezTo>
                  <a:lnTo>
                    <a:pt x="1441" y="1429"/>
                  </a:lnTo>
                  <a:cubicBezTo>
                    <a:pt x="1488" y="1382"/>
                    <a:pt x="1512" y="1322"/>
                    <a:pt x="1512" y="1262"/>
                  </a:cubicBezTo>
                  <a:cubicBezTo>
                    <a:pt x="1536" y="1203"/>
                    <a:pt x="1500" y="1143"/>
                    <a:pt x="1453" y="1096"/>
                  </a:cubicBezTo>
                  <a:lnTo>
                    <a:pt x="429" y="72"/>
                  </a:lnTo>
                  <a:cubicBezTo>
                    <a:pt x="387" y="24"/>
                    <a:pt x="325" y="0"/>
                    <a:pt x="26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1364;p62">
              <a:extLst>
                <a:ext uri="{FF2B5EF4-FFF2-40B4-BE49-F238E27FC236}">
                  <a16:creationId xmlns:a16="http://schemas.microsoft.com/office/drawing/2014/main" id="{C536E38D-655B-4E85-B97E-3F8B6AC89FB9}"/>
                </a:ext>
              </a:extLst>
            </p:cNvPr>
            <p:cNvSpPr/>
            <p:nvPr/>
          </p:nvSpPr>
          <p:spPr>
            <a:xfrm>
              <a:off x="7321933" y="1626744"/>
              <a:ext cx="48923" cy="99851"/>
            </a:xfrm>
            <a:custGeom>
              <a:avLst/>
              <a:gdLst/>
              <a:ahLst/>
              <a:cxnLst/>
              <a:rect l="l" t="t" r="r" b="b"/>
              <a:pathLst>
                <a:path w="1537" h="3137" extrusionOk="0">
                  <a:moveTo>
                    <a:pt x="1249" y="0"/>
                  </a:moveTo>
                  <a:cubicBezTo>
                    <a:pt x="1154" y="0"/>
                    <a:pt x="1061" y="59"/>
                    <a:pt x="1025" y="160"/>
                  </a:cubicBezTo>
                  <a:lnTo>
                    <a:pt x="48" y="2815"/>
                  </a:lnTo>
                  <a:cubicBezTo>
                    <a:pt x="1" y="2934"/>
                    <a:pt x="60" y="3077"/>
                    <a:pt x="191" y="3124"/>
                  </a:cubicBezTo>
                  <a:cubicBezTo>
                    <a:pt x="227" y="3136"/>
                    <a:pt x="251" y="3136"/>
                    <a:pt x="286" y="3136"/>
                  </a:cubicBezTo>
                  <a:cubicBezTo>
                    <a:pt x="382" y="3136"/>
                    <a:pt x="477" y="3077"/>
                    <a:pt x="501" y="2981"/>
                  </a:cubicBezTo>
                  <a:lnTo>
                    <a:pt x="1489" y="326"/>
                  </a:lnTo>
                  <a:cubicBezTo>
                    <a:pt x="1537" y="207"/>
                    <a:pt x="1477" y="64"/>
                    <a:pt x="1334" y="17"/>
                  </a:cubicBezTo>
                  <a:cubicBezTo>
                    <a:pt x="1307" y="6"/>
                    <a:pt x="1278" y="0"/>
                    <a:pt x="12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Flecha: pentágono 5">
            <a:hlinkClick r:id="rId3" action="ppaction://hlinksldjump"/>
            <a:extLst>
              <a:ext uri="{FF2B5EF4-FFF2-40B4-BE49-F238E27FC236}">
                <a16:creationId xmlns:a16="http://schemas.microsoft.com/office/drawing/2014/main" id="{E1FA1040-4D3E-482D-9D59-FE350A982A70}"/>
              </a:ext>
            </a:extLst>
          </p:cNvPr>
          <p:cNvSpPr/>
          <p:nvPr/>
        </p:nvSpPr>
        <p:spPr>
          <a:xfrm>
            <a:off x="5467719" y="2590410"/>
            <a:ext cx="956329" cy="221424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Flecha: pentágono 55">
            <a:hlinkClick r:id="rId4" action="ppaction://hlinksldjump"/>
            <a:extLst>
              <a:ext uri="{FF2B5EF4-FFF2-40B4-BE49-F238E27FC236}">
                <a16:creationId xmlns:a16="http://schemas.microsoft.com/office/drawing/2014/main" id="{31D38119-05F6-4E22-B584-CAB509F8AEF2}"/>
              </a:ext>
            </a:extLst>
          </p:cNvPr>
          <p:cNvSpPr/>
          <p:nvPr/>
        </p:nvSpPr>
        <p:spPr>
          <a:xfrm>
            <a:off x="5821896" y="3710313"/>
            <a:ext cx="956329" cy="221424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5" grpId="0" animBg="1"/>
      <p:bldP spid="787" grpId="0" animBg="1"/>
      <p:bldP spid="790" grpId="0" build="p"/>
      <p:bldP spid="35" grpId="0" animBg="1"/>
      <p:bldP spid="36" grpId="0" animBg="1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texto, recibo&#10;&#10;Descripción generada automáticamente">
            <a:hlinkClick r:id="rId2" action="ppaction://hlinksldjump"/>
            <a:extLst>
              <a:ext uri="{FF2B5EF4-FFF2-40B4-BE49-F238E27FC236}">
                <a16:creationId xmlns:a16="http://schemas.microsoft.com/office/drawing/2014/main" id="{9E54E1E3-E921-4862-92A2-70D96496885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0620" y="750412"/>
            <a:ext cx="8542760" cy="364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168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abla, Calendario&#10;&#10;Descripción generada automáticamente">
            <a:hlinkClick r:id="rId2" action="ppaction://hlinksldjump"/>
            <a:extLst>
              <a:ext uri="{FF2B5EF4-FFF2-40B4-BE49-F238E27FC236}">
                <a16:creationId xmlns:a16="http://schemas.microsoft.com/office/drawing/2014/main" id="{94FBA201-557D-4FFA-8645-92D1D0D2FAC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489015"/>
            <a:ext cx="9121060" cy="419703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BD68952-DDA8-411B-897A-C391BD3C32BC}"/>
              </a:ext>
            </a:extLst>
          </p:cNvPr>
          <p:cNvSpPr txBox="1"/>
          <p:nvPr/>
        </p:nvSpPr>
        <p:spPr>
          <a:xfrm>
            <a:off x="0" y="140831"/>
            <a:ext cx="20380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() 8124  117</a:t>
            </a:r>
          </a:p>
        </p:txBody>
      </p:sp>
      <p:sp>
        <p:nvSpPr>
          <p:cNvPr id="6" name="Abrir llave 5">
            <a:extLst>
              <a:ext uri="{FF2B5EF4-FFF2-40B4-BE49-F238E27FC236}">
                <a16:creationId xmlns:a16="http://schemas.microsoft.com/office/drawing/2014/main" id="{DC2B2177-87E6-4E2C-BF8C-E0ACA3D88BED}"/>
              </a:ext>
            </a:extLst>
          </p:cNvPr>
          <p:cNvSpPr/>
          <p:nvPr/>
        </p:nvSpPr>
        <p:spPr>
          <a:xfrm rot="16200000">
            <a:off x="2747868" y="2973655"/>
            <a:ext cx="45719" cy="36000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Abrir llave 6">
            <a:extLst>
              <a:ext uri="{FF2B5EF4-FFF2-40B4-BE49-F238E27FC236}">
                <a16:creationId xmlns:a16="http://schemas.microsoft.com/office/drawing/2014/main" id="{B54CEFE4-B376-46FD-A252-732A9B5C8C2D}"/>
              </a:ext>
            </a:extLst>
          </p:cNvPr>
          <p:cNvSpPr/>
          <p:nvPr/>
        </p:nvSpPr>
        <p:spPr>
          <a:xfrm rot="5400000">
            <a:off x="5599671" y="-711840"/>
            <a:ext cx="45719" cy="22680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250A196-F9C4-46E1-83F5-C269834489B7}"/>
              </a:ext>
            </a:extLst>
          </p:cNvPr>
          <p:cNvSpPr txBox="1"/>
          <p:nvPr/>
        </p:nvSpPr>
        <p:spPr>
          <a:xfrm>
            <a:off x="5106692" y="106766"/>
            <a:ext cx="1146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Cutícula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11CBC92-5AB9-4EED-B2DF-42F618F3B0AB}"/>
              </a:ext>
            </a:extLst>
          </p:cNvPr>
          <p:cNvSpPr txBox="1"/>
          <p:nvPr/>
        </p:nvSpPr>
        <p:spPr>
          <a:xfrm>
            <a:off x="2197290" y="4831727"/>
            <a:ext cx="1146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Forma_S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9544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2" name="Google Shape;682;p31"/>
          <p:cNvGrpSpPr/>
          <p:nvPr/>
        </p:nvGrpSpPr>
        <p:grpSpPr>
          <a:xfrm>
            <a:off x="4534350" y="4313399"/>
            <a:ext cx="4600713" cy="150450"/>
            <a:chOff x="0" y="4397412"/>
            <a:chExt cx="4600713" cy="150450"/>
          </a:xfrm>
        </p:grpSpPr>
        <p:sp>
          <p:nvSpPr>
            <p:cNvPr id="683" name="Google Shape;683;p31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1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1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1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1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8" name="Google Shape;688;p31"/>
          <p:cNvGrpSpPr/>
          <p:nvPr/>
        </p:nvGrpSpPr>
        <p:grpSpPr>
          <a:xfrm>
            <a:off x="5215723" y="1329593"/>
            <a:ext cx="3081703" cy="2757573"/>
            <a:chOff x="5215723" y="1479118"/>
            <a:chExt cx="3081703" cy="2757573"/>
          </a:xfrm>
        </p:grpSpPr>
        <p:grpSp>
          <p:nvGrpSpPr>
            <p:cNvPr id="689" name="Google Shape;689;p31"/>
            <p:cNvGrpSpPr/>
            <p:nvPr/>
          </p:nvGrpSpPr>
          <p:grpSpPr>
            <a:xfrm>
              <a:off x="5215723" y="1707350"/>
              <a:ext cx="3081703" cy="2529341"/>
              <a:chOff x="5150194" y="1591500"/>
              <a:chExt cx="3081703" cy="2529341"/>
            </a:xfrm>
          </p:grpSpPr>
          <p:sp>
            <p:nvSpPr>
              <p:cNvPr id="690" name="Google Shape;690;p31"/>
              <p:cNvSpPr/>
              <p:nvPr/>
            </p:nvSpPr>
            <p:spPr>
              <a:xfrm>
                <a:off x="5150194" y="1591500"/>
                <a:ext cx="1147444" cy="2529341"/>
              </a:xfrm>
              <a:custGeom>
                <a:avLst/>
                <a:gdLst/>
                <a:ahLst/>
                <a:cxnLst/>
                <a:rect l="l" t="t" r="r" b="b"/>
                <a:pathLst>
                  <a:path w="46540" h="64368" extrusionOk="0">
                    <a:moveTo>
                      <a:pt x="45240" y="58"/>
                    </a:moveTo>
                    <a:cubicBezTo>
                      <a:pt x="45926" y="58"/>
                      <a:pt x="46482" y="614"/>
                      <a:pt x="46482" y="1299"/>
                    </a:cubicBezTo>
                    <a:lnTo>
                      <a:pt x="46482" y="63068"/>
                    </a:lnTo>
                    <a:cubicBezTo>
                      <a:pt x="46482" y="63753"/>
                      <a:pt x="45926" y="64310"/>
                      <a:pt x="45240" y="64310"/>
                    </a:cubicBezTo>
                    <a:lnTo>
                      <a:pt x="1299" y="64310"/>
                    </a:lnTo>
                    <a:cubicBezTo>
                      <a:pt x="615" y="64310"/>
                      <a:pt x="58" y="63753"/>
                      <a:pt x="58" y="63068"/>
                    </a:cubicBezTo>
                    <a:lnTo>
                      <a:pt x="58" y="1299"/>
                    </a:lnTo>
                    <a:cubicBezTo>
                      <a:pt x="58" y="614"/>
                      <a:pt x="615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2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2" y="64368"/>
                      <a:pt x="1299" y="64368"/>
                    </a:cubicBezTo>
                    <a:lnTo>
                      <a:pt x="45240" y="64368"/>
                    </a:lnTo>
                    <a:cubicBezTo>
                      <a:pt x="45958" y="64368"/>
                      <a:pt x="46539" y="63786"/>
                      <a:pt x="46539" y="63068"/>
                    </a:cubicBezTo>
                    <a:lnTo>
                      <a:pt x="46539" y="1299"/>
                    </a:lnTo>
                    <a:cubicBezTo>
                      <a:pt x="46539" y="582"/>
                      <a:pt x="45958" y="0"/>
                      <a:pt x="452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1"/>
              <p:cNvSpPr/>
              <p:nvPr/>
            </p:nvSpPr>
            <p:spPr>
              <a:xfrm>
                <a:off x="6402990" y="1591500"/>
                <a:ext cx="1828907" cy="2529341"/>
              </a:xfrm>
              <a:custGeom>
                <a:avLst/>
                <a:gdLst/>
                <a:ahLst/>
                <a:cxnLst/>
                <a:rect l="l" t="t" r="r" b="b"/>
                <a:pathLst>
                  <a:path w="46543" h="64368" extrusionOk="0">
                    <a:moveTo>
                      <a:pt x="45243" y="58"/>
                    </a:moveTo>
                    <a:cubicBezTo>
                      <a:pt x="45928" y="58"/>
                      <a:pt x="46485" y="614"/>
                      <a:pt x="46485" y="1299"/>
                    </a:cubicBezTo>
                    <a:lnTo>
                      <a:pt x="46485" y="63068"/>
                    </a:lnTo>
                    <a:cubicBezTo>
                      <a:pt x="46485" y="63753"/>
                      <a:pt x="45928" y="64310"/>
                      <a:pt x="45243" y="64310"/>
                    </a:cubicBezTo>
                    <a:lnTo>
                      <a:pt x="1299" y="64310"/>
                    </a:lnTo>
                    <a:cubicBezTo>
                      <a:pt x="617" y="64310"/>
                      <a:pt x="57" y="63753"/>
                      <a:pt x="57" y="63068"/>
                    </a:cubicBezTo>
                    <a:lnTo>
                      <a:pt x="57" y="1299"/>
                    </a:lnTo>
                    <a:cubicBezTo>
                      <a:pt x="57" y="614"/>
                      <a:pt x="617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5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5" y="64368"/>
                      <a:pt x="1299" y="64368"/>
                    </a:cubicBezTo>
                    <a:lnTo>
                      <a:pt x="45243" y="64368"/>
                    </a:lnTo>
                    <a:cubicBezTo>
                      <a:pt x="45961" y="64368"/>
                      <a:pt x="46542" y="63786"/>
                      <a:pt x="46542" y="63068"/>
                    </a:cubicBezTo>
                    <a:lnTo>
                      <a:pt x="46542" y="1299"/>
                    </a:lnTo>
                    <a:cubicBezTo>
                      <a:pt x="46542" y="582"/>
                      <a:pt x="45961" y="0"/>
                      <a:pt x="452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2" name="Google Shape;692;p31"/>
            <p:cNvGrpSpPr/>
            <p:nvPr/>
          </p:nvGrpSpPr>
          <p:grpSpPr>
            <a:xfrm>
              <a:off x="5723516" y="1479118"/>
              <a:ext cx="2288423" cy="1787926"/>
              <a:chOff x="5723516" y="1479118"/>
              <a:chExt cx="2288423" cy="1787926"/>
            </a:xfrm>
          </p:grpSpPr>
          <p:sp>
            <p:nvSpPr>
              <p:cNvPr id="693" name="Google Shape;693;p31"/>
              <p:cNvSpPr/>
              <p:nvPr/>
            </p:nvSpPr>
            <p:spPr>
              <a:xfrm>
                <a:off x="5723516" y="1479118"/>
                <a:ext cx="2288423" cy="291294"/>
              </a:xfrm>
              <a:custGeom>
                <a:avLst/>
                <a:gdLst/>
                <a:ahLst/>
                <a:cxnLst/>
                <a:rect l="l" t="t" r="r" b="b"/>
                <a:pathLst>
                  <a:path w="58237" h="7413" extrusionOk="0">
                    <a:moveTo>
                      <a:pt x="1756" y="1"/>
                    </a:moveTo>
                    <a:cubicBezTo>
                      <a:pt x="791" y="1"/>
                      <a:pt x="1" y="794"/>
                      <a:pt x="1" y="1760"/>
                    </a:cubicBezTo>
                    <a:lnTo>
                      <a:pt x="1" y="7413"/>
                    </a:lnTo>
                    <a:lnTo>
                      <a:pt x="58237" y="7413"/>
                    </a:lnTo>
                    <a:lnTo>
                      <a:pt x="58237" y="1760"/>
                    </a:lnTo>
                    <a:cubicBezTo>
                      <a:pt x="58237" y="794"/>
                      <a:pt x="57448" y="1"/>
                      <a:pt x="5648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1"/>
              <p:cNvSpPr/>
              <p:nvPr/>
            </p:nvSpPr>
            <p:spPr>
              <a:xfrm>
                <a:off x="6229445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9" y="0"/>
                    </a:moveTo>
                    <a:cubicBezTo>
                      <a:pt x="597" y="0"/>
                      <a:pt x="1" y="595"/>
                      <a:pt x="1" y="1328"/>
                    </a:cubicBezTo>
                    <a:cubicBezTo>
                      <a:pt x="1" y="2060"/>
                      <a:pt x="597" y="2656"/>
                      <a:pt x="1329" y="2656"/>
                    </a:cubicBezTo>
                    <a:cubicBezTo>
                      <a:pt x="2065" y="2656"/>
                      <a:pt x="2656" y="2060"/>
                      <a:pt x="2656" y="1328"/>
                    </a:cubicBezTo>
                    <a:cubicBezTo>
                      <a:pt x="2656" y="595"/>
                      <a:pt x="2065" y="0"/>
                      <a:pt x="13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1"/>
              <p:cNvSpPr/>
              <p:nvPr/>
            </p:nvSpPr>
            <p:spPr>
              <a:xfrm>
                <a:off x="6044560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8" y="0"/>
                    </a:moveTo>
                    <a:cubicBezTo>
                      <a:pt x="596" y="0"/>
                      <a:pt x="0" y="595"/>
                      <a:pt x="0" y="1328"/>
                    </a:cubicBezTo>
                    <a:cubicBezTo>
                      <a:pt x="0" y="2060"/>
                      <a:pt x="596" y="2656"/>
                      <a:pt x="1328" y="2656"/>
                    </a:cubicBezTo>
                    <a:cubicBezTo>
                      <a:pt x="2060" y="2656"/>
                      <a:pt x="2656" y="2060"/>
                      <a:pt x="2656" y="1328"/>
                    </a:cubicBezTo>
                    <a:cubicBezTo>
                      <a:pt x="2656" y="595"/>
                      <a:pt x="2060" y="0"/>
                      <a:pt x="13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1"/>
              <p:cNvSpPr/>
              <p:nvPr/>
            </p:nvSpPr>
            <p:spPr>
              <a:xfrm>
                <a:off x="5859635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9" y="0"/>
                    </a:moveTo>
                    <a:cubicBezTo>
                      <a:pt x="593" y="0"/>
                      <a:pt x="0" y="595"/>
                      <a:pt x="0" y="1328"/>
                    </a:cubicBezTo>
                    <a:cubicBezTo>
                      <a:pt x="0" y="2060"/>
                      <a:pt x="593" y="2656"/>
                      <a:pt x="1329" y="2656"/>
                    </a:cubicBezTo>
                    <a:cubicBezTo>
                      <a:pt x="2061" y="2656"/>
                      <a:pt x="2656" y="2060"/>
                      <a:pt x="2656" y="1328"/>
                    </a:cubicBezTo>
                    <a:cubicBezTo>
                      <a:pt x="2656" y="595"/>
                      <a:pt x="2061" y="0"/>
                      <a:pt x="13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1"/>
              <p:cNvSpPr/>
              <p:nvPr/>
            </p:nvSpPr>
            <p:spPr>
              <a:xfrm>
                <a:off x="5723516" y="1770377"/>
                <a:ext cx="2288423" cy="1496668"/>
              </a:xfrm>
              <a:custGeom>
                <a:avLst/>
                <a:gdLst/>
                <a:ahLst/>
                <a:cxnLst/>
                <a:rect l="l" t="t" r="r" b="b"/>
                <a:pathLst>
                  <a:path w="58237" h="38088" extrusionOk="0">
                    <a:moveTo>
                      <a:pt x="1" y="1"/>
                    </a:moveTo>
                    <a:lnTo>
                      <a:pt x="1" y="36332"/>
                    </a:lnTo>
                    <a:cubicBezTo>
                      <a:pt x="1" y="37297"/>
                      <a:pt x="791" y="38087"/>
                      <a:pt x="1756" y="38087"/>
                    </a:cubicBezTo>
                    <a:lnTo>
                      <a:pt x="56482" y="38087"/>
                    </a:lnTo>
                    <a:cubicBezTo>
                      <a:pt x="57448" y="38087"/>
                      <a:pt x="58237" y="37297"/>
                      <a:pt x="58237" y="36332"/>
                    </a:cubicBezTo>
                    <a:lnTo>
                      <a:pt x="58237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98" name="Google Shape;698;p31"/>
          <p:cNvSpPr txBox="1">
            <a:spLocks noGrp="1"/>
          </p:cNvSpPr>
          <p:nvPr>
            <p:ph type="ctrTitle"/>
          </p:nvPr>
        </p:nvSpPr>
        <p:spPr>
          <a:xfrm>
            <a:off x="682708" y="2522279"/>
            <a:ext cx="2949049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03. </a:t>
            </a:r>
            <a:br>
              <a:rPr lang="en" sz="4800" dirty="0"/>
            </a:br>
            <a:r>
              <a:rPr lang="es-ES" sz="4800" dirty="0"/>
              <a:t>A</a:t>
            </a:r>
            <a:r>
              <a:rPr lang="en" sz="4800" dirty="0"/>
              <a:t>NáLISIS DESCRIPTIVO </a:t>
            </a:r>
            <a:endParaRPr sz="4800" dirty="0"/>
          </a:p>
        </p:txBody>
      </p:sp>
      <p:grpSp>
        <p:nvGrpSpPr>
          <p:cNvPr id="700" name="Google Shape;700;p31"/>
          <p:cNvGrpSpPr/>
          <p:nvPr/>
        </p:nvGrpSpPr>
        <p:grpSpPr>
          <a:xfrm>
            <a:off x="4394088" y="3149994"/>
            <a:ext cx="1221060" cy="1220197"/>
            <a:chOff x="4394088" y="3299519"/>
            <a:chExt cx="1221060" cy="1220197"/>
          </a:xfrm>
        </p:grpSpPr>
        <p:sp>
          <p:nvSpPr>
            <p:cNvPr id="701" name="Google Shape;701;p31"/>
            <p:cNvSpPr/>
            <p:nvPr/>
          </p:nvSpPr>
          <p:spPr>
            <a:xfrm>
              <a:off x="5004504" y="3380350"/>
              <a:ext cx="610644" cy="1139359"/>
            </a:xfrm>
            <a:custGeom>
              <a:avLst/>
              <a:gdLst/>
              <a:ahLst/>
              <a:cxnLst/>
              <a:rect l="l" t="t" r="r" b="b"/>
              <a:pathLst>
                <a:path w="15540" h="28995" extrusionOk="0">
                  <a:moveTo>
                    <a:pt x="7768" y="1"/>
                  </a:moveTo>
                  <a:lnTo>
                    <a:pt x="5740" y="3515"/>
                  </a:lnTo>
                  <a:cubicBezTo>
                    <a:pt x="9175" y="5492"/>
                    <a:pt x="11486" y="9203"/>
                    <a:pt x="11486" y="13457"/>
                  </a:cubicBezTo>
                  <a:cubicBezTo>
                    <a:pt x="11486" y="19799"/>
                    <a:pt x="6343" y="24939"/>
                    <a:pt x="1" y="24939"/>
                  </a:cubicBezTo>
                  <a:lnTo>
                    <a:pt x="1" y="28995"/>
                  </a:lnTo>
                  <a:cubicBezTo>
                    <a:pt x="8579" y="28995"/>
                    <a:pt x="15539" y="22035"/>
                    <a:pt x="15539" y="13457"/>
                  </a:cubicBezTo>
                  <a:cubicBezTo>
                    <a:pt x="15539" y="7707"/>
                    <a:pt x="12412" y="2685"/>
                    <a:pt x="77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1"/>
            <p:cNvSpPr/>
            <p:nvPr/>
          </p:nvSpPr>
          <p:spPr>
            <a:xfrm>
              <a:off x="4394088" y="3909150"/>
              <a:ext cx="610448" cy="610566"/>
            </a:xfrm>
            <a:custGeom>
              <a:avLst/>
              <a:gdLst/>
              <a:ahLst/>
              <a:cxnLst/>
              <a:rect l="l" t="t" r="r" b="b"/>
              <a:pathLst>
                <a:path w="15535" h="15538" extrusionOk="0">
                  <a:moveTo>
                    <a:pt x="0" y="0"/>
                  </a:moveTo>
                  <a:cubicBezTo>
                    <a:pt x="0" y="4117"/>
                    <a:pt x="1641" y="8076"/>
                    <a:pt x="4551" y="10984"/>
                  </a:cubicBezTo>
                  <a:cubicBezTo>
                    <a:pt x="7462" y="13894"/>
                    <a:pt x="11418" y="15538"/>
                    <a:pt x="15535" y="15538"/>
                  </a:cubicBezTo>
                  <a:lnTo>
                    <a:pt x="15535" y="11482"/>
                  </a:lnTo>
                  <a:cubicBezTo>
                    <a:pt x="9196" y="11482"/>
                    <a:pt x="4053" y="6342"/>
                    <a:pt x="4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1"/>
            <p:cNvSpPr/>
            <p:nvPr/>
          </p:nvSpPr>
          <p:spPr>
            <a:xfrm>
              <a:off x="4394088" y="3299519"/>
              <a:ext cx="915691" cy="609662"/>
            </a:xfrm>
            <a:custGeom>
              <a:avLst/>
              <a:gdLst/>
              <a:ahLst/>
              <a:cxnLst/>
              <a:rect l="l" t="t" r="r" b="b"/>
              <a:pathLst>
                <a:path w="23303" h="15515" extrusionOk="0">
                  <a:moveTo>
                    <a:pt x="15601" y="0"/>
                  </a:moveTo>
                  <a:cubicBezTo>
                    <a:pt x="10214" y="0"/>
                    <a:pt x="4947" y="2787"/>
                    <a:pt x="2078" y="7750"/>
                  </a:cubicBezTo>
                  <a:cubicBezTo>
                    <a:pt x="721" y="10104"/>
                    <a:pt x="0" y="12790"/>
                    <a:pt x="0" y="15514"/>
                  </a:cubicBezTo>
                  <a:lnTo>
                    <a:pt x="4053" y="15514"/>
                  </a:lnTo>
                  <a:cubicBezTo>
                    <a:pt x="4053" y="9168"/>
                    <a:pt x="9196" y="4031"/>
                    <a:pt x="15535" y="4031"/>
                  </a:cubicBezTo>
                  <a:cubicBezTo>
                    <a:pt x="17627" y="4031"/>
                    <a:pt x="19590" y="4588"/>
                    <a:pt x="21274" y="5572"/>
                  </a:cubicBezTo>
                  <a:lnTo>
                    <a:pt x="23302" y="2058"/>
                  </a:lnTo>
                  <a:cubicBezTo>
                    <a:pt x="20882" y="662"/>
                    <a:pt x="18227" y="0"/>
                    <a:pt x="156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4" name="Google Shape;704;p31"/>
          <p:cNvSpPr/>
          <p:nvPr/>
        </p:nvSpPr>
        <p:spPr>
          <a:xfrm>
            <a:off x="4670099" y="3237152"/>
            <a:ext cx="2593" cy="5973"/>
          </a:xfrm>
          <a:custGeom>
            <a:avLst/>
            <a:gdLst/>
            <a:ahLst/>
            <a:cxnLst/>
            <a:rect l="l" t="t" r="r" b="b"/>
            <a:pathLst>
              <a:path w="66" h="152" extrusionOk="0">
                <a:moveTo>
                  <a:pt x="65" y="1"/>
                </a:moveTo>
                <a:cubicBezTo>
                  <a:pt x="54" y="1"/>
                  <a:pt x="40" y="4"/>
                  <a:pt x="29" y="12"/>
                </a:cubicBezTo>
                <a:cubicBezTo>
                  <a:pt x="4" y="30"/>
                  <a:pt x="0" y="65"/>
                  <a:pt x="19" y="90"/>
                </a:cubicBezTo>
                <a:cubicBezTo>
                  <a:pt x="32" y="112"/>
                  <a:pt x="50" y="130"/>
                  <a:pt x="65" y="152"/>
                </a:cubicBezTo>
                <a:lnTo>
                  <a:pt x="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1"/>
          <p:cNvSpPr/>
          <p:nvPr/>
        </p:nvSpPr>
        <p:spPr>
          <a:xfrm>
            <a:off x="8052890" y="3127164"/>
            <a:ext cx="2554" cy="4951"/>
          </a:xfrm>
          <a:custGeom>
            <a:avLst/>
            <a:gdLst/>
            <a:ahLst/>
            <a:cxnLst/>
            <a:rect l="l" t="t" r="r" b="b"/>
            <a:pathLst>
              <a:path w="65" h="126" extrusionOk="0">
                <a:moveTo>
                  <a:pt x="0" y="0"/>
                </a:moveTo>
                <a:lnTo>
                  <a:pt x="0" y="126"/>
                </a:lnTo>
                <a:cubicBezTo>
                  <a:pt x="18" y="126"/>
                  <a:pt x="36" y="116"/>
                  <a:pt x="47" y="98"/>
                </a:cubicBezTo>
                <a:cubicBezTo>
                  <a:pt x="65" y="73"/>
                  <a:pt x="58" y="36"/>
                  <a:pt x="29" y="18"/>
                </a:cubicBezTo>
                <a:cubicBezTo>
                  <a:pt x="18" y="15"/>
                  <a:pt x="11" y="8"/>
                  <a:pt x="0" y="0"/>
                </a:cubicBezTo>
                <a:close/>
              </a:path>
            </a:pathLst>
          </a:custGeom>
          <a:solidFill>
            <a:srgbClr val="FE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1"/>
          <p:cNvSpPr/>
          <p:nvPr/>
        </p:nvSpPr>
        <p:spPr>
          <a:xfrm>
            <a:off x="4670099" y="2168078"/>
            <a:ext cx="2593" cy="4833"/>
          </a:xfrm>
          <a:custGeom>
            <a:avLst/>
            <a:gdLst/>
            <a:ahLst/>
            <a:cxnLst/>
            <a:rect l="l" t="t" r="r" b="b"/>
            <a:pathLst>
              <a:path w="66" h="123" extrusionOk="0">
                <a:moveTo>
                  <a:pt x="65" y="0"/>
                </a:moveTo>
                <a:cubicBezTo>
                  <a:pt x="54" y="4"/>
                  <a:pt x="47" y="7"/>
                  <a:pt x="37" y="15"/>
                </a:cubicBezTo>
                <a:cubicBezTo>
                  <a:pt x="11" y="29"/>
                  <a:pt x="0" y="65"/>
                  <a:pt x="15" y="90"/>
                </a:cubicBezTo>
                <a:cubicBezTo>
                  <a:pt x="25" y="111"/>
                  <a:pt x="44" y="122"/>
                  <a:pt x="65" y="122"/>
                </a:cubicBezTo>
                <a:lnTo>
                  <a:pt x="65" y="0"/>
                </a:lnTo>
                <a:close/>
              </a:path>
            </a:pathLst>
          </a:custGeom>
          <a:solidFill>
            <a:srgbClr val="D6E4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1"/>
          <p:cNvSpPr/>
          <p:nvPr/>
        </p:nvSpPr>
        <p:spPr>
          <a:xfrm>
            <a:off x="8052890" y="2518830"/>
            <a:ext cx="2554" cy="5973"/>
          </a:xfrm>
          <a:custGeom>
            <a:avLst/>
            <a:gdLst/>
            <a:ahLst/>
            <a:cxnLst/>
            <a:rect l="l" t="t" r="r" b="b"/>
            <a:pathLst>
              <a:path w="65" h="152" extrusionOk="0">
                <a:moveTo>
                  <a:pt x="0" y="0"/>
                </a:moveTo>
                <a:lnTo>
                  <a:pt x="0" y="151"/>
                </a:lnTo>
                <a:cubicBezTo>
                  <a:pt x="15" y="134"/>
                  <a:pt x="29" y="112"/>
                  <a:pt x="43" y="94"/>
                </a:cubicBezTo>
                <a:cubicBezTo>
                  <a:pt x="65" y="69"/>
                  <a:pt x="58" y="33"/>
                  <a:pt x="36" y="15"/>
                </a:cubicBezTo>
                <a:cubicBezTo>
                  <a:pt x="25" y="8"/>
                  <a:pt x="11" y="0"/>
                  <a:pt x="0" y="0"/>
                </a:cubicBezTo>
                <a:close/>
              </a:path>
            </a:pathLst>
          </a:custGeom>
          <a:solidFill>
            <a:srgbClr val="CCDD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8" name="Google Shape;708;p31"/>
          <p:cNvGrpSpPr/>
          <p:nvPr/>
        </p:nvGrpSpPr>
        <p:grpSpPr>
          <a:xfrm>
            <a:off x="4710406" y="1665960"/>
            <a:ext cx="3380414" cy="2313100"/>
            <a:chOff x="4710406" y="1815485"/>
            <a:chExt cx="3380414" cy="2313100"/>
          </a:xfrm>
        </p:grpSpPr>
        <p:sp>
          <p:nvSpPr>
            <p:cNvPr id="709" name="Google Shape;709;p31"/>
            <p:cNvSpPr/>
            <p:nvPr/>
          </p:nvSpPr>
          <p:spPr>
            <a:xfrm>
              <a:off x="4710406" y="1815485"/>
              <a:ext cx="3380234" cy="2313100"/>
            </a:xfrm>
            <a:custGeom>
              <a:avLst/>
              <a:gdLst/>
              <a:ahLst/>
              <a:cxnLst/>
              <a:rect l="l" t="t" r="r" b="b"/>
              <a:pathLst>
                <a:path w="86022" h="58865" extrusionOk="0">
                  <a:moveTo>
                    <a:pt x="2190" y="1"/>
                  </a:moveTo>
                  <a:cubicBezTo>
                    <a:pt x="987" y="1"/>
                    <a:pt x="0" y="983"/>
                    <a:pt x="0" y="2186"/>
                  </a:cubicBezTo>
                  <a:lnTo>
                    <a:pt x="0" y="56679"/>
                  </a:lnTo>
                  <a:cubicBezTo>
                    <a:pt x="0" y="57881"/>
                    <a:pt x="987" y="58865"/>
                    <a:pt x="2190" y="58865"/>
                  </a:cubicBezTo>
                  <a:lnTo>
                    <a:pt x="83832" y="58865"/>
                  </a:lnTo>
                  <a:cubicBezTo>
                    <a:pt x="85034" y="58865"/>
                    <a:pt x="86021" y="57881"/>
                    <a:pt x="86021" y="56679"/>
                  </a:cubicBezTo>
                  <a:lnTo>
                    <a:pt x="86021" y="2186"/>
                  </a:lnTo>
                  <a:cubicBezTo>
                    <a:pt x="86021" y="983"/>
                    <a:pt x="85034" y="1"/>
                    <a:pt x="8383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4710425" y="2037750"/>
              <a:ext cx="3380234" cy="1927813"/>
            </a:xfrm>
            <a:custGeom>
              <a:avLst/>
              <a:gdLst/>
              <a:ahLst/>
              <a:cxnLst/>
              <a:rect l="l" t="t" r="r" b="b"/>
              <a:pathLst>
                <a:path w="86022" h="49060" extrusionOk="0">
                  <a:moveTo>
                    <a:pt x="0" y="1"/>
                  </a:moveTo>
                  <a:lnTo>
                    <a:pt x="0" y="49059"/>
                  </a:lnTo>
                  <a:lnTo>
                    <a:pt x="86021" y="49059"/>
                  </a:lnTo>
                  <a:lnTo>
                    <a:pt x="8602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1" name="Google Shape;711;p31"/>
            <p:cNvGrpSpPr/>
            <p:nvPr/>
          </p:nvGrpSpPr>
          <p:grpSpPr>
            <a:xfrm>
              <a:off x="4710585" y="2281922"/>
              <a:ext cx="3380235" cy="1683652"/>
              <a:chOff x="4710585" y="2281922"/>
              <a:chExt cx="3380235" cy="1683652"/>
            </a:xfrm>
          </p:grpSpPr>
          <p:sp>
            <p:nvSpPr>
              <p:cNvPr id="712" name="Google Shape;712;p31"/>
              <p:cNvSpPr/>
              <p:nvPr/>
            </p:nvSpPr>
            <p:spPr>
              <a:xfrm>
                <a:off x="4710585" y="3230006"/>
                <a:ext cx="3380234" cy="447295"/>
              </a:xfrm>
              <a:custGeom>
                <a:avLst/>
                <a:gdLst/>
                <a:ahLst/>
                <a:cxnLst/>
                <a:rect l="l" t="t" r="r" b="b"/>
                <a:pathLst>
                  <a:path w="86022" h="11383" extrusionOk="0">
                    <a:moveTo>
                      <a:pt x="84485" y="464"/>
                    </a:moveTo>
                    <a:lnTo>
                      <a:pt x="84485" y="582"/>
                    </a:lnTo>
                    <a:cubicBezTo>
                      <a:pt x="85006" y="769"/>
                      <a:pt x="85512" y="1009"/>
                      <a:pt x="85989" y="1304"/>
                    </a:cubicBezTo>
                    <a:cubicBezTo>
                      <a:pt x="86000" y="1311"/>
                      <a:pt x="86011" y="1314"/>
                      <a:pt x="86021" y="1314"/>
                    </a:cubicBezTo>
                    <a:lnTo>
                      <a:pt x="86021" y="1188"/>
                    </a:lnTo>
                    <a:cubicBezTo>
                      <a:pt x="85534" y="890"/>
                      <a:pt x="85017" y="650"/>
                      <a:pt x="84485" y="464"/>
                    </a:cubicBezTo>
                    <a:close/>
                    <a:moveTo>
                      <a:pt x="0" y="3988"/>
                    </a:moveTo>
                    <a:lnTo>
                      <a:pt x="0" y="4139"/>
                    </a:lnTo>
                    <a:cubicBezTo>
                      <a:pt x="467" y="4760"/>
                      <a:pt x="980" y="5348"/>
                      <a:pt x="1536" y="5898"/>
                    </a:cubicBezTo>
                    <a:lnTo>
                      <a:pt x="1536" y="5740"/>
                    </a:lnTo>
                    <a:cubicBezTo>
                      <a:pt x="994" y="5194"/>
                      <a:pt x="499" y="4620"/>
                      <a:pt x="47" y="4009"/>
                    </a:cubicBezTo>
                    <a:cubicBezTo>
                      <a:pt x="36" y="3996"/>
                      <a:pt x="18" y="3988"/>
                      <a:pt x="0" y="3988"/>
                    </a:cubicBezTo>
                    <a:close/>
                    <a:moveTo>
                      <a:pt x="81772" y="0"/>
                    </a:moveTo>
                    <a:cubicBezTo>
                      <a:pt x="80738" y="0"/>
                      <a:pt x="79708" y="201"/>
                      <a:pt x="78764" y="603"/>
                    </a:cubicBezTo>
                    <a:cubicBezTo>
                      <a:pt x="77540" y="1131"/>
                      <a:pt x="76470" y="1971"/>
                      <a:pt x="75437" y="2785"/>
                    </a:cubicBezTo>
                    <a:cubicBezTo>
                      <a:pt x="74690" y="3375"/>
                      <a:pt x="73918" y="3984"/>
                      <a:pt x="73093" y="4469"/>
                    </a:cubicBezTo>
                    <a:cubicBezTo>
                      <a:pt x="71201" y="5578"/>
                      <a:pt x="68918" y="6128"/>
                      <a:pt x="66183" y="6128"/>
                    </a:cubicBezTo>
                    <a:cubicBezTo>
                      <a:pt x="64687" y="6128"/>
                      <a:pt x="63054" y="5966"/>
                      <a:pt x="61276" y="5636"/>
                    </a:cubicBezTo>
                    <a:cubicBezTo>
                      <a:pt x="59949" y="5388"/>
                      <a:pt x="58603" y="5076"/>
                      <a:pt x="57304" y="4774"/>
                    </a:cubicBezTo>
                    <a:cubicBezTo>
                      <a:pt x="54662" y="4160"/>
                      <a:pt x="51930" y="3525"/>
                      <a:pt x="49203" y="3418"/>
                    </a:cubicBezTo>
                    <a:cubicBezTo>
                      <a:pt x="48911" y="3406"/>
                      <a:pt x="48625" y="3399"/>
                      <a:pt x="48337" y="3399"/>
                    </a:cubicBezTo>
                    <a:cubicBezTo>
                      <a:pt x="46183" y="3399"/>
                      <a:pt x="44066" y="3711"/>
                      <a:pt x="41980" y="4207"/>
                    </a:cubicBezTo>
                    <a:lnTo>
                      <a:pt x="41980" y="4326"/>
                    </a:lnTo>
                    <a:cubicBezTo>
                      <a:pt x="44066" y="3827"/>
                      <a:pt x="46183" y="3514"/>
                      <a:pt x="48337" y="3514"/>
                    </a:cubicBezTo>
                    <a:cubicBezTo>
                      <a:pt x="48625" y="3514"/>
                      <a:pt x="48911" y="3518"/>
                      <a:pt x="49195" y="3532"/>
                    </a:cubicBezTo>
                    <a:cubicBezTo>
                      <a:pt x="51916" y="3636"/>
                      <a:pt x="54640" y="4271"/>
                      <a:pt x="57274" y="4885"/>
                    </a:cubicBezTo>
                    <a:cubicBezTo>
                      <a:pt x="58578" y="5187"/>
                      <a:pt x="59927" y="5499"/>
                      <a:pt x="61255" y="5747"/>
                    </a:cubicBezTo>
                    <a:cubicBezTo>
                      <a:pt x="63039" y="6077"/>
                      <a:pt x="64679" y="6242"/>
                      <a:pt x="66183" y="6242"/>
                    </a:cubicBezTo>
                    <a:cubicBezTo>
                      <a:pt x="68940" y="6242"/>
                      <a:pt x="71241" y="5686"/>
                      <a:pt x="73151" y="4566"/>
                    </a:cubicBezTo>
                    <a:cubicBezTo>
                      <a:pt x="73983" y="4077"/>
                      <a:pt x="74758" y="3468"/>
                      <a:pt x="75508" y="2876"/>
                    </a:cubicBezTo>
                    <a:cubicBezTo>
                      <a:pt x="76535" y="2064"/>
                      <a:pt x="77597" y="1228"/>
                      <a:pt x="78810" y="708"/>
                    </a:cubicBezTo>
                    <a:cubicBezTo>
                      <a:pt x="79740" y="309"/>
                      <a:pt x="80753" y="115"/>
                      <a:pt x="81772" y="115"/>
                    </a:cubicBezTo>
                    <a:cubicBezTo>
                      <a:pt x="82648" y="115"/>
                      <a:pt x="83531" y="259"/>
                      <a:pt x="84371" y="542"/>
                    </a:cubicBezTo>
                    <a:lnTo>
                      <a:pt x="84371" y="424"/>
                    </a:lnTo>
                    <a:cubicBezTo>
                      <a:pt x="83531" y="144"/>
                      <a:pt x="82648" y="0"/>
                      <a:pt x="81772" y="0"/>
                    </a:cubicBezTo>
                    <a:close/>
                    <a:moveTo>
                      <a:pt x="37756" y="5439"/>
                    </a:moveTo>
                    <a:cubicBezTo>
                      <a:pt x="36091" y="5994"/>
                      <a:pt x="34446" y="6619"/>
                      <a:pt x="32817" y="7233"/>
                    </a:cubicBezTo>
                    <a:cubicBezTo>
                      <a:pt x="31177" y="7854"/>
                      <a:pt x="29483" y="8497"/>
                      <a:pt x="27806" y="9057"/>
                    </a:cubicBezTo>
                    <a:cubicBezTo>
                      <a:pt x="23360" y="10546"/>
                      <a:pt x="19530" y="11267"/>
                      <a:pt x="15983" y="11267"/>
                    </a:cubicBezTo>
                    <a:cubicBezTo>
                      <a:pt x="15014" y="11267"/>
                      <a:pt x="14066" y="11214"/>
                      <a:pt x="13137" y="11106"/>
                    </a:cubicBezTo>
                    <a:cubicBezTo>
                      <a:pt x="8614" y="10589"/>
                      <a:pt x="4551" y="8708"/>
                      <a:pt x="1651" y="5851"/>
                    </a:cubicBezTo>
                    <a:lnTo>
                      <a:pt x="1651" y="6009"/>
                    </a:lnTo>
                    <a:cubicBezTo>
                      <a:pt x="4562" y="8841"/>
                      <a:pt x="8618" y="10704"/>
                      <a:pt x="13122" y="11220"/>
                    </a:cubicBezTo>
                    <a:cubicBezTo>
                      <a:pt x="14060" y="11328"/>
                      <a:pt x="15011" y="11382"/>
                      <a:pt x="15983" y="11382"/>
                    </a:cubicBezTo>
                    <a:cubicBezTo>
                      <a:pt x="19540" y="11382"/>
                      <a:pt x="23381" y="10657"/>
                      <a:pt x="27843" y="9164"/>
                    </a:cubicBezTo>
                    <a:cubicBezTo>
                      <a:pt x="29522" y="8604"/>
                      <a:pt x="31216" y="7962"/>
                      <a:pt x="32860" y="7341"/>
                    </a:cubicBezTo>
                    <a:cubicBezTo>
                      <a:pt x="34472" y="6731"/>
                      <a:pt x="36105" y="6113"/>
                      <a:pt x="37756" y="5557"/>
                    </a:cubicBezTo>
                    <a:lnTo>
                      <a:pt x="37756" y="5439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13" name="Google Shape;713;p31"/>
              <p:cNvGrpSpPr/>
              <p:nvPr/>
            </p:nvGrpSpPr>
            <p:grpSpPr>
              <a:xfrm>
                <a:off x="4710585" y="2281922"/>
                <a:ext cx="3380235" cy="634850"/>
                <a:chOff x="4672653" y="2281922"/>
                <a:chExt cx="3380235" cy="634850"/>
              </a:xfrm>
            </p:grpSpPr>
            <p:sp>
              <p:nvSpPr>
                <p:cNvPr id="714" name="Google Shape;714;p31"/>
                <p:cNvSpPr/>
                <p:nvPr/>
              </p:nvSpPr>
              <p:spPr>
                <a:xfrm>
                  <a:off x="4672653" y="2293200"/>
                  <a:ext cx="60514" cy="29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0" h="744" extrusionOk="0">
                      <a:moveTo>
                        <a:pt x="1539" y="0"/>
                      </a:moveTo>
                      <a:lnTo>
                        <a:pt x="1539" y="0"/>
                      </a:lnTo>
                      <a:cubicBezTo>
                        <a:pt x="1005" y="151"/>
                        <a:pt x="489" y="356"/>
                        <a:pt x="0" y="621"/>
                      </a:cubicBezTo>
                      <a:lnTo>
                        <a:pt x="0" y="743"/>
                      </a:lnTo>
                      <a:cubicBezTo>
                        <a:pt x="7" y="743"/>
                        <a:pt x="18" y="739"/>
                        <a:pt x="25" y="736"/>
                      </a:cubicBezTo>
                      <a:cubicBezTo>
                        <a:pt x="506" y="474"/>
                        <a:pt x="1012" y="270"/>
                        <a:pt x="1536" y="119"/>
                      </a:cubicBezTo>
                      <a:cubicBezTo>
                        <a:pt x="1536" y="79"/>
                        <a:pt x="1539" y="40"/>
                        <a:pt x="153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715;p31"/>
                <p:cNvSpPr/>
                <p:nvPr/>
              </p:nvSpPr>
              <p:spPr>
                <a:xfrm>
                  <a:off x="4737530" y="2281922"/>
                  <a:ext cx="3315358" cy="63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371" h="16156" extrusionOk="0">
                      <a:moveTo>
                        <a:pt x="84370" y="9834"/>
                      </a:moveTo>
                      <a:cubicBezTo>
                        <a:pt x="84352" y="9834"/>
                        <a:pt x="84335" y="9842"/>
                        <a:pt x="84324" y="9856"/>
                      </a:cubicBezTo>
                      <a:cubicBezTo>
                        <a:pt x="83871" y="10434"/>
                        <a:pt x="83373" y="10976"/>
                        <a:pt x="82834" y="11482"/>
                      </a:cubicBezTo>
                      <a:lnTo>
                        <a:pt x="82834" y="11636"/>
                      </a:lnTo>
                      <a:cubicBezTo>
                        <a:pt x="83391" y="11123"/>
                        <a:pt x="83904" y="10574"/>
                        <a:pt x="84370" y="9985"/>
                      </a:cubicBezTo>
                      <a:lnTo>
                        <a:pt x="84370" y="9834"/>
                      </a:lnTo>
                      <a:close/>
                      <a:moveTo>
                        <a:pt x="2021" y="0"/>
                      </a:moveTo>
                      <a:cubicBezTo>
                        <a:pt x="1339" y="0"/>
                        <a:pt x="660" y="86"/>
                        <a:pt x="4" y="255"/>
                      </a:cubicBezTo>
                      <a:cubicBezTo>
                        <a:pt x="4" y="298"/>
                        <a:pt x="0" y="334"/>
                        <a:pt x="0" y="377"/>
                      </a:cubicBezTo>
                      <a:cubicBezTo>
                        <a:pt x="657" y="201"/>
                        <a:pt x="1339" y="111"/>
                        <a:pt x="2025" y="111"/>
                      </a:cubicBezTo>
                      <a:cubicBezTo>
                        <a:pt x="3234" y="111"/>
                        <a:pt x="4454" y="388"/>
                        <a:pt x="5557" y="940"/>
                      </a:cubicBezTo>
                      <a:cubicBezTo>
                        <a:pt x="6770" y="1547"/>
                        <a:pt x="7832" y="2459"/>
                        <a:pt x="8862" y="3342"/>
                      </a:cubicBezTo>
                      <a:cubicBezTo>
                        <a:pt x="9609" y="3988"/>
                        <a:pt x="10388" y="4652"/>
                        <a:pt x="11216" y="5201"/>
                      </a:cubicBezTo>
                      <a:cubicBezTo>
                        <a:pt x="13482" y="6690"/>
                        <a:pt x="16307" y="7427"/>
                        <a:pt x="19784" y="7427"/>
                      </a:cubicBezTo>
                      <a:cubicBezTo>
                        <a:pt x="20833" y="7427"/>
                        <a:pt x="21938" y="7362"/>
                        <a:pt x="23108" y="7229"/>
                      </a:cubicBezTo>
                      <a:cubicBezTo>
                        <a:pt x="24439" y="7078"/>
                        <a:pt x="25786" y="6859"/>
                        <a:pt x="27088" y="6651"/>
                      </a:cubicBezTo>
                      <a:cubicBezTo>
                        <a:pt x="29497" y="6259"/>
                        <a:pt x="31977" y="5861"/>
                        <a:pt x="34461" y="5861"/>
                      </a:cubicBezTo>
                      <a:lnTo>
                        <a:pt x="34777" y="5861"/>
                      </a:lnTo>
                      <a:cubicBezTo>
                        <a:pt x="34953" y="5840"/>
                        <a:pt x="35129" y="5825"/>
                        <a:pt x="35305" y="5825"/>
                      </a:cubicBezTo>
                      <a:cubicBezTo>
                        <a:pt x="35595" y="5825"/>
                        <a:pt x="35883" y="5858"/>
                        <a:pt x="36173" y="5926"/>
                      </a:cubicBezTo>
                      <a:cubicBezTo>
                        <a:pt x="41485" y="6342"/>
                        <a:pt x="46575" y="8628"/>
                        <a:pt x="51506" y="10847"/>
                      </a:cubicBezTo>
                      <a:cubicBezTo>
                        <a:pt x="53147" y="11587"/>
                        <a:pt x="54845" y="12347"/>
                        <a:pt x="56521" y="13029"/>
                      </a:cubicBezTo>
                      <a:cubicBezTo>
                        <a:pt x="61751" y="15150"/>
                        <a:pt x="66126" y="16156"/>
                        <a:pt x="70189" y="16156"/>
                      </a:cubicBezTo>
                      <a:cubicBezTo>
                        <a:pt x="70544" y="16156"/>
                        <a:pt x="70892" y="16149"/>
                        <a:pt x="71245" y="16134"/>
                      </a:cubicBezTo>
                      <a:cubicBezTo>
                        <a:pt x="75749" y="15937"/>
                        <a:pt x="79805" y="14365"/>
                        <a:pt x="82720" y="11741"/>
                      </a:cubicBezTo>
                      <a:lnTo>
                        <a:pt x="82720" y="11587"/>
                      </a:lnTo>
                      <a:cubicBezTo>
                        <a:pt x="79819" y="14235"/>
                        <a:pt x="75759" y="15826"/>
                        <a:pt x="71237" y="16019"/>
                      </a:cubicBezTo>
                      <a:cubicBezTo>
                        <a:pt x="70889" y="16033"/>
                        <a:pt x="70541" y="16041"/>
                        <a:pt x="70189" y="16041"/>
                      </a:cubicBezTo>
                      <a:cubicBezTo>
                        <a:pt x="66141" y="16041"/>
                        <a:pt x="61776" y="15039"/>
                        <a:pt x="56564" y="12925"/>
                      </a:cubicBezTo>
                      <a:cubicBezTo>
                        <a:pt x="54891" y="12243"/>
                        <a:pt x="53194" y="11482"/>
                        <a:pt x="51553" y="10743"/>
                      </a:cubicBezTo>
                      <a:cubicBezTo>
                        <a:pt x="46303" y="8381"/>
                        <a:pt x="40871" y="5941"/>
                        <a:pt x="35172" y="5757"/>
                      </a:cubicBezTo>
                      <a:cubicBezTo>
                        <a:pt x="34935" y="5750"/>
                        <a:pt x="34698" y="5747"/>
                        <a:pt x="34461" y="5747"/>
                      </a:cubicBezTo>
                      <a:cubicBezTo>
                        <a:pt x="31970" y="5747"/>
                        <a:pt x="29483" y="6148"/>
                        <a:pt x="27071" y="6536"/>
                      </a:cubicBezTo>
                      <a:cubicBezTo>
                        <a:pt x="25771" y="6748"/>
                        <a:pt x="24426" y="6963"/>
                        <a:pt x="23097" y="7114"/>
                      </a:cubicBezTo>
                      <a:cubicBezTo>
                        <a:pt x="21931" y="7247"/>
                        <a:pt x="20829" y="7315"/>
                        <a:pt x="19784" y="7315"/>
                      </a:cubicBezTo>
                      <a:cubicBezTo>
                        <a:pt x="16328" y="7315"/>
                        <a:pt x="13525" y="6582"/>
                        <a:pt x="11281" y="5104"/>
                      </a:cubicBezTo>
                      <a:cubicBezTo>
                        <a:pt x="10456" y="4562"/>
                        <a:pt x="9680" y="3898"/>
                        <a:pt x="8934" y="3256"/>
                      </a:cubicBezTo>
                      <a:cubicBezTo>
                        <a:pt x="7900" y="2369"/>
                        <a:pt x="6831" y="1450"/>
                        <a:pt x="5607" y="837"/>
                      </a:cubicBezTo>
                      <a:cubicBezTo>
                        <a:pt x="4487" y="277"/>
                        <a:pt x="3252" y="0"/>
                        <a:pt x="202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16" name="Google Shape;716;p31"/>
              <p:cNvSpPr/>
              <p:nvPr/>
            </p:nvSpPr>
            <p:spPr>
              <a:xfrm>
                <a:off x="4921590" y="3223954"/>
                <a:ext cx="166021" cy="741615"/>
              </a:xfrm>
              <a:custGeom>
                <a:avLst/>
                <a:gdLst/>
                <a:ahLst/>
                <a:cxnLst/>
                <a:rect l="l" t="t" r="r" b="b"/>
                <a:pathLst>
                  <a:path w="4225" h="18873" extrusionOk="0">
                    <a:moveTo>
                      <a:pt x="0" y="0"/>
                    </a:moveTo>
                    <a:lnTo>
                      <a:pt x="0" y="18872"/>
                    </a:lnTo>
                    <a:lnTo>
                      <a:pt x="4225" y="1887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1"/>
              <p:cNvSpPr/>
              <p:nvPr/>
            </p:nvSpPr>
            <p:spPr>
              <a:xfrm>
                <a:off x="5168405" y="3072588"/>
                <a:ext cx="166179" cy="892979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2725" extrusionOk="0">
                    <a:moveTo>
                      <a:pt x="1" y="1"/>
                    </a:moveTo>
                    <a:lnTo>
                      <a:pt x="1" y="22724"/>
                    </a:lnTo>
                    <a:lnTo>
                      <a:pt x="4229" y="22724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1"/>
              <p:cNvSpPr/>
              <p:nvPr/>
            </p:nvSpPr>
            <p:spPr>
              <a:xfrm>
                <a:off x="5415377" y="2923933"/>
                <a:ext cx="166179" cy="1041632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6508" extrusionOk="0">
                    <a:moveTo>
                      <a:pt x="1" y="0"/>
                    </a:moveTo>
                    <a:lnTo>
                      <a:pt x="1" y="26507"/>
                    </a:lnTo>
                    <a:lnTo>
                      <a:pt x="4229" y="26507"/>
                    </a:lnTo>
                    <a:lnTo>
                      <a:pt x="42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1"/>
              <p:cNvSpPr/>
              <p:nvPr/>
            </p:nvSpPr>
            <p:spPr>
              <a:xfrm>
                <a:off x="5662310" y="2741719"/>
                <a:ext cx="166100" cy="1223843"/>
              </a:xfrm>
              <a:custGeom>
                <a:avLst/>
                <a:gdLst/>
                <a:ahLst/>
                <a:cxnLst/>
                <a:rect l="l" t="t" r="r" b="b"/>
                <a:pathLst>
                  <a:path w="4227" h="31145" extrusionOk="0">
                    <a:moveTo>
                      <a:pt x="1" y="0"/>
                    </a:moveTo>
                    <a:lnTo>
                      <a:pt x="1" y="31144"/>
                    </a:lnTo>
                    <a:lnTo>
                      <a:pt x="4226" y="31144"/>
                    </a:lnTo>
                    <a:lnTo>
                      <a:pt x="42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1"/>
              <p:cNvSpPr/>
              <p:nvPr/>
            </p:nvSpPr>
            <p:spPr>
              <a:xfrm>
                <a:off x="5909282" y="3001659"/>
                <a:ext cx="166061" cy="963906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4530" extrusionOk="0">
                    <a:moveTo>
                      <a:pt x="1" y="0"/>
                    </a:moveTo>
                    <a:lnTo>
                      <a:pt x="1" y="24529"/>
                    </a:lnTo>
                    <a:lnTo>
                      <a:pt x="4225" y="24529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1"/>
              <p:cNvSpPr/>
              <p:nvPr/>
            </p:nvSpPr>
            <p:spPr>
              <a:xfrm>
                <a:off x="6156254" y="2640416"/>
                <a:ext cx="166061" cy="1325145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33723" extrusionOk="0">
                    <a:moveTo>
                      <a:pt x="1" y="1"/>
                    </a:moveTo>
                    <a:lnTo>
                      <a:pt x="1" y="33722"/>
                    </a:lnTo>
                    <a:lnTo>
                      <a:pt x="4225" y="3372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1"/>
              <p:cNvSpPr/>
              <p:nvPr/>
            </p:nvSpPr>
            <p:spPr>
              <a:xfrm>
                <a:off x="6403226" y="3091489"/>
                <a:ext cx="166061" cy="874078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2244" extrusionOk="0">
                    <a:moveTo>
                      <a:pt x="1" y="0"/>
                    </a:moveTo>
                    <a:lnTo>
                      <a:pt x="1" y="22243"/>
                    </a:lnTo>
                    <a:lnTo>
                      <a:pt x="4225" y="22243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1"/>
              <p:cNvSpPr/>
              <p:nvPr/>
            </p:nvSpPr>
            <p:spPr>
              <a:xfrm>
                <a:off x="6650080" y="2798266"/>
                <a:ext cx="166179" cy="1167297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9706" extrusionOk="0">
                    <a:moveTo>
                      <a:pt x="0" y="1"/>
                    </a:moveTo>
                    <a:lnTo>
                      <a:pt x="0" y="29705"/>
                    </a:lnTo>
                    <a:lnTo>
                      <a:pt x="4228" y="29705"/>
                    </a:lnTo>
                    <a:lnTo>
                      <a:pt x="422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1"/>
              <p:cNvSpPr/>
              <p:nvPr/>
            </p:nvSpPr>
            <p:spPr>
              <a:xfrm>
                <a:off x="6897013" y="3673574"/>
                <a:ext cx="166218" cy="292001"/>
              </a:xfrm>
              <a:custGeom>
                <a:avLst/>
                <a:gdLst/>
                <a:ahLst/>
                <a:cxnLst/>
                <a:rect l="l" t="t" r="r" b="b"/>
                <a:pathLst>
                  <a:path w="4230" h="7431" extrusionOk="0">
                    <a:moveTo>
                      <a:pt x="1" y="1"/>
                    </a:moveTo>
                    <a:lnTo>
                      <a:pt x="1" y="7430"/>
                    </a:lnTo>
                    <a:lnTo>
                      <a:pt x="4229" y="7430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1"/>
              <p:cNvSpPr/>
              <p:nvPr/>
            </p:nvSpPr>
            <p:spPr>
              <a:xfrm>
                <a:off x="7143985" y="2724901"/>
                <a:ext cx="166061" cy="1240661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31573" extrusionOk="0">
                    <a:moveTo>
                      <a:pt x="1" y="1"/>
                    </a:moveTo>
                    <a:lnTo>
                      <a:pt x="1" y="31572"/>
                    </a:lnTo>
                    <a:lnTo>
                      <a:pt x="4225" y="3157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1"/>
              <p:cNvSpPr/>
              <p:nvPr/>
            </p:nvSpPr>
            <p:spPr>
              <a:xfrm>
                <a:off x="7390957" y="2381065"/>
                <a:ext cx="166061" cy="1584492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40323" extrusionOk="0">
                    <a:moveTo>
                      <a:pt x="1" y="0"/>
                    </a:moveTo>
                    <a:lnTo>
                      <a:pt x="1" y="40322"/>
                    </a:lnTo>
                    <a:lnTo>
                      <a:pt x="4225" y="4032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1"/>
              <p:cNvSpPr/>
              <p:nvPr/>
            </p:nvSpPr>
            <p:spPr>
              <a:xfrm>
                <a:off x="7637929" y="3115184"/>
                <a:ext cx="166061" cy="850383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1641" extrusionOk="0">
                    <a:moveTo>
                      <a:pt x="1" y="0"/>
                    </a:moveTo>
                    <a:lnTo>
                      <a:pt x="1" y="21640"/>
                    </a:lnTo>
                    <a:lnTo>
                      <a:pt x="4225" y="21640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8" name="Google Shape;728;p31"/>
          <p:cNvGrpSpPr/>
          <p:nvPr/>
        </p:nvGrpSpPr>
        <p:grpSpPr>
          <a:xfrm>
            <a:off x="5262046" y="2085203"/>
            <a:ext cx="1054922" cy="2623643"/>
            <a:chOff x="5262046" y="2234728"/>
            <a:chExt cx="1054922" cy="2623643"/>
          </a:xfrm>
        </p:grpSpPr>
        <p:sp>
          <p:nvSpPr>
            <p:cNvPr id="729" name="Google Shape;729;p31"/>
            <p:cNvSpPr/>
            <p:nvPr/>
          </p:nvSpPr>
          <p:spPr>
            <a:xfrm>
              <a:off x="6104070" y="2510819"/>
              <a:ext cx="54895" cy="4008"/>
            </a:xfrm>
            <a:custGeom>
              <a:avLst/>
              <a:gdLst/>
              <a:ahLst/>
              <a:cxnLst/>
              <a:rect l="l" t="t" r="r" b="b"/>
              <a:pathLst>
                <a:path w="1397" h="102" extrusionOk="0">
                  <a:moveTo>
                    <a:pt x="529" y="0"/>
                  </a:moveTo>
                  <a:cubicBezTo>
                    <a:pt x="353" y="0"/>
                    <a:pt x="177" y="15"/>
                    <a:pt x="1" y="36"/>
                  </a:cubicBezTo>
                  <a:cubicBezTo>
                    <a:pt x="134" y="40"/>
                    <a:pt x="263" y="43"/>
                    <a:pt x="393" y="47"/>
                  </a:cubicBezTo>
                  <a:cubicBezTo>
                    <a:pt x="729" y="58"/>
                    <a:pt x="1064" y="76"/>
                    <a:pt x="1397" y="101"/>
                  </a:cubicBezTo>
                  <a:cubicBezTo>
                    <a:pt x="1107" y="33"/>
                    <a:pt x="819" y="0"/>
                    <a:pt x="529" y="0"/>
                  </a:cubicBezTo>
                  <a:close/>
                </a:path>
              </a:pathLst>
            </a:custGeom>
            <a:solidFill>
              <a:srgbClr val="C2D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6266871" y="2618410"/>
              <a:ext cx="157" cy="236"/>
            </a:xfrm>
            <a:custGeom>
              <a:avLst/>
              <a:gdLst/>
              <a:ahLst/>
              <a:cxnLst/>
              <a:rect l="l" t="t" r="r" b="b"/>
              <a:pathLst>
                <a:path w="4" h="6" extrusionOk="0">
                  <a:moveTo>
                    <a:pt x="0" y="1"/>
                  </a:moveTo>
                  <a:cubicBezTo>
                    <a:pt x="0" y="5"/>
                    <a:pt x="4" y="5"/>
                    <a:pt x="4" y="5"/>
                  </a:cubicBezTo>
                  <a:cubicBezTo>
                    <a:pt x="4" y="5"/>
                    <a:pt x="0" y="5"/>
                    <a:pt x="0" y="1"/>
                  </a:cubicBezTo>
                  <a:close/>
                </a:path>
              </a:pathLst>
            </a:custGeom>
            <a:solidFill>
              <a:srgbClr val="99BD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5977067" y="2638333"/>
              <a:ext cx="3340" cy="49826"/>
            </a:xfrm>
            <a:custGeom>
              <a:avLst/>
              <a:gdLst/>
              <a:ahLst/>
              <a:cxnLst/>
              <a:rect l="l" t="t" r="r" b="b"/>
              <a:pathLst>
                <a:path w="85" h="1268" extrusionOk="0">
                  <a:moveTo>
                    <a:pt x="42" y="0"/>
                  </a:moveTo>
                  <a:cubicBezTo>
                    <a:pt x="9" y="244"/>
                    <a:pt x="1" y="487"/>
                    <a:pt x="15" y="728"/>
                  </a:cubicBezTo>
                  <a:lnTo>
                    <a:pt x="15" y="728"/>
                  </a:lnTo>
                  <a:cubicBezTo>
                    <a:pt x="2" y="487"/>
                    <a:pt x="11" y="243"/>
                    <a:pt x="45" y="0"/>
                  </a:cubicBezTo>
                  <a:close/>
                  <a:moveTo>
                    <a:pt x="15" y="728"/>
                  </a:moveTo>
                  <a:lnTo>
                    <a:pt x="15" y="728"/>
                  </a:lnTo>
                  <a:cubicBezTo>
                    <a:pt x="26" y="910"/>
                    <a:pt x="49" y="1091"/>
                    <a:pt x="85" y="1267"/>
                  </a:cubicBezTo>
                  <a:cubicBezTo>
                    <a:pt x="75" y="1213"/>
                    <a:pt x="63" y="1156"/>
                    <a:pt x="56" y="1099"/>
                  </a:cubicBezTo>
                  <a:cubicBezTo>
                    <a:pt x="37" y="976"/>
                    <a:pt x="23" y="852"/>
                    <a:pt x="15" y="728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5988698" y="2715077"/>
              <a:ext cx="39099" cy="54306"/>
            </a:xfrm>
            <a:custGeom>
              <a:avLst/>
              <a:gdLst/>
              <a:ahLst/>
              <a:cxnLst/>
              <a:rect l="l" t="t" r="r" b="b"/>
              <a:pathLst>
                <a:path w="995" h="1382" extrusionOk="0">
                  <a:moveTo>
                    <a:pt x="1" y="0"/>
                  </a:moveTo>
                  <a:lnTo>
                    <a:pt x="1" y="0"/>
                  </a:lnTo>
                  <a:cubicBezTo>
                    <a:pt x="220" y="527"/>
                    <a:pt x="557" y="1001"/>
                    <a:pt x="995" y="1382"/>
                  </a:cubicBezTo>
                  <a:cubicBezTo>
                    <a:pt x="561" y="1001"/>
                    <a:pt x="220" y="524"/>
                    <a:pt x="1" y="0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5965592" y="2784355"/>
              <a:ext cx="125548" cy="256714"/>
            </a:xfrm>
            <a:custGeom>
              <a:avLst/>
              <a:gdLst/>
              <a:ahLst/>
              <a:cxnLst/>
              <a:rect l="l" t="t" r="r" b="b"/>
              <a:pathLst>
                <a:path w="3195" h="6533" extrusionOk="0">
                  <a:moveTo>
                    <a:pt x="2729" y="0"/>
                  </a:moveTo>
                  <a:cubicBezTo>
                    <a:pt x="2573" y="0"/>
                    <a:pt x="2423" y="83"/>
                    <a:pt x="2344" y="229"/>
                  </a:cubicBezTo>
                  <a:cubicBezTo>
                    <a:pt x="1838" y="1169"/>
                    <a:pt x="1414" y="2139"/>
                    <a:pt x="1001" y="3115"/>
                  </a:cubicBezTo>
                  <a:cubicBezTo>
                    <a:pt x="804" y="3606"/>
                    <a:pt x="600" y="4091"/>
                    <a:pt x="417" y="4590"/>
                  </a:cubicBezTo>
                  <a:lnTo>
                    <a:pt x="137" y="5329"/>
                  </a:lnTo>
                  <a:cubicBezTo>
                    <a:pt x="44" y="5577"/>
                    <a:pt x="0" y="5843"/>
                    <a:pt x="173" y="6187"/>
                  </a:cubicBezTo>
                  <a:cubicBezTo>
                    <a:pt x="284" y="6404"/>
                    <a:pt x="505" y="6533"/>
                    <a:pt x="736" y="6533"/>
                  </a:cubicBezTo>
                  <a:cubicBezTo>
                    <a:pt x="819" y="6533"/>
                    <a:pt x="903" y="6516"/>
                    <a:pt x="983" y="6481"/>
                  </a:cubicBezTo>
                  <a:cubicBezTo>
                    <a:pt x="1339" y="6330"/>
                    <a:pt x="1475" y="6101"/>
                    <a:pt x="1561" y="5850"/>
                  </a:cubicBezTo>
                  <a:lnTo>
                    <a:pt x="1823" y="5103"/>
                  </a:lnTo>
                  <a:cubicBezTo>
                    <a:pt x="2007" y="4604"/>
                    <a:pt x="2161" y="4098"/>
                    <a:pt x="2326" y="3595"/>
                  </a:cubicBezTo>
                  <a:cubicBezTo>
                    <a:pt x="2638" y="2587"/>
                    <a:pt x="2936" y="1571"/>
                    <a:pt x="3155" y="523"/>
                  </a:cubicBezTo>
                  <a:cubicBezTo>
                    <a:pt x="3195" y="340"/>
                    <a:pt x="3108" y="146"/>
                    <a:pt x="2936" y="53"/>
                  </a:cubicBezTo>
                  <a:cubicBezTo>
                    <a:pt x="2870" y="17"/>
                    <a:pt x="2799" y="0"/>
                    <a:pt x="2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5288021" y="2719557"/>
              <a:ext cx="227950" cy="308348"/>
            </a:xfrm>
            <a:custGeom>
              <a:avLst/>
              <a:gdLst/>
              <a:ahLst/>
              <a:cxnLst/>
              <a:rect l="l" t="t" r="r" b="b"/>
              <a:pathLst>
                <a:path w="5801" h="7847" extrusionOk="0">
                  <a:moveTo>
                    <a:pt x="2024" y="1"/>
                  </a:moveTo>
                  <a:cubicBezTo>
                    <a:pt x="1928" y="130"/>
                    <a:pt x="1863" y="223"/>
                    <a:pt x="1788" y="331"/>
                  </a:cubicBezTo>
                  <a:cubicBezTo>
                    <a:pt x="1716" y="438"/>
                    <a:pt x="1648" y="543"/>
                    <a:pt x="1579" y="650"/>
                  </a:cubicBezTo>
                  <a:cubicBezTo>
                    <a:pt x="1446" y="866"/>
                    <a:pt x="1321" y="1081"/>
                    <a:pt x="1203" y="1303"/>
                  </a:cubicBezTo>
                  <a:cubicBezTo>
                    <a:pt x="966" y="1745"/>
                    <a:pt x="761" y="2204"/>
                    <a:pt x="582" y="2678"/>
                  </a:cubicBezTo>
                  <a:cubicBezTo>
                    <a:pt x="227" y="3626"/>
                    <a:pt x="0" y="4652"/>
                    <a:pt x="15" y="5718"/>
                  </a:cubicBezTo>
                  <a:cubicBezTo>
                    <a:pt x="15" y="5822"/>
                    <a:pt x="18" y="6049"/>
                    <a:pt x="68" y="6256"/>
                  </a:cubicBezTo>
                  <a:cubicBezTo>
                    <a:pt x="115" y="6465"/>
                    <a:pt x="205" y="6680"/>
                    <a:pt x="330" y="6864"/>
                  </a:cubicBezTo>
                  <a:cubicBezTo>
                    <a:pt x="585" y="7240"/>
                    <a:pt x="933" y="7452"/>
                    <a:pt x="1235" y="7578"/>
                  </a:cubicBezTo>
                  <a:cubicBezTo>
                    <a:pt x="1544" y="7707"/>
                    <a:pt x="1831" y="7768"/>
                    <a:pt x="2104" y="7804"/>
                  </a:cubicBezTo>
                  <a:cubicBezTo>
                    <a:pt x="2380" y="7840"/>
                    <a:pt x="2642" y="7847"/>
                    <a:pt x="2901" y="7847"/>
                  </a:cubicBezTo>
                  <a:cubicBezTo>
                    <a:pt x="3927" y="7822"/>
                    <a:pt x="4860" y="7628"/>
                    <a:pt x="5800" y="7341"/>
                  </a:cubicBezTo>
                  <a:lnTo>
                    <a:pt x="5603" y="6397"/>
                  </a:lnTo>
                  <a:cubicBezTo>
                    <a:pt x="5166" y="6423"/>
                    <a:pt x="4720" y="6442"/>
                    <a:pt x="4281" y="6442"/>
                  </a:cubicBezTo>
                  <a:cubicBezTo>
                    <a:pt x="3831" y="6442"/>
                    <a:pt x="3389" y="6422"/>
                    <a:pt x="2972" y="6372"/>
                  </a:cubicBezTo>
                  <a:cubicBezTo>
                    <a:pt x="2563" y="6325"/>
                    <a:pt x="2161" y="6225"/>
                    <a:pt x="1928" y="6092"/>
                  </a:cubicBezTo>
                  <a:cubicBezTo>
                    <a:pt x="1809" y="6024"/>
                    <a:pt x="1763" y="5959"/>
                    <a:pt x="1769" y="5938"/>
                  </a:cubicBezTo>
                  <a:lnTo>
                    <a:pt x="1773" y="5905"/>
                  </a:lnTo>
                  <a:lnTo>
                    <a:pt x="1784" y="5754"/>
                  </a:lnTo>
                  <a:cubicBezTo>
                    <a:pt x="1834" y="4961"/>
                    <a:pt x="2061" y="4157"/>
                    <a:pt x="2376" y="3382"/>
                  </a:cubicBezTo>
                  <a:cubicBezTo>
                    <a:pt x="2538" y="2991"/>
                    <a:pt x="2728" y="2610"/>
                    <a:pt x="2929" y="2237"/>
                  </a:cubicBezTo>
                  <a:cubicBezTo>
                    <a:pt x="3030" y="2050"/>
                    <a:pt x="3137" y="1863"/>
                    <a:pt x="3249" y="1684"/>
                  </a:cubicBezTo>
                  <a:lnTo>
                    <a:pt x="3417" y="1419"/>
                  </a:lnTo>
                  <a:cubicBezTo>
                    <a:pt x="3471" y="1336"/>
                    <a:pt x="3539" y="1235"/>
                    <a:pt x="3578" y="1178"/>
                  </a:cubicBezTo>
                  <a:lnTo>
                    <a:pt x="202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5297766" y="2639787"/>
              <a:ext cx="193528" cy="199147"/>
            </a:xfrm>
            <a:custGeom>
              <a:avLst/>
              <a:gdLst/>
              <a:ahLst/>
              <a:cxnLst/>
              <a:rect l="l" t="t" r="r" b="b"/>
              <a:pathLst>
                <a:path w="4925" h="5068" extrusionOk="0">
                  <a:moveTo>
                    <a:pt x="2971" y="1"/>
                  </a:moveTo>
                  <a:cubicBezTo>
                    <a:pt x="2873" y="1"/>
                    <a:pt x="2766" y="14"/>
                    <a:pt x="2649" y="43"/>
                  </a:cubicBezTo>
                  <a:cubicBezTo>
                    <a:pt x="1863" y="236"/>
                    <a:pt x="0" y="3338"/>
                    <a:pt x="0" y="3338"/>
                  </a:cubicBezTo>
                  <a:lnTo>
                    <a:pt x="4174" y="5067"/>
                  </a:lnTo>
                  <a:cubicBezTo>
                    <a:pt x="4174" y="5067"/>
                    <a:pt x="4924" y="2705"/>
                    <a:pt x="4454" y="1761"/>
                  </a:cubicBezTo>
                  <a:cubicBezTo>
                    <a:pt x="4017" y="883"/>
                    <a:pt x="3772" y="1"/>
                    <a:pt x="2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1"/>
            <p:cNvSpPr/>
            <p:nvPr/>
          </p:nvSpPr>
          <p:spPr>
            <a:xfrm>
              <a:off x="5488310" y="2958906"/>
              <a:ext cx="102442" cy="63068"/>
            </a:xfrm>
            <a:custGeom>
              <a:avLst/>
              <a:gdLst/>
              <a:ahLst/>
              <a:cxnLst/>
              <a:rect l="l" t="t" r="r" b="b"/>
              <a:pathLst>
                <a:path w="2607" h="1605" extrusionOk="0">
                  <a:moveTo>
                    <a:pt x="2606" y="1"/>
                  </a:moveTo>
                  <a:lnTo>
                    <a:pt x="696" y="202"/>
                  </a:lnTo>
                  <a:lnTo>
                    <a:pt x="0" y="765"/>
                  </a:lnTo>
                  <a:cubicBezTo>
                    <a:pt x="312" y="1494"/>
                    <a:pt x="1533" y="1605"/>
                    <a:pt x="1533" y="1605"/>
                  </a:cubicBezTo>
                  <a:lnTo>
                    <a:pt x="2606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1"/>
            <p:cNvSpPr/>
            <p:nvPr/>
          </p:nvSpPr>
          <p:spPr>
            <a:xfrm>
              <a:off x="5548510" y="2958906"/>
              <a:ext cx="95801" cy="96076"/>
            </a:xfrm>
            <a:custGeom>
              <a:avLst/>
              <a:gdLst/>
              <a:ahLst/>
              <a:cxnLst/>
              <a:rect l="l" t="t" r="r" b="b"/>
              <a:pathLst>
                <a:path w="2438" h="2445" extrusionOk="0">
                  <a:moveTo>
                    <a:pt x="1074" y="1"/>
                  </a:moveTo>
                  <a:lnTo>
                    <a:pt x="1" y="1605"/>
                  </a:lnTo>
                  <a:lnTo>
                    <a:pt x="970" y="2445"/>
                  </a:lnTo>
                  <a:lnTo>
                    <a:pt x="2438" y="851"/>
                  </a:lnTo>
                  <a:lnTo>
                    <a:pt x="107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5395494" y="4767365"/>
              <a:ext cx="39099" cy="18940"/>
            </a:xfrm>
            <a:custGeom>
              <a:avLst/>
              <a:gdLst/>
              <a:ahLst/>
              <a:cxnLst/>
              <a:rect l="l" t="t" r="r" b="b"/>
              <a:pathLst>
                <a:path w="995" h="482" extrusionOk="0">
                  <a:moveTo>
                    <a:pt x="796" y="88"/>
                  </a:moveTo>
                  <a:cubicBezTo>
                    <a:pt x="818" y="88"/>
                    <a:pt x="836" y="91"/>
                    <a:pt x="851" y="98"/>
                  </a:cubicBezTo>
                  <a:cubicBezTo>
                    <a:pt x="865" y="105"/>
                    <a:pt x="883" y="119"/>
                    <a:pt x="890" y="159"/>
                  </a:cubicBezTo>
                  <a:cubicBezTo>
                    <a:pt x="901" y="227"/>
                    <a:pt x="887" y="281"/>
                    <a:pt x="843" y="316"/>
                  </a:cubicBezTo>
                  <a:cubicBezTo>
                    <a:pt x="789" y="368"/>
                    <a:pt x="685" y="393"/>
                    <a:pt x="545" y="393"/>
                  </a:cubicBezTo>
                  <a:cubicBezTo>
                    <a:pt x="438" y="393"/>
                    <a:pt x="310" y="378"/>
                    <a:pt x="166" y="349"/>
                  </a:cubicBezTo>
                  <a:cubicBezTo>
                    <a:pt x="372" y="227"/>
                    <a:pt x="650" y="88"/>
                    <a:pt x="796" y="88"/>
                  </a:cubicBezTo>
                  <a:close/>
                  <a:moveTo>
                    <a:pt x="792" y="1"/>
                  </a:moveTo>
                  <a:cubicBezTo>
                    <a:pt x="533" y="1"/>
                    <a:pt x="82" y="297"/>
                    <a:pt x="25" y="334"/>
                  </a:cubicBezTo>
                  <a:cubicBezTo>
                    <a:pt x="11" y="342"/>
                    <a:pt x="0" y="359"/>
                    <a:pt x="4" y="378"/>
                  </a:cubicBezTo>
                  <a:cubicBezTo>
                    <a:pt x="7" y="396"/>
                    <a:pt x="22" y="410"/>
                    <a:pt x="40" y="414"/>
                  </a:cubicBezTo>
                  <a:cubicBezTo>
                    <a:pt x="172" y="446"/>
                    <a:pt x="366" y="482"/>
                    <a:pt x="542" y="482"/>
                  </a:cubicBezTo>
                  <a:cubicBezTo>
                    <a:pt x="689" y="482"/>
                    <a:pt x="825" y="457"/>
                    <a:pt x="905" y="385"/>
                  </a:cubicBezTo>
                  <a:cubicBezTo>
                    <a:pt x="969" y="328"/>
                    <a:pt x="994" y="245"/>
                    <a:pt x="980" y="144"/>
                  </a:cubicBezTo>
                  <a:cubicBezTo>
                    <a:pt x="969" y="69"/>
                    <a:pt x="923" y="33"/>
                    <a:pt x="887" y="19"/>
                  </a:cubicBezTo>
                  <a:cubicBezTo>
                    <a:pt x="860" y="7"/>
                    <a:pt x="828" y="1"/>
                    <a:pt x="7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5395612" y="4749799"/>
              <a:ext cx="23341" cy="33990"/>
            </a:xfrm>
            <a:custGeom>
              <a:avLst/>
              <a:gdLst/>
              <a:ahLst/>
              <a:cxnLst/>
              <a:rect l="l" t="t" r="r" b="b"/>
              <a:pathLst>
                <a:path w="594" h="865" extrusionOk="0">
                  <a:moveTo>
                    <a:pt x="385" y="92"/>
                  </a:moveTo>
                  <a:cubicBezTo>
                    <a:pt x="446" y="100"/>
                    <a:pt x="456" y="125"/>
                    <a:pt x="461" y="147"/>
                  </a:cubicBezTo>
                  <a:cubicBezTo>
                    <a:pt x="489" y="279"/>
                    <a:pt x="274" y="588"/>
                    <a:pt x="94" y="731"/>
                  </a:cubicBezTo>
                  <a:cubicBezTo>
                    <a:pt x="101" y="548"/>
                    <a:pt x="144" y="240"/>
                    <a:pt x="267" y="132"/>
                  </a:cubicBezTo>
                  <a:cubicBezTo>
                    <a:pt x="295" y="103"/>
                    <a:pt x="327" y="92"/>
                    <a:pt x="367" y="92"/>
                  </a:cubicBezTo>
                  <a:close/>
                  <a:moveTo>
                    <a:pt x="361" y="0"/>
                  </a:moveTo>
                  <a:cubicBezTo>
                    <a:pt x="303" y="0"/>
                    <a:pt x="250" y="22"/>
                    <a:pt x="206" y="64"/>
                  </a:cubicBezTo>
                  <a:cubicBezTo>
                    <a:pt x="1" y="246"/>
                    <a:pt x="1" y="796"/>
                    <a:pt x="1" y="818"/>
                  </a:cubicBezTo>
                  <a:cubicBezTo>
                    <a:pt x="1" y="836"/>
                    <a:pt x="12" y="849"/>
                    <a:pt x="22" y="857"/>
                  </a:cubicBezTo>
                  <a:cubicBezTo>
                    <a:pt x="30" y="861"/>
                    <a:pt x="37" y="864"/>
                    <a:pt x="47" y="864"/>
                  </a:cubicBezTo>
                  <a:cubicBezTo>
                    <a:pt x="55" y="864"/>
                    <a:pt x="62" y="861"/>
                    <a:pt x="69" y="857"/>
                  </a:cubicBezTo>
                  <a:cubicBezTo>
                    <a:pt x="249" y="756"/>
                    <a:pt x="593" y="344"/>
                    <a:pt x="550" y="128"/>
                  </a:cubicBezTo>
                  <a:cubicBezTo>
                    <a:pt x="542" y="89"/>
                    <a:pt x="511" y="17"/>
                    <a:pt x="396" y="3"/>
                  </a:cubicBezTo>
                  <a:cubicBezTo>
                    <a:pt x="384" y="1"/>
                    <a:pt x="373" y="0"/>
                    <a:pt x="3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5732413" y="4767404"/>
              <a:ext cx="46722" cy="19058"/>
            </a:xfrm>
            <a:custGeom>
              <a:avLst/>
              <a:gdLst/>
              <a:ahLst/>
              <a:cxnLst/>
              <a:rect l="l" t="t" r="r" b="b"/>
              <a:pathLst>
                <a:path w="1189" h="485" extrusionOk="0">
                  <a:moveTo>
                    <a:pt x="977" y="88"/>
                  </a:moveTo>
                  <a:cubicBezTo>
                    <a:pt x="1011" y="88"/>
                    <a:pt x="1039" y="93"/>
                    <a:pt x="1060" y="104"/>
                  </a:cubicBezTo>
                  <a:cubicBezTo>
                    <a:pt x="1081" y="115"/>
                    <a:pt x="1089" y="129"/>
                    <a:pt x="1092" y="154"/>
                  </a:cubicBezTo>
                  <a:cubicBezTo>
                    <a:pt x="1099" y="215"/>
                    <a:pt x="1081" y="262"/>
                    <a:pt x="1042" y="298"/>
                  </a:cubicBezTo>
                  <a:cubicBezTo>
                    <a:pt x="973" y="361"/>
                    <a:pt x="830" y="392"/>
                    <a:pt x="634" y="392"/>
                  </a:cubicBezTo>
                  <a:cubicBezTo>
                    <a:pt x="506" y="392"/>
                    <a:pt x="356" y="378"/>
                    <a:pt x="188" y="352"/>
                  </a:cubicBezTo>
                  <a:cubicBezTo>
                    <a:pt x="449" y="225"/>
                    <a:pt x="798" y="88"/>
                    <a:pt x="977" y="88"/>
                  </a:cubicBezTo>
                  <a:close/>
                  <a:moveTo>
                    <a:pt x="979" y="0"/>
                  </a:moveTo>
                  <a:cubicBezTo>
                    <a:pt x="673" y="0"/>
                    <a:pt x="100" y="293"/>
                    <a:pt x="26" y="330"/>
                  </a:cubicBezTo>
                  <a:cubicBezTo>
                    <a:pt x="12" y="341"/>
                    <a:pt x="1" y="358"/>
                    <a:pt x="4" y="377"/>
                  </a:cubicBezTo>
                  <a:cubicBezTo>
                    <a:pt x="4" y="395"/>
                    <a:pt x="19" y="409"/>
                    <a:pt x="40" y="416"/>
                  </a:cubicBezTo>
                  <a:cubicBezTo>
                    <a:pt x="202" y="449"/>
                    <a:pt x="428" y="484"/>
                    <a:pt x="640" y="484"/>
                  </a:cubicBezTo>
                  <a:cubicBezTo>
                    <a:pt x="830" y="484"/>
                    <a:pt x="1003" y="452"/>
                    <a:pt x="1103" y="366"/>
                  </a:cubicBezTo>
                  <a:cubicBezTo>
                    <a:pt x="1164" y="308"/>
                    <a:pt x="1189" y="237"/>
                    <a:pt x="1182" y="143"/>
                  </a:cubicBezTo>
                  <a:cubicBezTo>
                    <a:pt x="1175" y="93"/>
                    <a:pt x="1150" y="50"/>
                    <a:pt x="1103" y="25"/>
                  </a:cubicBezTo>
                  <a:cubicBezTo>
                    <a:pt x="1070" y="8"/>
                    <a:pt x="1028" y="0"/>
                    <a:pt x="9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5732413" y="4749799"/>
              <a:ext cx="29118" cy="33990"/>
            </a:xfrm>
            <a:custGeom>
              <a:avLst/>
              <a:gdLst/>
              <a:ahLst/>
              <a:cxnLst/>
              <a:rect l="l" t="t" r="r" b="b"/>
              <a:pathLst>
                <a:path w="741" h="865" extrusionOk="0">
                  <a:moveTo>
                    <a:pt x="525" y="92"/>
                  </a:moveTo>
                  <a:cubicBezTo>
                    <a:pt x="607" y="100"/>
                    <a:pt x="612" y="135"/>
                    <a:pt x="615" y="147"/>
                  </a:cubicBezTo>
                  <a:cubicBezTo>
                    <a:pt x="637" y="276"/>
                    <a:pt x="332" y="599"/>
                    <a:pt x="102" y="738"/>
                  </a:cubicBezTo>
                  <a:cubicBezTo>
                    <a:pt x="123" y="588"/>
                    <a:pt x="184" y="279"/>
                    <a:pt x="342" y="150"/>
                  </a:cubicBezTo>
                  <a:cubicBezTo>
                    <a:pt x="389" y="110"/>
                    <a:pt x="439" y="92"/>
                    <a:pt x="496" y="92"/>
                  </a:cubicBezTo>
                  <a:close/>
                  <a:moveTo>
                    <a:pt x="496" y="1"/>
                  </a:moveTo>
                  <a:cubicBezTo>
                    <a:pt x="420" y="1"/>
                    <a:pt x="347" y="29"/>
                    <a:pt x="284" y="82"/>
                  </a:cubicBezTo>
                  <a:cubicBezTo>
                    <a:pt x="44" y="279"/>
                    <a:pt x="4" y="793"/>
                    <a:pt x="4" y="814"/>
                  </a:cubicBezTo>
                  <a:cubicBezTo>
                    <a:pt x="1" y="832"/>
                    <a:pt x="9" y="846"/>
                    <a:pt x="22" y="857"/>
                  </a:cubicBezTo>
                  <a:cubicBezTo>
                    <a:pt x="30" y="861"/>
                    <a:pt x="40" y="864"/>
                    <a:pt x="47" y="864"/>
                  </a:cubicBezTo>
                  <a:cubicBezTo>
                    <a:pt x="55" y="864"/>
                    <a:pt x="62" y="861"/>
                    <a:pt x="65" y="861"/>
                  </a:cubicBezTo>
                  <a:cubicBezTo>
                    <a:pt x="299" y="753"/>
                    <a:pt x="741" y="351"/>
                    <a:pt x="705" y="132"/>
                  </a:cubicBezTo>
                  <a:cubicBezTo>
                    <a:pt x="693" y="78"/>
                    <a:pt x="658" y="14"/>
                    <a:pt x="532" y="3"/>
                  </a:cubicBezTo>
                  <a:cubicBezTo>
                    <a:pt x="520" y="1"/>
                    <a:pt x="508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5530867" y="2460324"/>
              <a:ext cx="185944" cy="209207"/>
            </a:xfrm>
            <a:custGeom>
              <a:avLst/>
              <a:gdLst/>
              <a:ahLst/>
              <a:cxnLst/>
              <a:rect l="l" t="t" r="r" b="b"/>
              <a:pathLst>
                <a:path w="4732" h="5324" extrusionOk="0">
                  <a:moveTo>
                    <a:pt x="44" y="1"/>
                  </a:moveTo>
                  <a:lnTo>
                    <a:pt x="44" y="1"/>
                  </a:lnTo>
                  <a:cubicBezTo>
                    <a:pt x="274" y="1131"/>
                    <a:pt x="787" y="3421"/>
                    <a:pt x="1" y="4179"/>
                  </a:cubicBezTo>
                  <a:cubicBezTo>
                    <a:pt x="1" y="4179"/>
                    <a:pt x="320" y="5324"/>
                    <a:pt x="2420" y="5324"/>
                  </a:cubicBezTo>
                  <a:cubicBezTo>
                    <a:pt x="4732" y="5324"/>
                    <a:pt x="3518" y="4179"/>
                    <a:pt x="3518" y="4179"/>
                  </a:cubicBezTo>
                  <a:cubicBezTo>
                    <a:pt x="2255" y="3877"/>
                    <a:pt x="2280" y="2940"/>
                    <a:pt x="2496" y="2061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5716066" y="2364954"/>
              <a:ext cx="35444" cy="16268"/>
            </a:xfrm>
            <a:custGeom>
              <a:avLst/>
              <a:gdLst/>
              <a:ahLst/>
              <a:cxnLst/>
              <a:rect l="l" t="t" r="r" b="b"/>
              <a:pathLst>
                <a:path w="902" h="414" extrusionOk="0">
                  <a:moveTo>
                    <a:pt x="668" y="0"/>
                  </a:moveTo>
                  <a:cubicBezTo>
                    <a:pt x="514" y="0"/>
                    <a:pt x="268" y="41"/>
                    <a:pt x="37" y="256"/>
                  </a:cubicBezTo>
                  <a:cubicBezTo>
                    <a:pt x="1" y="291"/>
                    <a:pt x="1" y="349"/>
                    <a:pt x="33" y="385"/>
                  </a:cubicBezTo>
                  <a:cubicBezTo>
                    <a:pt x="51" y="403"/>
                    <a:pt x="76" y="414"/>
                    <a:pt x="102" y="414"/>
                  </a:cubicBezTo>
                  <a:cubicBezTo>
                    <a:pt x="123" y="414"/>
                    <a:pt x="145" y="407"/>
                    <a:pt x="162" y="389"/>
                  </a:cubicBezTo>
                  <a:cubicBezTo>
                    <a:pt x="349" y="213"/>
                    <a:pt x="548" y="181"/>
                    <a:pt x="669" y="181"/>
                  </a:cubicBezTo>
                  <a:cubicBezTo>
                    <a:pt x="733" y="181"/>
                    <a:pt x="774" y="190"/>
                    <a:pt x="780" y="192"/>
                  </a:cubicBezTo>
                  <a:cubicBezTo>
                    <a:pt x="786" y="193"/>
                    <a:pt x="793" y="194"/>
                    <a:pt x="800" y="194"/>
                  </a:cubicBezTo>
                  <a:cubicBezTo>
                    <a:pt x="842" y="194"/>
                    <a:pt x="879" y="167"/>
                    <a:pt x="891" y="127"/>
                  </a:cubicBezTo>
                  <a:cubicBezTo>
                    <a:pt x="902" y="76"/>
                    <a:pt x="873" y="26"/>
                    <a:pt x="823" y="16"/>
                  </a:cubicBezTo>
                  <a:cubicBezTo>
                    <a:pt x="817" y="14"/>
                    <a:pt x="758" y="0"/>
                    <a:pt x="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5721292" y="2426884"/>
              <a:ext cx="21887" cy="44757"/>
            </a:xfrm>
            <a:custGeom>
              <a:avLst/>
              <a:gdLst/>
              <a:ahLst/>
              <a:cxnLst/>
              <a:rect l="l" t="t" r="r" b="b"/>
              <a:pathLst>
                <a:path w="557" h="1139" extrusionOk="0">
                  <a:moveTo>
                    <a:pt x="244" y="1"/>
                  </a:moveTo>
                  <a:lnTo>
                    <a:pt x="0" y="1056"/>
                  </a:lnTo>
                  <a:cubicBezTo>
                    <a:pt x="0" y="1056"/>
                    <a:pt x="159" y="1139"/>
                    <a:pt x="336" y="1139"/>
                  </a:cubicBezTo>
                  <a:cubicBezTo>
                    <a:pt x="410" y="1139"/>
                    <a:pt x="487" y="1125"/>
                    <a:pt x="557" y="1084"/>
                  </a:cubicBezTo>
                  <a:cubicBezTo>
                    <a:pt x="348" y="705"/>
                    <a:pt x="244" y="1"/>
                    <a:pt x="244" y="1"/>
                  </a:cubicBez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5726637" y="2406332"/>
              <a:ext cx="16543" cy="21691"/>
            </a:xfrm>
            <a:custGeom>
              <a:avLst/>
              <a:gdLst/>
              <a:ahLst/>
              <a:cxnLst/>
              <a:rect l="l" t="t" r="r" b="b"/>
              <a:pathLst>
                <a:path w="421" h="552" extrusionOk="0">
                  <a:moveTo>
                    <a:pt x="248" y="1"/>
                  </a:moveTo>
                  <a:cubicBezTo>
                    <a:pt x="159" y="1"/>
                    <a:pt x="66" y="99"/>
                    <a:pt x="33" y="233"/>
                  </a:cubicBezTo>
                  <a:cubicBezTo>
                    <a:pt x="1" y="384"/>
                    <a:pt x="51" y="524"/>
                    <a:pt x="148" y="549"/>
                  </a:cubicBezTo>
                  <a:cubicBezTo>
                    <a:pt x="156" y="551"/>
                    <a:pt x="165" y="552"/>
                    <a:pt x="174" y="552"/>
                  </a:cubicBezTo>
                  <a:cubicBezTo>
                    <a:pt x="264" y="552"/>
                    <a:pt x="356" y="453"/>
                    <a:pt x="388" y="320"/>
                  </a:cubicBezTo>
                  <a:cubicBezTo>
                    <a:pt x="421" y="169"/>
                    <a:pt x="371" y="28"/>
                    <a:pt x="274" y="3"/>
                  </a:cubicBezTo>
                  <a:cubicBezTo>
                    <a:pt x="265" y="2"/>
                    <a:pt x="257" y="1"/>
                    <a:pt x="2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5735557" y="2405743"/>
              <a:ext cx="15129" cy="4401"/>
            </a:xfrm>
            <a:custGeom>
              <a:avLst/>
              <a:gdLst/>
              <a:ahLst/>
              <a:cxnLst/>
              <a:rect l="l" t="t" r="r" b="b"/>
              <a:pathLst>
                <a:path w="385" h="112" extrusionOk="0">
                  <a:moveTo>
                    <a:pt x="384" y="0"/>
                  </a:moveTo>
                  <a:lnTo>
                    <a:pt x="0" y="18"/>
                  </a:lnTo>
                  <a:cubicBezTo>
                    <a:pt x="43" y="88"/>
                    <a:pt x="97" y="111"/>
                    <a:pt x="151" y="111"/>
                  </a:cubicBezTo>
                  <a:cubicBezTo>
                    <a:pt x="268" y="111"/>
                    <a:pt x="384" y="0"/>
                    <a:pt x="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5651897" y="4608414"/>
              <a:ext cx="78865" cy="173527"/>
            </a:xfrm>
            <a:custGeom>
              <a:avLst/>
              <a:gdLst/>
              <a:ahLst/>
              <a:cxnLst/>
              <a:rect l="l" t="t" r="r" b="b"/>
              <a:pathLst>
                <a:path w="2007" h="4416" extrusionOk="0">
                  <a:moveTo>
                    <a:pt x="101" y="1"/>
                  </a:moveTo>
                  <a:lnTo>
                    <a:pt x="1" y="4416"/>
                  </a:lnTo>
                  <a:lnTo>
                    <a:pt x="1907" y="4416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1"/>
            <p:cNvSpPr/>
            <p:nvPr/>
          </p:nvSpPr>
          <p:spPr>
            <a:xfrm>
              <a:off x="5311559" y="4608414"/>
              <a:ext cx="97923" cy="173527"/>
            </a:xfrm>
            <a:custGeom>
              <a:avLst/>
              <a:gdLst/>
              <a:ahLst/>
              <a:cxnLst/>
              <a:rect l="l" t="t" r="r" b="b"/>
              <a:pathLst>
                <a:path w="2492" h="4416" extrusionOk="0">
                  <a:moveTo>
                    <a:pt x="586" y="1"/>
                  </a:moveTo>
                  <a:lnTo>
                    <a:pt x="1" y="4416"/>
                  </a:lnTo>
                  <a:lnTo>
                    <a:pt x="1906" y="4416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1"/>
            <p:cNvSpPr/>
            <p:nvPr/>
          </p:nvSpPr>
          <p:spPr>
            <a:xfrm>
              <a:off x="5290811" y="4773298"/>
              <a:ext cx="214001" cy="85074"/>
            </a:xfrm>
            <a:custGeom>
              <a:avLst/>
              <a:gdLst/>
              <a:ahLst/>
              <a:cxnLst/>
              <a:rect l="l" t="t" r="r" b="b"/>
              <a:pathLst>
                <a:path w="5446" h="2165" extrusionOk="0">
                  <a:moveTo>
                    <a:pt x="410" y="1"/>
                  </a:moveTo>
                  <a:cubicBezTo>
                    <a:pt x="331" y="1"/>
                    <a:pt x="270" y="54"/>
                    <a:pt x="259" y="130"/>
                  </a:cubicBezTo>
                  <a:lnTo>
                    <a:pt x="26" y="1824"/>
                  </a:lnTo>
                  <a:cubicBezTo>
                    <a:pt x="1" y="1998"/>
                    <a:pt x="152" y="2161"/>
                    <a:pt x="329" y="2161"/>
                  </a:cubicBezTo>
                  <a:cubicBezTo>
                    <a:pt x="331" y="2161"/>
                    <a:pt x="333" y="2161"/>
                    <a:pt x="335" y="2161"/>
                  </a:cubicBezTo>
                  <a:cubicBezTo>
                    <a:pt x="1082" y="2151"/>
                    <a:pt x="1440" y="2108"/>
                    <a:pt x="2381" y="2108"/>
                  </a:cubicBezTo>
                  <a:cubicBezTo>
                    <a:pt x="2962" y="2108"/>
                    <a:pt x="3809" y="2165"/>
                    <a:pt x="4609" y="2165"/>
                  </a:cubicBezTo>
                  <a:cubicBezTo>
                    <a:pt x="5392" y="2165"/>
                    <a:pt x="5446" y="1376"/>
                    <a:pt x="5112" y="1303"/>
                  </a:cubicBezTo>
                  <a:cubicBezTo>
                    <a:pt x="3615" y="984"/>
                    <a:pt x="3378" y="539"/>
                    <a:pt x="2873" y="115"/>
                  </a:cubicBezTo>
                  <a:cubicBezTo>
                    <a:pt x="2779" y="40"/>
                    <a:pt x="2668" y="1"/>
                    <a:pt x="25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5629184" y="4773298"/>
              <a:ext cx="227675" cy="85074"/>
            </a:xfrm>
            <a:custGeom>
              <a:avLst/>
              <a:gdLst/>
              <a:ahLst/>
              <a:cxnLst/>
              <a:rect l="l" t="t" r="r" b="b"/>
              <a:pathLst>
                <a:path w="5794" h="2165" extrusionOk="0">
                  <a:moveTo>
                    <a:pt x="406" y="1"/>
                  </a:moveTo>
                  <a:cubicBezTo>
                    <a:pt x="331" y="1"/>
                    <a:pt x="267" y="54"/>
                    <a:pt x="255" y="130"/>
                  </a:cubicBezTo>
                  <a:lnTo>
                    <a:pt x="22" y="1824"/>
                  </a:lnTo>
                  <a:cubicBezTo>
                    <a:pt x="1" y="1998"/>
                    <a:pt x="148" y="2161"/>
                    <a:pt x="326" y="2161"/>
                  </a:cubicBezTo>
                  <a:cubicBezTo>
                    <a:pt x="328" y="2161"/>
                    <a:pt x="329" y="2161"/>
                    <a:pt x="331" y="2161"/>
                  </a:cubicBezTo>
                  <a:cubicBezTo>
                    <a:pt x="1077" y="2151"/>
                    <a:pt x="1437" y="2108"/>
                    <a:pt x="2381" y="2108"/>
                  </a:cubicBezTo>
                  <a:cubicBezTo>
                    <a:pt x="2959" y="2108"/>
                    <a:pt x="4157" y="2165"/>
                    <a:pt x="4957" y="2165"/>
                  </a:cubicBezTo>
                  <a:cubicBezTo>
                    <a:pt x="5740" y="2165"/>
                    <a:pt x="5794" y="1376"/>
                    <a:pt x="5460" y="1303"/>
                  </a:cubicBezTo>
                  <a:cubicBezTo>
                    <a:pt x="3967" y="984"/>
                    <a:pt x="3375" y="539"/>
                    <a:pt x="2868" y="115"/>
                  </a:cubicBezTo>
                  <a:cubicBezTo>
                    <a:pt x="2779" y="40"/>
                    <a:pt x="2664" y="1"/>
                    <a:pt x="25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5653744" y="4608571"/>
              <a:ext cx="77018" cy="89475"/>
            </a:xfrm>
            <a:custGeom>
              <a:avLst/>
              <a:gdLst/>
              <a:ahLst/>
              <a:cxnLst/>
              <a:rect l="l" t="t" r="r" b="b"/>
              <a:pathLst>
                <a:path w="1960" h="2277" extrusionOk="0">
                  <a:moveTo>
                    <a:pt x="51" y="0"/>
                  </a:moveTo>
                  <a:lnTo>
                    <a:pt x="0" y="2276"/>
                  </a:lnTo>
                  <a:lnTo>
                    <a:pt x="1910" y="227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5322718" y="4608571"/>
              <a:ext cx="86763" cy="89475"/>
            </a:xfrm>
            <a:custGeom>
              <a:avLst/>
              <a:gdLst/>
              <a:ahLst/>
              <a:cxnLst/>
              <a:rect l="l" t="t" r="r" b="b"/>
              <a:pathLst>
                <a:path w="2208" h="2277" extrusionOk="0">
                  <a:moveTo>
                    <a:pt x="302" y="0"/>
                  </a:moveTo>
                  <a:lnTo>
                    <a:pt x="0" y="2276"/>
                  </a:lnTo>
                  <a:lnTo>
                    <a:pt x="1906" y="2276"/>
                  </a:lnTo>
                  <a:lnTo>
                    <a:pt x="2208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5401860" y="2621986"/>
              <a:ext cx="429730" cy="473741"/>
            </a:xfrm>
            <a:custGeom>
              <a:avLst/>
              <a:gdLst/>
              <a:ahLst/>
              <a:cxnLst/>
              <a:rect l="l" t="t" r="r" b="b"/>
              <a:pathLst>
                <a:path w="10936" h="12056" extrusionOk="0">
                  <a:moveTo>
                    <a:pt x="5294" y="1"/>
                  </a:moveTo>
                  <a:cubicBezTo>
                    <a:pt x="4661" y="1"/>
                    <a:pt x="4009" y="29"/>
                    <a:pt x="3284" y="65"/>
                  </a:cubicBezTo>
                  <a:cubicBezTo>
                    <a:pt x="1622" y="143"/>
                    <a:pt x="0" y="496"/>
                    <a:pt x="0" y="496"/>
                  </a:cubicBezTo>
                  <a:cubicBezTo>
                    <a:pt x="1551" y="6963"/>
                    <a:pt x="1558" y="8905"/>
                    <a:pt x="1450" y="12056"/>
                  </a:cubicBezTo>
                  <a:lnTo>
                    <a:pt x="9188" y="12056"/>
                  </a:lnTo>
                  <a:cubicBezTo>
                    <a:pt x="10936" y="872"/>
                    <a:pt x="10025" y="552"/>
                    <a:pt x="10025" y="552"/>
                  </a:cubicBezTo>
                  <a:cubicBezTo>
                    <a:pt x="10025" y="552"/>
                    <a:pt x="8313" y="201"/>
                    <a:pt x="6801" y="65"/>
                  </a:cubicBezTo>
                  <a:cubicBezTo>
                    <a:pt x="6292" y="19"/>
                    <a:pt x="5799" y="1"/>
                    <a:pt x="52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1"/>
            <p:cNvSpPr/>
            <p:nvPr/>
          </p:nvSpPr>
          <p:spPr>
            <a:xfrm>
              <a:off x="5744595" y="2726905"/>
              <a:ext cx="303515" cy="331846"/>
            </a:xfrm>
            <a:custGeom>
              <a:avLst/>
              <a:gdLst/>
              <a:ahLst/>
              <a:cxnLst/>
              <a:rect l="l" t="t" r="r" b="b"/>
              <a:pathLst>
                <a:path w="7724" h="8445" extrusionOk="0">
                  <a:moveTo>
                    <a:pt x="1927" y="1"/>
                  </a:moveTo>
                  <a:lnTo>
                    <a:pt x="0" y="284"/>
                  </a:lnTo>
                  <a:cubicBezTo>
                    <a:pt x="79" y="844"/>
                    <a:pt x="179" y="1364"/>
                    <a:pt x="290" y="1896"/>
                  </a:cubicBezTo>
                  <a:cubicBezTo>
                    <a:pt x="398" y="2426"/>
                    <a:pt x="534" y="2954"/>
                    <a:pt x="682" y="3478"/>
                  </a:cubicBezTo>
                  <a:cubicBezTo>
                    <a:pt x="980" y="4530"/>
                    <a:pt x="1331" y="5578"/>
                    <a:pt x="1895" y="6608"/>
                  </a:cubicBezTo>
                  <a:cubicBezTo>
                    <a:pt x="2038" y="6866"/>
                    <a:pt x="2200" y="7121"/>
                    <a:pt x="2391" y="7376"/>
                  </a:cubicBezTo>
                  <a:cubicBezTo>
                    <a:pt x="2484" y="7502"/>
                    <a:pt x="2595" y="7628"/>
                    <a:pt x="2706" y="7749"/>
                  </a:cubicBezTo>
                  <a:cubicBezTo>
                    <a:pt x="2839" y="7890"/>
                    <a:pt x="2997" y="8026"/>
                    <a:pt x="3180" y="8141"/>
                  </a:cubicBezTo>
                  <a:cubicBezTo>
                    <a:pt x="3481" y="8337"/>
                    <a:pt x="3873" y="8445"/>
                    <a:pt x="4235" y="8445"/>
                  </a:cubicBezTo>
                  <a:cubicBezTo>
                    <a:pt x="4317" y="8445"/>
                    <a:pt x="4398" y="8439"/>
                    <a:pt x="4475" y="8428"/>
                  </a:cubicBezTo>
                  <a:cubicBezTo>
                    <a:pt x="4903" y="8374"/>
                    <a:pt x="5240" y="8213"/>
                    <a:pt x="5524" y="8037"/>
                  </a:cubicBezTo>
                  <a:cubicBezTo>
                    <a:pt x="6087" y="7678"/>
                    <a:pt x="6475" y="7237"/>
                    <a:pt x="6830" y="6791"/>
                  </a:cubicBezTo>
                  <a:cubicBezTo>
                    <a:pt x="7006" y="6569"/>
                    <a:pt x="7167" y="6339"/>
                    <a:pt x="7311" y="6102"/>
                  </a:cubicBezTo>
                  <a:cubicBezTo>
                    <a:pt x="7462" y="5862"/>
                    <a:pt x="7595" y="5632"/>
                    <a:pt x="7724" y="5367"/>
                  </a:cubicBezTo>
                  <a:lnTo>
                    <a:pt x="6909" y="4850"/>
                  </a:lnTo>
                  <a:cubicBezTo>
                    <a:pt x="6755" y="5025"/>
                    <a:pt x="6579" y="5219"/>
                    <a:pt x="6407" y="5398"/>
                  </a:cubicBezTo>
                  <a:cubicBezTo>
                    <a:pt x="6231" y="5574"/>
                    <a:pt x="6052" y="5746"/>
                    <a:pt x="5872" y="5912"/>
                  </a:cubicBezTo>
                  <a:cubicBezTo>
                    <a:pt x="5517" y="6238"/>
                    <a:pt x="5121" y="6522"/>
                    <a:pt x="4770" y="6684"/>
                  </a:cubicBezTo>
                  <a:cubicBezTo>
                    <a:pt x="4608" y="6756"/>
                    <a:pt x="4459" y="6792"/>
                    <a:pt x="4358" y="6792"/>
                  </a:cubicBezTo>
                  <a:cubicBezTo>
                    <a:pt x="4349" y="6792"/>
                    <a:pt x="4340" y="6792"/>
                    <a:pt x="4332" y="6791"/>
                  </a:cubicBezTo>
                  <a:cubicBezTo>
                    <a:pt x="4231" y="6784"/>
                    <a:pt x="4200" y="6755"/>
                    <a:pt x="4131" y="6702"/>
                  </a:cubicBezTo>
                  <a:cubicBezTo>
                    <a:pt x="4095" y="6672"/>
                    <a:pt x="4056" y="6629"/>
                    <a:pt x="4013" y="6576"/>
                  </a:cubicBezTo>
                  <a:cubicBezTo>
                    <a:pt x="3955" y="6497"/>
                    <a:pt x="3894" y="6422"/>
                    <a:pt x="3837" y="6332"/>
                  </a:cubicBezTo>
                  <a:cubicBezTo>
                    <a:pt x="3722" y="6160"/>
                    <a:pt x="3610" y="5966"/>
                    <a:pt x="3514" y="5754"/>
                  </a:cubicBezTo>
                  <a:cubicBezTo>
                    <a:pt x="3305" y="5342"/>
                    <a:pt x="3133" y="4882"/>
                    <a:pt x="2979" y="4415"/>
                  </a:cubicBezTo>
                  <a:cubicBezTo>
                    <a:pt x="2821" y="3949"/>
                    <a:pt x="2681" y="3464"/>
                    <a:pt x="2555" y="2976"/>
                  </a:cubicBezTo>
                  <a:cubicBezTo>
                    <a:pt x="2311" y="1999"/>
                    <a:pt x="2096" y="980"/>
                    <a:pt x="1927" y="1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1"/>
            <p:cNvSpPr/>
            <p:nvPr/>
          </p:nvSpPr>
          <p:spPr>
            <a:xfrm>
              <a:off x="5682076" y="2638490"/>
              <a:ext cx="167161" cy="221034"/>
            </a:xfrm>
            <a:custGeom>
              <a:avLst/>
              <a:gdLst/>
              <a:ahLst/>
              <a:cxnLst/>
              <a:rect l="l" t="t" r="r" b="b"/>
              <a:pathLst>
                <a:path w="4254" h="5625" extrusionOk="0">
                  <a:moveTo>
                    <a:pt x="2031" y="1"/>
                  </a:moveTo>
                  <a:cubicBezTo>
                    <a:pt x="1432" y="1"/>
                    <a:pt x="1040" y="273"/>
                    <a:pt x="600" y="911"/>
                  </a:cubicBezTo>
                  <a:cubicBezTo>
                    <a:pt x="1" y="1777"/>
                    <a:pt x="1235" y="5624"/>
                    <a:pt x="1235" y="5624"/>
                  </a:cubicBezTo>
                  <a:lnTo>
                    <a:pt x="4254" y="3564"/>
                  </a:lnTo>
                  <a:cubicBezTo>
                    <a:pt x="4254" y="3564"/>
                    <a:pt x="3684" y="330"/>
                    <a:pt x="2894" y="132"/>
                  </a:cubicBezTo>
                  <a:cubicBezTo>
                    <a:pt x="2559" y="47"/>
                    <a:pt x="2278" y="1"/>
                    <a:pt x="20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5997618" y="2884126"/>
              <a:ext cx="87038" cy="62676"/>
            </a:xfrm>
            <a:custGeom>
              <a:avLst/>
              <a:gdLst/>
              <a:ahLst/>
              <a:cxnLst/>
              <a:rect l="l" t="t" r="r" b="b"/>
              <a:pathLst>
                <a:path w="2215" h="1595" extrusionOk="0">
                  <a:moveTo>
                    <a:pt x="423" y="1"/>
                  </a:moveTo>
                  <a:cubicBezTo>
                    <a:pt x="423" y="1"/>
                    <a:pt x="0" y="856"/>
                    <a:pt x="287" y="1595"/>
                  </a:cubicBezTo>
                  <a:lnTo>
                    <a:pt x="1181" y="1513"/>
                  </a:lnTo>
                  <a:lnTo>
                    <a:pt x="2214" y="37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7" name="Google Shape;757;p31"/>
            <p:cNvGrpSpPr/>
            <p:nvPr/>
          </p:nvGrpSpPr>
          <p:grpSpPr>
            <a:xfrm>
              <a:off x="5932859" y="2488224"/>
              <a:ext cx="384109" cy="413192"/>
              <a:chOff x="5932859" y="2488224"/>
              <a:chExt cx="384109" cy="413192"/>
            </a:xfrm>
          </p:grpSpPr>
          <p:sp>
            <p:nvSpPr>
              <p:cNvPr id="758" name="Google Shape;758;p31"/>
              <p:cNvSpPr/>
              <p:nvPr/>
            </p:nvSpPr>
            <p:spPr>
              <a:xfrm>
                <a:off x="5978835" y="2512234"/>
                <a:ext cx="274515" cy="202880"/>
              </a:xfrm>
              <a:custGeom>
                <a:avLst/>
                <a:gdLst/>
                <a:ahLst/>
                <a:cxnLst/>
                <a:rect l="l" t="t" r="r" b="b"/>
                <a:pathLst>
                  <a:path w="6986" h="5163" extrusionOk="0">
                    <a:moveTo>
                      <a:pt x="3188" y="0"/>
                    </a:moveTo>
                    <a:cubicBezTo>
                      <a:pt x="1864" y="191"/>
                      <a:pt x="683" y="1088"/>
                      <a:pt x="191" y="2434"/>
                    </a:cubicBezTo>
                    <a:cubicBezTo>
                      <a:pt x="98" y="2689"/>
                      <a:pt x="36" y="2947"/>
                      <a:pt x="0" y="3209"/>
                    </a:cubicBezTo>
                    <a:lnTo>
                      <a:pt x="5718" y="542"/>
                    </a:lnTo>
                    <a:cubicBezTo>
                      <a:pt x="6085" y="772"/>
                      <a:pt x="6404" y="1063"/>
                      <a:pt x="6663" y="1393"/>
                    </a:cubicBezTo>
                    <a:lnTo>
                      <a:pt x="5632" y="1871"/>
                    </a:lnTo>
                    <a:lnTo>
                      <a:pt x="6986" y="1871"/>
                    </a:lnTo>
                    <a:cubicBezTo>
                      <a:pt x="6562" y="1120"/>
                      <a:pt x="5880" y="510"/>
                      <a:pt x="5004" y="194"/>
                    </a:cubicBezTo>
                    <a:cubicBezTo>
                      <a:pt x="4864" y="140"/>
                      <a:pt x="4724" y="101"/>
                      <a:pt x="4584" y="65"/>
                    </a:cubicBezTo>
                    <a:cubicBezTo>
                      <a:pt x="4251" y="40"/>
                      <a:pt x="3916" y="22"/>
                      <a:pt x="3580" y="11"/>
                    </a:cubicBezTo>
                    <a:cubicBezTo>
                      <a:pt x="3450" y="7"/>
                      <a:pt x="3321" y="4"/>
                      <a:pt x="3188" y="0"/>
                    </a:cubicBezTo>
                    <a:close/>
                    <a:moveTo>
                      <a:pt x="3623" y="2810"/>
                    </a:moveTo>
                    <a:lnTo>
                      <a:pt x="40" y="4476"/>
                    </a:lnTo>
                    <a:cubicBezTo>
                      <a:pt x="91" y="4713"/>
                      <a:pt x="162" y="4942"/>
                      <a:pt x="252" y="5162"/>
                    </a:cubicBezTo>
                    <a:lnTo>
                      <a:pt x="3623" y="3593"/>
                    </a:lnTo>
                    <a:lnTo>
                      <a:pt x="3623" y="281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1"/>
              <p:cNvSpPr/>
              <p:nvPr/>
            </p:nvSpPr>
            <p:spPr>
              <a:xfrm>
                <a:off x="6121163" y="2585716"/>
                <a:ext cx="134743" cy="67745"/>
              </a:xfrm>
              <a:custGeom>
                <a:avLst/>
                <a:gdLst/>
                <a:ahLst/>
                <a:cxnLst/>
                <a:rect l="l" t="t" r="r" b="b"/>
                <a:pathLst>
                  <a:path w="3429" h="1724" extrusionOk="0">
                    <a:moveTo>
                      <a:pt x="2010" y="1"/>
                    </a:moveTo>
                    <a:lnTo>
                      <a:pt x="1" y="940"/>
                    </a:lnTo>
                    <a:lnTo>
                      <a:pt x="1" y="1723"/>
                    </a:lnTo>
                    <a:lnTo>
                      <a:pt x="3428" y="126"/>
                    </a:lnTo>
                    <a:cubicBezTo>
                      <a:pt x="3407" y="83"/>
                      <a:pt x="3385" y="44"/>
                      <a:pt x="33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1"/>
              <p:cNvSpPr/>
              <p:nvPr/>
            </p:nvSpPr>
            <p:spPr>
              <a:xfrm>
                <a:off x="6121163" y="2618607"/>
                <a:ext cx="151364" cy="187319"/>
              </a:xfrm>
              <a:custGeom>
                <a:avLst/>
                <a:gdLst/>
                <a:ahLst/>
                <a:cxnLst/>
                <a:rect l="l" t="t" r="r" b="b"/>
                <a:pathLst>
                  <a:path w="3852" h="4767" extrusionOk="0">
                    <a:moveTo>
                      <a:pt x="3712" y="0"/>
                    </a:moveTo>
                    <a:cubicBezTo>
                      <a:pt x="3731" y="72"/>
                      <a:pt x="3749" y="145"/>
                      <a:pt x="3765" y="218"/>
                    </a:cubicBezTo>
                    <a:lnTo>
                      <a:pt x="3765" y="218"/>
                    </a:lnTo>
                    <a:cubicBezTo>
                      <a:pt x="3749" y="145"/>
                      <a:pt x="3731" y="72"/>
                      <a:pt x="3712" y="0"/>
                    </a:cubicBezTo>
                    <a:close/>
                    <a:moveTo>
                      <a:pt x="3765" y="218"/>
                    </a:moveTo>
                    <a:lnTo>
                      <a:pt x="3765" y="218"/>
                    </a:lnTo>
                    <a:cubicBezTo>
                      <a:pt x="3779" y="286"/>
                      <a:pt x="3792" y="355"/>
                      <a:pt x="3804" y="425"/>
                    </a:cubicBezTo>
                    <a:lnTo>
                      <a:pt x="3804" y="425"/>
                    </a:lnTo>
                    <a:cubicBezTo>
                      <a:pt x="3792" y="355"/>
                      <a:pt x="3779" y="286"/>
                      <a:pt x="3765" y="218"/>
                    </a:cubicBezTo>
                    <a:close/>
                    <a:moveTo>
                      <a:pt x="3804" y="425"/>
                    </a:moveTo>
                    <a:cubicBezTo>
                      <a:pt x="3830" y="593"/>
                      <a:pt x="3846" y="764"/>
                      <a:pt x="3848" y="936"/>
                    </a:cubicBezTo>
                    <a:lnTo>
                      <a:pt x="1" y="2731"/>
                    </a:lnTo>
                    <a:lnTo>
                      <a:pt x="1" y="4763"/>
                    </a:lnTo>
                    <a:cubicBezTo>
                      <a:pt x="32" y="4763"/>
                      <a:pt x="69" y="4766"/>
                      <a:pt x="101" y="4766"/>
                    </a:cubicBezTo>
                    <a:cubicBezTo>
                      <a:pt x="1633" y="4766"/>
                      <a:pt x="3069" y="3819"/>
                      <a:pt x="3622" y="2297"/>
                    </a:cubicBezTo>
                    <a:cubicBezTo>
                      <a:pt x="3776" y="1874"/>
                      <a:pt x="3851" y="1439"/>
                      <a:pt x="3851" y="1012"/>
                    </a:cubicBezTo>
                    <a:cubicBezTo>
                      <a:pt x="3851" y="857"/>
                      <a:pt x="3841" y="706"/>
                      <a:pt x="3823" y="556"/>
                    </a:cubicBezTo>
                    <a:cubicBezTo>
                      <a:pt x="3817" y="512"/>
                      <a:pt x="3811" y="468"/>
                      <a:pt x="3804" y="42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1"/>
              <p:cNvSpPr/>
              <p:nvPr/>
            </p:nvSpPr>
            <p:spPr>
              <a:xfrm>
                <a:off x="6121163" y="2585716"/>
                <a:ext cx="79022" cy="36977"/>
              </a:xfrm>
              <a:custGeom>
                <a:avLst/>
                <a:gdLst/>
                <a:ahLst/>
                <a:cxnLst/>
                <a:rect l="l" t="t" r="r" b="b"/>
                <a:pathLst>
                  <a:path w="2011" h="941" extrusionOk="0">
                    <a:moveTo>
                      <a:pt x="1" y="1"/>
                    </a:moveTo>
                    <a:lnTo>
                      <a:pt x="1" y="940"/>
                    </a:lnTo>
                    <a:lnTo>
                      <a:pt x="20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1"/>
              <p:cNvSpPr/>
              <p:nvPr/>
            </p:nvSpPr>
            <p:spPr>
              <a:xfrm>
                <a:off x="6121163" y="2590667"/>
                <a:ext cx="151207" cy="135253"/>
              </a:xfrm>
              <a:custGeom>
                <a:avLst/>
                <a:gdLst/>
                <a:ahLst/>
                <a:cxnLst/>
                <a:rect l="l" t="t" r="r" b="b"/>
                <a:pathLst>
                  <a:path w="3848" h="3442" extrusionOk="0">
                    <a:moveTo>
                      <a:pt x="3428" y="0"/>
                    </a:moveTo>
                    <a:lnTo>
                      <a:pt x="1" y="1597"/>
                    </a:lnTo>
                    <a:lnTo>
                      <a:pt x="1" y="3442"/>
                    </a:lnTo>
                    <a:lnTo>
                      <a:pt x="3848" y="1647"/>
                    </a:lnTo>
                    <a:cubicBezTo>
                      <a:pt x="3844" y="1328"/>
                      <a:pt x="3794" y="1016"/>
                      <a:pt x="3712" y="711"/>
                    </a:cubicBezTo>
                    <a:cubicBezTo>
                      <a:pt x="3712" y="711"/>
                      <a:pt x="3708" y="711"/>
                      <a:pt x="3708" y="707"/>
                    </a:cubicBezTo>
                    <a:cubicBezTo>
                      <a:pt x="3640" y="463"/>
                      <a:pt x="3546" y="226"/>
                      <a:pt x="34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1"/>
              <p:cNvSpPr/>
              <p:nvPr/>
            </p:nvSpPr>
            <p:spPr>
              <a:xfrm>
                <a:off x="6027758" y="2725883"/>
                <a:ext cx="93444" cy="79887"/>
              </a:xfrm>
              <a:custGeom>
                <a:avLst/>
                <a:gdLst/>
                <a:ahLst/>
                <a:cxnLst/>
                <a:rect l="l" t="t" r="r" b="b"/>
                <a:pathLst>
                  <a:path w="2378" h="2033" extrusionOk="0">
                    <a:moveTo>
                      <a:pt x="2378" y="1"/>
                    </a:moveTo>
                    <a:lnTo>
                      <a:pt x="1" y="1107"/>
                    </a:lnTo>
                    <a:cubicBezTo>
                      <a:pt x="342" y="1405"/>
                      <a:pt x="741" y="1645"/>
                      <a:pt x="1189" y="1806"/>
                    </a:cubicBezTo>
                    <a:cubicBezTo>
                      <a:pt x="1581" y="1950"/>
                      <a:pt x="1979" y="2025"/>
                      <a:pt x="2378" y="2033"/>
                    </a:cubicBezTo>
                    <a:lnTo>
                      <a:pt x="2378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1"/>
              <p:cNvSpPr/>
              <p:nvPr/>
            </p:nvSpPr>
            <p:spPr>
              <a:xfrm>
                <a:off x="5976438" y="2533532"/>
                <a:ext cx="264220" cy="154626"/>
              </a:xfrm>
              <a:custGeom>
                <a:avLst/>
                <a:gdLst/>
                <a:ahLst/>
                <a:cxnLst/>
                <a:rect l="l" t="t" r="r" b="b"/>
                <a:pathLst>
                  <a:path w="6724" h="3935" extrusionOk="0">
                    <a:moveTo>
                      <a:pt x="5779" y="0"/>
                    </a:moveTo>
                    <a:lnTo>
                      <a:pt x="61" y="2667"/>
                    </a:lnTo>
                    <a:cubicBezTo>
                      <a:pt x="1" y="3095"/>
                      <a:pt x="18" y="3525"/>
                      <a:pt x="101" y="3934"/>
                    </a:cubicBezTo>
                    <a:lnTo>
                      <a:pt x="3684" y="2268"/>
                    </a:lnTo>
                    <a:lnTo>
                      <a:pt x="3684" y="1329"/>
                    </a:lnTo>
                    <a:lnTo>
                      <a:pt x="5693" y="1329"/>
                    </a:lnTo>
                    <a:lnTo>
                      <a:pt x="6724" y="851"/>
                    </a:lnTo>
                    <a:cubicBezTo>
                      <a:pt x="6465" y="521"/>
                      <a:pt x="6146" y="230"/>
                      <a:pt x="57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1"/>
              <p:cNvSpPr/>
              <p:nvPr/>
            </p:nvSpPr>
            <p:spPr>
              <a:xfrm>
                <a:off x="5988698" y="2653422"/>
                <a:ext cx="132503" cy="115960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2951" extrusionOk="0">
                    <a:moveTo>
                      <a:pt x="3372" y="0"/>
                    </a:moveTo>
                    <a:lnTo>
                      <a:pt x="1" y="1569"/>
                    </a:lnTo>
                    <a:cubicBezTo>
                      <a:pt x="220" y="2093"/>
                      <a:pt x="561" y="2570"/>
                      <a:pt x="995" y="2951"/>
                    </a:cubicBezTo>
                    <a:lnTo>
                      <a:pt x="3372" y="1845"/>
                    </a:lnTo>
                    <a:lnTo>
                      <a:pt x="33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1"/>
              <p:cNvSpPr/>
              <p:nvPr/>
            </p:nvSpPr>
            <p:spPr>
              <a:xfrm>
                <a:off x="5932859" y="2488224"/>
                <a:ext cx="384109" cy="340295"/>
              </a:xfrm>
              <a:custGeom>
                <a:avLst/>
                <a:gdLst/>
                <a:ahLst/>
                <a:cxnLst/>
                <a:rect l="l" t="t" r="r" b="b"/>
                <a:pathLst>
                  <a:path w="9775" h="8660" extrusionOk="0">
                    <a:moveTo>
                      <a:pt x="4886" y="914"/>
                    </a:moveTo>
                    <a:cubicBezTo>
                      <a:pt x="5275" y="914"/>
                      <a:pt x="5670" y="981"/>
                      <a:pt x="6055" y="1121"/>
                    </a:cubicBezTo>
                    <a:cubicBezTo>
                      <a:pt x="7829" y="1767"/>
                      <a:pt x="8744" y="3727"/>
                      <a:pt x="8098" y="5500"/>
                    </a:cubicBezTo>
                    <a:cubicBezTo>
                      <a:pt x="7593" y="6887"/>
                      <a:pt x="6284" y="7747"/>
                      <a:pt x="4889" y="7747"/>
                    </a:cubicBezTo>
                    <a:cubicBezTo>
                      <a:pt x="4501" y="7747"/>
                      <a:pt x="4106" y="7680"/>
                      <a:pt x="3719" y="7539"/>
                    </a:cubicBezTo>
                    <a:cubicBezTo>
                      <a:pt x="1946" y="6893"/>
                      <a:pt x="1034" y="4933"/>
                      <a:pt x="1677" y="3160"/>
                    </a:cubicBezTo>
                    <a:cubicBezTo>
                      <a:pt x="2182" y="1773"/>
                      <a:pt x="3493" y="914"/>
                      <a:pt x="4886" y="914"/>
                    </a:cubicBezTo>
                    <a:close/>
                    <a:moveTo>
                      <a:pt x="4886" y="0"/>
                    </a:moveTo>
                    <a:cubicBezTo>
                      <a:pt x="3120" y="0"/>
                      <a:pt x="1459" y="1090"/>
                      <a:pt x="819" y="2848"/>
                    </a:cubicBezTo>
                    <a:cubicBezTo>
                      <a:pt x="0" y="5094"/>
                      <a:pt x="1160" y="7578"/>
                      <a:pt x="3407" y="8396"/>
                    </a:cubicBezTo>
                    <a:cubicBezTo>
                      <a:pt x="3896" y="8575"/>
                      <a:pt x="4397" y="8659"/>
                      <a:pt x="4890" y="8659"/>
                    </a:cubicBezTo>
                    <a:cubicBezTo>
                      <a:pt x="6657" y="8659"/>
                      <a:pt x="8316" y="7570"/>
                      <a:pt x="8956" y="5812"/>
                    </a:cubicBezTo>
                    <a:cubicBezTo>
                      <a:pt x="9774" y="3565"/>
                      <a:pt x="8615" y="1082"/>
                      <a:pt x="6368" y="263"/>
                    </a:cubicBezTo>
                    <a:cubicBezTo>
                      <a:pt x="5879" y="85"/>
                      <a:pt x="5379" y="0"/>
                      <a:pt x="48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1"/>
              <p:cNvSpPr/>
              <p:nvPr/>
            </p:nvSpPr>
            <p:spPr>
              <a:xfrm>
                <a:off x="6008032" y="2844399"/>
                <a:ext cx="85231" cy="57017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1451" extrusionOk="0">
                    <a:moveTo>
                      <a:pt x="1854" y="1"/>
                    </a:moveTo>
                    <a:cubicBezTo>
                      <a:pt x="1808" y="1"/>
                      <a:pt x="1763" y="15"/>
                      <a:pt x="1724" y="47"/>
                    </a:cubicBezTo>
                    <a:lnTo>
                      <a:pt x="1217" y="452"/>
                    </a:lnTo>
                    <a:cubicBezTo>
                      <a:pt x="1134" y="519"/>
                      <a:pt x="1033" y="553"/>
                      <a:pt x="932" y="553"/>
                    </a:cubicBezTo>
                    <a:cubicBezTo>
                      <a:pt x="848" y="553"/>
                      <a:pt x="764" y="530"/>
                      <a:pt x="690" y="485"/>
                    </a:cubicBezTo>
                    <a:lnTo>
                      <a:pt x="532" y="309"/>
                    </a:lnTo>
                    <a:cubicBezTo>
                      <a:pt x="498" y="270"/>
                      <a:pt x="453" y="251"/>
                      <a:pt x="408" y="251"/>
                    </a:cubicBezTo>
                    <a:cubicBezTo>
                      <a:pt x="361" y="251"/>
                      <a:pt x="314" y="272"/>
                      <a:pt x="281" y="313"/>
                    </a:cubicBezTo>
                    <a:lnTo>
                      <a:pt x="241" y="359"/>
                    </a:lnTo>
                    <a:cubicBezTo>
                      <a:pt x="158" y="460"/>
                      <a:pt x="108" y="578"/>
                      <a:pt x="90" y="707"/>
                    </a:cubicBezTo>
                    <a:lnTo>
                      <a:pt x="1" y="1450"/>
                    </a:lnTo>
                    <a:lnTo>
                      <a:pt x="381" y="1152"/>
                    </a:lnTo>
                    <a:lnTo>
                      <a:pt x="1949" y="1048"/>
                    </a:lnTo>
                    <a:lnTo>
                      <a:pt x="2097" y="736"/>
                    </a:lnTo>
                    <a:cubicBezTo>
                      <a:pt x="2161" y="592"/>
                      <a:pt x="2169" y="427"/>
                      <a:pt x="2111" y="280"/>
                    </a:cubicBezTo>
                    <a:lnTo>
                      <a:pt x="2053" y="137"/>
                    </a:lnTo>
                    <a:cubicBezTo>
                      <a:pt x="2019" y="51"/>
                      <a:pt x="1937" y="1"/>
                      <a:pt x="1854" y="1"/>
                    </a:cubicBez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8" name="Google Shape;768;p31"/>
            <p:cNvSpPr/>
            <p:nvPr/>
          </p:nvSpPr>
          <p:spPr>
            <a:xfrm>
              <a:off x="5515934" y="2262864"/>
              <a:ext cx="241782" cy="287011"/>
            </a:xfrm>
            <a:custGeom>
              <a:avLst/>
              <a:gdLst/>
              <a:ahLst/>
              <a:cxnLst/>
              <a:rect l="l" t="t" r="r" b="b"/>
              <a:pathLst>
                <a:path w="6153" h="7304" extrusionOk="0">
                  <a:moveTo>
                    <a:pt x="3019" y="0"/>
                  </a:moveTo>
                  <a:cubicBezTo>
                    <a:pt x="1817" y="0"/>
                    <a:pt x="702" y="866"/>
                    <a:pt x="485" y="2179"/>
                  </a:cubicBezTo>
                  <a:cubicBezTo>
                    <a:pt x="172" y="4046"/>
                    <a:pt x="0" y="4828"/>
                    <a:pt x="711" y="5995"/>
                  </a:cubicBezTo>
                  <a:cubicBezTo>
                    <a:pt x="1245" y="6869"/>
                    <a:pt x="2100" y="7303"/>
                    <a:pt x="2930" y="7303"/>
                  </a:cubicBezTo>
                  <a:cubicBezTo>
                    <a:pt x="3762" y="7303"/>
                    <a:pt x="4569" y="6866"/>
                    <a:pt x="5001" y="5998"/>
                  </a:cubicBezTo>
                  <a:cubicBezTo>
                    <a:pt x="5776" y="4440"/>
                    <a:pt x="6152" y="1648"/>
                    <a:pt x="4523" y="492"/>
                  </a:cubicBezTo>
                  <a:cubicBezTo>
                    <a:pt x="4046" y="154"/>
                    <a:pt x="3525" y="0"/>
                    <a:pt x="3019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1"/>
            <p:cNvSpPr/>
            <p:nvPr/>
          </p:nvSpPr>
          <p:spPr>
            <a:xfrm>
              <a:off x="5262046" y="2236615"/>
              <a:ext cx="531583" cy="693989"/>
            </a:xfrm>
            <a:custGeom>
              <a:avLst/>
              <a:gdLst/>
              <a:ahLst/>
              <a:cxnLst/>
              <a:rect l="l" t="t" r="r" b="b"/>
              <a:pathLst>
                <a:path w="13528" h="17661" extrusionOk="0">
                  <a:moveTo>
                    <a:pt x="8819" y="1"/>
                  </a:moveTo>
                  <a:cubicBezTo>
                    <a:pt x="7000" y="1"/>
                    <a:pt x="5307" y="902"/>
                    <a:pt x="5374" y="2937"/>
                  </a:cubicBezTo>
                  <a:cubicBezTo>
                    <a:pt x="5464" y="5665"/>
                    <a:pt x="5374" y="5708"/>
                    <a:pt x="4143" y="7129"/>
                  </a:cubicBezTo>
                  <a:cubicBezTo>
                    <a:pt x="2908" y="8550"/>
                    <a:pt x="1128" y="9746"/>
                    <a:pt x="3156" y="11663"/>
                  </a:cubicBezTo>
                  <a:cubicBezTo>
                    <a:pt x="5184" y="13576"/>
                    <a:pt x="0" y="16217"/>
                    <a:pt x="6088" y="17491"/>
                  </a:cubicBezTo>
                  <a:cubicBezTo>
                    <a:pt x="6643" y="17607"/>
                    <a:pt x="7183" y="17661"/>
                    <a:pt x="7700" y="17661"/>
                  </a:cubicBezTo>
                  <a:cubicBezTo>
                    <a:pt x="11143" y="17661"/>
                    <a:pt x="13527" y="15291"/>
                    <a:pt x="11936" y="13349"/>
                  </a:cubicBezTo>
                  <a:cubicBezTo>
                    <a:pt x="10226" y="11264"/>
                    <a:pt x="11917" y="10578"/>
                    <a:pt x="12093" y="8759"/>
                  </a:cubicBezTo>
                  <a:cubicBezTo>
                    <a:pt x="12269" y="6939"/>
                    <a:pt x="9623" y="6125"/>
                    <a:pt x="10586" y="4793"/>
                  </a:cubicBezTo>
                  <a:cubicBezTo>
                    <a:pt x="11548" y="3461"/>
                    <a:pt x="12315" y="870"/>
                    <a:pt x="10647" y="302"/>
                  </a:cubicBezTo>
                  <a:cubicBezTo>
                    <a:pt x="10065" y="104"/>
                    <a:pt x="9435" y="1"/>
                    <a:pt x="88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1"/>
            <p:cNvSpPr/>
            <p:nvPr/>
          </p:nvSpPr>
          <p:spPr>
            <a:xfrm>
              <a:off x="5622425" y="2234728"/>
              <a:ext cx="139969" cy="168772"/>
            </a:xfrm>
            <a:custGeom>
              <a:avLst/>
              <a:gdLst/>
              <a:ahLst/>
              <a:cxnLst/>
              <a:rect l="l" t="t" r="r" b="b"/>
              <a:pathLst>
                <a:path w="3562" h="4295" extrusionOk="0">
                  <a:moveTo>
                    <a:pt x="1043" y="0"/>
                  </a:moveTo>
                  <a:cubicBezTo>
                    <a:pt x="721" y="0"/>
                    <a:pt x="372" y="24"/>
                    <a:pt x="0" y="63"/>
                  </a:cubicBezTo>
                  <a:lnTo>
                    <a:pt x="1167" y="4295"/>
                  </a:lnTo>
                  <a:cubicBezTo>
                    <a:pt x="1167" y="4295"/>
                    <a:pt x="3561" y="3347"/>
                    <a:pt x="3411" y="1728"/>
                  </a:cubicBezTo>
                  <a:cubicBezTo>
                    <a:pt x="3285" y="416"/>
                    <a:pt x="2408" y="0"/>
                    <a:pt x="10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1"/>
            <p:cNvSpPr/>
            <p:nvPr/>
          </p:nvSpPr>
          <p:spPr>
            <a:xfrm>
              <a:off x="5652761" y="2389278"/>
              <a:ext cx="53756" cy="71281"/>
            </a:xfrm>
            <a:custGeom>
              <a:avLst/>
              <a:gdLst/>
              <a:ahLst/>
              <a:cxnLst/>
              <a:rect l="l" t="t" r="r" b="b"/>
              <a:pathLst>
                <a:path w="1368" h="1814" extrusionOk="0">
                  <a:moveTo>
                    <a:pt x="664" y="0"/>
                  </a:moveTo>
                  <a:cubicBezTo>
                    <a:pt x="357" y="0"/>
                    <a:pt x="94" y="250"/>
                    <a:pt x="50" y="592"/>
                  </a:cubicBezTo>
                  <a:cubicBezTo>
                    <a:pt x="0" y="979"/>
                    <a:pt x="133" y="1357"/>
                    <a:pt x="334" y="1611"/>
                  </a:cubicBezTo>
                  <a:cubicBezTo>
                    <a:pt x="446" y="1751"/>
                    <a:pt x="575" y="1813"/>
                    <a:pt x="702" y="1813"/>
                  </a:cubicBezTo>
                  <a:cubicBezTo>
                    <a:pt x="918" y="1813"/>
                    <a:pt x="1126" y="1634"/>
                    <a:pt x="1221" y="1360"/>
                  </a:cubicBezTo>
                  <a:cubicBezTo>
                    <a:pt x="1360" y="969"/>
                    <a:pt x="1368" y="301"/>
                    <a:pt x="951" y="75"/>
                  </a:cubicBezTo>
                  <a:cubicBezTo>
                    <a:pt x="855" y="24"/>
                    <a:pt x="757" y="0"/>
                    <a:pt x="664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1"/>
            <p:cNvSpPr/>
            <p:nvPr/>
          </p:nvSpPr>
          <p:spPr>
            <a:xfrm>
              <a:off x="5313405" y="3095694"/>
              <a:ext cx="369137" cy="1584964"/>
            </a:xfrm>
            <a:custGeom>
              <a:avLst/>
              <a:gdLst/>
              <a:ahLst/>
              <a:cxnLst/>
              <a:rect l="l" t="t" r="r" b="b"/>
              <a:pathLst>
                <a:path w="9394" h="40335" extrusionOk="0">
                  <a:moveTo>
                    <a:pt x="3701" y="1"/>
                  </a:moveTo>
                  <a:cubicBezTo>
                    <a:pt x="1242" y="3458"/>
                    <a:pt x="2979" y="5726"/>
                    <a:pt x="1885" y="20632"/>
                  </a:cubicBezTo>
                  <a:cubicBezTo>
                    <a:pt x="1454" y="26523"/>
                    <a:pt x="0" y="40334"/>
                    <a:pt x="0" y="40334"/>
                  </a:cubicBezTo>
                  <a:lnTo>
                    <a:pt x="2599" y="40334"/>
                  </a:lnTo>
                  <a:cubicBezTo>
                    <a:pt x="2599" y="40334"/>
                    <a:pt x="6020" y="26046"/>
                    <a:pt x="6910" y="20090"/>
                  </a:cubicBezTo>
                  <a:cubicBezTo>
                    <a:pt x="7006" y="19426"/>
                    <a:pt x="7107" y="18723"/>
                    <a:pt x="7208" y="17991"/>
                  </a:cubicBezTo>
                  <a:cubicBezTo>
                    <a:pt x="7614" y="15087"/>
                    <a:pt x="8033" y="11716"/>
                    <a:pt x="8399" y="8684"/>
                  </a:cubicBezTo>
                  <a:cubicBezTo>
                    <a:pt x="8966" y="3932"/>
                    <a:pt x="9393" y="1"/>
                    <a:pt x="9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1"/>
            <p:cNvSpPr/>
            <p:nvPr/>
          </p:nvSpPr>
          <p:spPr>
            <a:xfrm>
              <a:off x="5296587" y="4630420"/>
              <a:ext cx="147042" cy="51948"/>
            </a:xfrm>
            <a:custGeom>
              <a:avLst/>
              <a:gdLst/>
              <a:ahLst/>
              <a:cxnLst/>
              <a:rect l="l" t="t" r="r" b="b"/>
              <a:pathLst>
                <a:path w="3742" h="1322" extrusionOk="0">
                  <a:moveTo>
                    <a:pt x="3741" y="1"/>
                  </a:moveTo>
                  <a:lnTo>
                    <a:pt x="62" y="94"/>
                  </a:lnTo>
                  <a:lnTo>
                    <a:pt x="1" y="1321"/>
                  </a:lnTo>
                  <a:lnTo>
                    <a:pt x="3454" y="1321"/>
                  </a:lnTo>
                  <a:lnTo>
                    <a:pt x="374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1"/>
            <p:cNvSpPr/>
            <p:nvPr/>
          </p:nvSpPr>
          <p:spPr>
            <a:xfrm>
              <a:off x="5519157" y="3329738"/>
              <a:ext cx="124329" cy="472955"/>
            </a:xfrm>
            <a:custGeom>
              <a:avLst/>
              <a:gdLst/>
              <a:ahLst/>
              <a:cxnLst/>
              <a:rect l="l" t="t" r="r" b="b"/>
              <a:pathLst>
                <a:path w="3164" h="12036" extrusionOk="0">
                  <a:moveTo>
                    <a:pt x="2148" y="0"/>
                  </a:moveTo>
                  <a:cubicBezTo>
                    <a:pt x="1" y="1328"/>
                    <a:pt x="1365" y="8952"/>
                    <a:pt x="1972" y="12035"/>
                  </a:cubicBezTo>
                  <a:cubicBezTo>
                    <a:pt x="2378" y="9131"/>
                    <a:pt x="2797" y="5760"/>
                    <a:pt x="3163" y="2728"/>
                  </a:cubicBezTo>
                  <a:cubicBezTo>
                    <a:pt x="2984" y="1637"/>
                    <a:pt x="2664" y="682"/>
                    <a:pt x="21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5540180" y="3095694"/>
              <a:ext cx="271293" cy="1584964"/>
            </a:xfrm>
            <a:custGeom>
              <a:avLst/>
              <a:gdLst/>
              <a:ahLst/>
              <a:cxnLst/>
              <a:rect l="l" t="t" r="r" b="b"/>
              <a:pathLst>
                <a:path w="6904" h="40335" extrusionOk="0">
                  <a:moveTo>
                    <a:pt x="1" y="1"/>
                  </a:moveTo>
                  <a:cubicBezTo>
                    <a:pt x="1" y="1"/>
                    <a:pt x="1785" y="14118"/>
                    <a:pt x="2075" y="20594"/>
                  </a:cubicBezTo>
                  <a:cubicBezTo>
                    <a:pt x="2341" y="26530"/>
                    <a:pt x="2621" y="40334"/>
                    <a:pt x="2621" y="40334"/>
                  </a:cubicBezTo>
                  <a:lnTo>
                    <a:pt x="5202" y="40334"/>
                  </a:lnTo>
                  <a:cubicBezTo>
                    <a:pt x="5202" y="40334"/>
                    <a:pt x="6723" y="26178"/>
                    <a:pt x="6813" y="20130"/>
                  </a:cubicBezTo>
                  <a:cubicBezTo>
                    <a:pt x="6903" y="14319"/>
                    <a:pt x="5668" y="1"/>
                    <a:pt x="56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5624115" y="4630420"/>
              <a:ext cx="146885" cy="51948"/>
            </a:xfrm>
            <a:custGeom>
              <a:avLst/>
              <a:gdLst/>
              <a:ahLst/>
              <a:cxnLst/>
              <a:rect l="l" t="t" r="r" b="b"/>
              <a:pathLst>
                <a:path w="3738" h="1322" extrusionOk="0">
                  <a:moveTo>
                    <a:pt x="3737" y="1"/>
                  </a:moveTo>
                  <a:lnTo>
                    <a:pt x="0" y="94"/>
                  </a:lnTo>
                  <a:lnTo>
                    <a:pt x="61" y="1321"/>
                  </a:lnTo>
                  <a:lnTo>
                    <a:pt x="3449" y="1321"/>
                  </a:lnTo>
                  <a:lnTo>
                    <a:pt x="3737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5439505" y="3075574"/>
              <a:ext cx="333025" cy="33872"/>
            </a:xfrm>
            <a:custGeom>
              <a:avLst/>
              <a:gdLst/>
              <a:ahLst/>
              <a:cxnLst/>
              <a:rect l="l" t="t" r="r" b="b"/>
              <a:pathLst>
                <a:path w="8475" h="862" extrusionOk="0">
                  <a:moveTo>
                    <a:pt x="495" y="0"/>
                  </a:moveTo>
                  <a:cubicBezTo>
                    <a:pt x="438" y="0"/>
                    <a:pt x="388" y="25"/>
                    <a:pt x="370" y="57"/>
                  </a:cubicBezTo>
                  <a:lnTo>
                    <a:pt x="25" y="750"/>
                  </a:lnTo>
                  <a:cubicBezTo>
                    <a:pt x="0" y="804"/>
                    <a:pt x="65" y="862"/>
                    <a:pt x="154" y="862"/>
                  </a:cubicBezTo>
                  <a:lnTo>
                    <a:pt x="8273" y="862"/>
                  </a:lnTo>
                  <a:cubicBezTo>
                    <a:pt x="8341" y="862"/>
                    <a:pt x="8399" y="826"/>
                    <a:pt x="8402" y="783"/>
                  </a:cubicBezTo>
                  <a:lnTo>
                    <a:pt x="8470" y="90"/>
                  </a:lnTo>
                  <a:cubicBezTo>
                    <a:pt x="8475" y="39"/>
                    <a:pt x="8414" y="0"/>
                    <a:pt x="8338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1"/>
            <p:cNvSpPr/>
            <p:nvPr/>
          </p:nvSpPr>
          <p:spPr>
            <a:xfrm>
              <a:off x="5484459" y="3073177"/>
              <a:ext cx="18115" cy="39216"/>
            </a:xfrm>
            <a:custGeom>
              <a:avLst/>
              <a:gdLst/>
              <a:ahLst/>
              <a:cxnLst/>
              <a:rect l="l" t="t" r="r" b="b"/>
              <a:pathLst>
                <a:path w="461" h="998" extrusionOk="0">
                  <a:moveTo>
                    <a:pt x="177" y="0"/>
                  </a:moveTo>
                  <a:cubicBezTo>
                    <a:pt x="138" y="0"/>
                    <a:pt x="102" y="22"/>
                    <a:pt x="98" y="47"/>
                  </a:cubicBezTo>
                  <a:lnTo>
                    <a:pt x="4" y="948"/>
                  </a:lnTo>
                  <a:cubicBezTo>
                    <a:pt x="1" y="976"/>
                    <a:pt x="34" y="998"/>
                    <a:pt x="77" y="998"/>
                  </a:cubicBezTo>
                  <a:lnTo>
                    <a:pt x="284" y="998"/>
                  </a:lnTo>
                  <a:cubicBezTo>
                    <a:pt x="327" y="998"/>
                    <a:pt x="364" y="976"/>
                    <a:pt x="367" y="948"/>
                  </a:cubicBezTo>
                  <a:lnTo>
                    <a:pt x="461" y="47"/>
                  </a:lnTo>
                  <a:cubicBezTo>
                    <a:pt x="461" y="22"/>
                    <a:pt x="432" y="0"/>
                    <a:pt x="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1"/>
            <p:cNvSpPr/>
            <p:nvPr/>
          </p:nvSpPr>
          <p:spPr>
            <a:xfrm>
              <a:off x="5684512" y="3073177"/>
              <a:ext cx="18076" cy="39216"/>
            </a:xfrm>
            <a:custGeom>
              <a:avLst/>
              <a:gdLst/>
              <a:ahLst/>
              <a:cxnLst/>
              <a:rect l="l" t="t" r="r" b="b"/>
              <a:pathLst>
                <a:path w="460" h="998" extrusionOk="0">
                  <a:moveTo>
                    <a:pt x="176" y="0"/>
                  </a:moveTo>
                  <a:cubicBezTo>
                    <a:pt x="136" y="0"/>
                    <a:pt x="97" y="22"/>
                    <a:pt x="97" y="47"/>
                  </a:cubicBezTo>
                  <a:lnTo>
                    <a:pt x="4" y="948"/>
                  </a:lnTo>
                  <a:cubicBezTo>
                    <a:pt x="0" y="976"/>
                    <a:pt x="32" y="998"/>
                    <a:pt x="75" y="998"/>
                  </a:cubicBezTo>
                  <a:lnTo>
                    <a:pt x="283" y="998"/>
                  </a:lnTo>
                  <a:cubicBezTo>
                    <a:pt x="327" y="998"/>
                    <a:pt x="362" y="976"/>
                    <a:pt x="366" y="948"/>
                  </a:cubicBezTo>
                  <a:lnTo>
                    <a:pt x="459" y="47"/>
                  </a:lnTo>
                  <a:cubicBezTo>
                    <a:pt x="459" y="22"/>
                    <a:pt x="426" y="0"/>
                    <a:pt x="3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42733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33"/>
          <p:cNvSpPr txBox="1">
            <a:spLocks noGrp="1"/>
          </p:cNvSpPr>
          <p:nvPr>
            <p:ph type="ctrTitle" idx="8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V</a:t>
            </a:r>
            <a:r>
              <a:rPr lang="en" dirty="0"/>
              <a:t>ariable respuesta</a:t>
            </a:r>
            <a:endParaRPr dirty="0"/>
          </a:p>
        </p:txBody>
      </p:sp>
      <p:pic>
        <p:nvPicPr>
          <p:cNvPr id="17" name="Imagen 16" descr="Forma, Cuadrado&#10;&#10;Descripción generada automáticamente">
            <a:extLst>
              <a:ext uri="{FF2B5EF4-FFF2-40B4-BE49-F238E27FC236}">
                <a16:creationId xmlns:a16="http://schemas.microsoft.com/office/drawing/2014/main" id="{9FE9AB5B-E16B-483B-90B5-06E1E1EC99D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18504" y="1006070"/>
            <a:ext cx="6706992" cy="4137430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7A95089D-D634-4CE7-B631-A67D36489D3D}"/>
              </a:ext>
            </a:extLst>
          </p:cNvPr>
          <p:cNvSpPr txBox="1"/>
          <p:nvPr/>
        </p:nvSpPr>
        <p:spPr>
          <a:xfrm>
            <a:off x="2502976" y="2299326"/>
            <a:ext cx="15188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2522</a:t>
            </a:r>
          </a:p>
          <a:p>
            <a:pPr algn="ctr"/>
            <a:endParaRPr lang="es-E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51.7%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784D0E24-87B5-4209-B4E2-C061F46D7B43}"/>
              </a:ext>
            </a:extLst>
          </p:cNvPr>
          <p:cNvSpPr txBox="1"/>
          <p:nvPr/>
        </p:nvSpPr>
        <p:spPr>
          <a:xfrm>
            <a:off x="5437322" y="2299325"/>
            <a:ext cx="15188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2352</a:t>
            </a:r>
          </a:p>
          <a:p>
            <a:pPr algn="ctr"/>
            <a:endParaRPr lang="es-E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48.3%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conomy Thesis by Slidesgo">
  <a:themeElements>
    <a:clrScheme name="Simple Light">
      <a:dk1>
        <a:srgbClr val="FAFAFA"/>
      </a:dk1>
      <a:lt1>
        <a:srgbClr val="C1E5F8"/>
      </a:lt1>
      <a:dk2>
        <a:srgbClr val="A4D8F4"/>
      </a:dk2>
      <a:lt2>
        <a:srgbClr val="71B8DF"/>
      </a:lt2>
      <a:accent1>
        <a:srgbClr val="53A7D5"/>
      </a:accent1>
      <a:accent2>
        <a:srgbClr val="217BAC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724</Words>
  <Application>Microsoft Office PowerPoint</Application>
  <PresentationFormat>Presentación en pantalla (16:9)</PresentationFormat>
  <Paragraphs>116</Paragraphs>
  <Slides>31</Slides>
  <Notes>12</Notes>
  <HiddenSlides>6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42" baseType="lpstr">
      <vt:lpstr>Josefin Sans</vt:lpstr>
      <vt:lpstr>Arial</vt:lpstr>
      <vt:lpstr>Courier New</vt:lpstr>
      <vt:lpstr>Anaheim</vt:lpstr>
      <vt:lpstr>Josefin Slab</vt:lpstr>
      <vt:lpstr>Anton</vt:lpstr>
      <vt:lpstr>Staatliches</vt:lpstr>
      <vt:lpstr>Unica One</vt:lpstr>
      <vt:lpstr>Wingdings</vt:lpstr>
      <vt:lpstr>Abel</vt:lpstr>
      <vt:lpstr>Economy Thesis by Slidesgo</vt:lpstr>
      <vt:lpstr>Mineria de datos</vt:lpstr>
      <vt:lpstr>01 . Introducción </vt:lpstr>
      <vt:lpstr>01. INTRODUCcióN</vt:lpstr>
      <vt:lpstr>02.  DATOS  </vt:lpstr>
      <vt:lpstr>VARIABLES Y SU TRATAMIENTO</vt:lpstr>
      <vt:lpstr>Presentación de PowerPoint</vt:lpstr>
      <vt:lpstr>Presentación de PowerPoint</vt:lpstr>
      <vt:lpstr>03.  ANáLISIS DESCRIPTIVO </vt:lpstr>
      <vt:lpstr>Variable respuesta</vt:lpstr>
      <vt:lpstr>Variable: olor</vt:lpstr>
      <vt:lpstr>Variable: ESPACIO_L</vt:lpstr>
      <vt:lpstr>Variable: COLOR_ESPORAS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04.  modelos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Mineria de datos</dc:title>
  <cp:lastModifiedBy>Rocio Fernandez</cp:lastModifiedBy>
  <cp:revision>28</cp:revision>
  <dcterms:modified xsi:type="dcterms:W3CDTF">2021-12-21T17:10:32Z</dcterms:modified>
</cp:coreProperties>
</file>