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62" r:id="rId3"/>
    <p:sldId id="257" r:id="rId4"/>
    <p:sldId id="258" r:id="rId5"/>
    <p:sldId id="259" r:id="rId6"/>
    <p:sldId id="267" r:id="rId7"/>
    <p:sldId id="268" r:id="rId8"/>
    <p:sldId id="261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0"/>
  </p:normalViewPr>
  <p:slideViewPr>
    <p:cSldViewPr snapToGrid="0" snapToObjects="1">
      <p:cViewPr>
        <p:scale>
          <a:sx n="100" d="100"/>
          <a:sy n="100" d="100"/>
        </p:scale>
        <p:origin x="464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90002-3E2F-024D-989E-7C1D88EB1B81}" type="datetimeFigureOut">
              <a:rPr lang="en-US" smtClean="0"/>
              <a:t>7/30/17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4E2419-C770-8541-A7CC-0E0561685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13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7/30/17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7/30/17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7/30/17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7/30/17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7/30/17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7/30/17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7" y="2183870"/>
            <a:ext cx="8361229" cy="2098226"/>
          </a:xfrm>
        </p:spPr>
        <p:txBody>
          <a:bodyPr/>
          <a:lstStyle/>
          <a:p>
            <a:r>
              <a:rPr lang="en-US" dirty="0" smtClean="0"/>
              <a:t>R Shiny for Operations and GIS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4" y="4282096"/>
            <a:ext cx="6831673" cy="1086237"/>
          </a:xfrm>
        </p:spPr>
        <p:txBody>
          <a:bodyPr/>
          <a:lstStyle/>
          <a:p>
            <a:r>
              <a:rPr lang="en-US" smtClean="0"/>
              <a:t>Instructor: </a:t>
            </a:r>
            <a:r>
              <a:rPr lang="en-US" dirty="0" smtClean="0"/>
              <a:t>Geoffrey Arnold</a:t>
            </a:r>
          </a:p>
        </p:txBody>
      </p:sp>
    </p:spTree>
    <p:extLst>
      <p:ext uri="{BB962C8B-B14F-4D97-AF65-F5344CB8AC3E}">
        <p14:creationId xmlns:p14="http://schemas.microsoft.com/office/powerpoint/2010/main" val="2073451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effectLst/>
        </p:spPr>
      </p:sp>
      <p:sp>
        <p:nvSpPr>
          <p:cNvPr id="11" name="Rectangle 10" title="Side bar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6" title="Crop Mark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038446" y="1749415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7" name="Rectangle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868" y="160867"/>
            <a:ext cx="10908160" cy="577685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598" y="508783"/>
            <a:ext cx="10264697" cy="50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2031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Sidebar w/ </a:t>
            </a:r>
            <a:r>
              <a:rPr lang="en-US" dirty="0" err="1" smtClean="0"/>
              <a:t>Tabset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575" y="1557866"/>
            <a:ext cx="9171248" cy="5147733"/>
          </a:xfrm>
        </p:spPr>
      </p:pic>
    </p:spTree>
    <p:extLst>
      <p:ext uri="{BB962C8B-B14F-4D97-AF65-F5344CB8AC3E}">
        <p14:creationId xmlns:p14="http://schemas.microsoft.com/office/powerpoint/2010/main" val="7024223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effectLst/>
        </p:spPr>
      </p:sp>
      <p:sp>
        <p:nvSpPr>
          <p:cNvPr id="11" name="Rectangle 10" title="Side bar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6" title="Crop Mark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038446" y="1749415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7" name="Rectangle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868" y="160867"/>
            <a:ext cx="10908160" cy="577685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925" y="508783"/>
            <a:ext cx="9892043" cy="50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836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Details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051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Logistics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is no required text for this course, but supplemental websites and materials will be provided</a:t>
            </a:r>
          </a:p>
          <a:p>
            <a:r>
              <a:rPr lang="en-US" dirty="0" smtClean="0"/>
              <a:t>There will 2 graded projects and 3 homework assignments</a:t>
            </a:r>
          </a:p>
          <a:p>
            <a:pPr lvl="1"/>
            <a:r>
              <a:rPr lang="en-US" dirty="0" smtClean="0"/>
              <a:t>The lowest homework grade will be dropped</a:t>
            </a:r>
          </a:p>
          <a:p>
            <a:pPr lvl="1"/>
            <a:r>
              <a:rPr lang="en-US" dirty="0" smtClean="0"/>
              <a:t>Each student will be required to submit their own code for assignments but working with a partner or group is encouraged.</a:t>
            </a:r>
          </a:p>
          <a:p>
            <a:r>
              <a:rPr lang="en-US" dirty="0" smtClean="0"/>
              <a:t>Assignments will be due on Friday at Midnight</a:t>
            </a:r>
          </a:p>
        </p:txBody>
      </p:sp>
    </p:spTree>
    <p:extLst>
      <p:ext uri="{BB962C8B-B14F-4D97-AF65-F5344CB8AC3E}">
        <p14:creationId xmlns:p14="http://schemas.microsoft.com/office/powerpoint/2010/main" val="1210998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 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232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the Instructor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Education:</a:t>
            </a:r>
          </a:p>
          <a:p>
            <a:r>
              <a:rPr lang="en-US" dirty="0" smtClean="0"/>
              <a:t>University of Pittsburgh: BA Political Science &amp; History 2010</a:t>
            </a:r>
          </a:p>
          <a:p>
            <a:r>
              <a:rPr lang="en-US" dirty="0" smtClean="0"/>
              <a:t>Heinz College: MS PPM 2015</a:t>
            </a:r>
          </a:p>
          <a:p>
            <a:pPr marL="0" indent="0">
              <a:buNone/>
            </a:pPr>
            <a:r>
              <a:rPr lang="en-US" b="1" dirty="0" smtClean="0"/>
              <a:t>Professional:</a:t>
            </a:r>
          </a:p>
          <a:p>
            <a:r>
              <a:rPr lang="en-US" dirty="0" smtClean="0"/>
              <a:t>PA State Democratic Party: Field Organizer 2010</a:t>
            </a:r>
          </a:p>
          <a:p>
            <a:r>
              <a:rPr lang="en-US" dirty="0" smtClean="0"/>
              <a:t>City Year Greater Philadelphia: Senior Corps Leader: 2011-2012</a:t>
            </a:r>
          </a:p>
          <a:p>
            <a:r>
              <a:rPr lang="en-US" dirty="0" smtClean="0"/>
              <a:t>Lutheran Child &amp; Family Services: Group Leader 2013</a:t>
            </a:r>
          </a:p>
          <a:p>
            <a:r>
              <a:rPr lang="en-US" dirty="0" smtClean="0"/>
              <a:t>City of Pittsburgh: Performance Improvement Analyst 2015-2017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533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Concepts of Shiny apps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They’re all just 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406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Basic Parts of the function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3366" y="1689783"/>
            <a:ext cx="5600837" cy="617837"/>
          </a:xfrm>
        </p:spPr>
      </p:pic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1371600" y="2804983"/>
            <a:ext cx="9601589" cy="3768811"/>
          </a:xfrm>
        </p:spPr>
        <p:txBody>
          <a:bodyPr/>
          <a:lstStyle/>
          <a:p>
            <a:r>
              <a:rPr lang="en-US" b="1" dirty="0" smtClean="0"/>
              <a:t>UI </a:t>
            </a:r>
            <a:r>
              <a:rPr lang="mr-IN" b="1" dirty="0" smtClean="0"/>
              <a:t>–</a:t>
            </a:r>
            <a:r>
              <a:rPr lang="en-US" b="1" dirty="0" smtClean="0"/>
              <a:t> User Interface</a:t>
            </a:r>
          </a:p>
          <a:p>
            <a:pPr lvl="1"/>
            <a:r>
              <a:rPr lang="en-US" dirty="0" smtClean="0"/>
              <a:t>Builds the webpage</a:t>
            </a:r>
          </a:p>
          <a:p>
            <a:pPr lvl="1"/>
            <a:r>
              <a:rPr lang="en-US" dirty="0" smtClean="0"/>
              <a:t>Can be done in R code OR HTML</a:t>
            </a:r>
          </a:p>
          <a:p>
            <a:r>
              <a:rPr lang="en-US" dirty="0" smtClean="0"/>
              <a:t>Server</a:t>
            </a:r>
          </a:p>
          <a:p>
            <a:pPr lvl="1"/>
            <a:r>
              <a:rPr lang="en-US" dirty="0" smtClean="0"/>
              <a:t>Generates all reactive content</a:t>
            </a:r>
          </a:p>
          <a:p>
            <a:pPr lvl="1"/>
            <a:r>
              <a:rPr lang="en-US" dirty="0" smtClean="0"/>
              <a:t>Can be used to change portions of UI</a:t>
            </a:r>
          </a:p>
          <a:p>
            <a:r>
              <a:rPr lang="en-US" dirty="0" smtClean="0"/>
              <a:t>Session</a:t>
            </a:r>
          </a:p>
          <a:p>
            <a:pPr lvl="1"/>
            <a:r>
              <a:rPr lang="en-US" dirty="0" smtClean="0"/>
              <a:t>Used for generating messages to users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reating bookmark URL’s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4915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Concepts of Shiny apps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Building a User Interface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451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Sidebar Layout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085" y="1557866"/>
            <a:ext cx="9810229" cy="5147733"/>
          </a:xfrm>
        </p:spPr>
      </p:pic>
    </p:spTree>
    <p:extLst>
      <p:ext uri="{BB962C8B-B14F-4D97-AF65-F5344CB8AC3E}">
        <p14:creationId xmlns:p14="http://schemas.microsoft.com/office/powerpoint/2010/main" val="908246413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156</TotalTime>
  <Words>205</Words>
  <Application>Microsoft Macintosh PowerPoint</Application>
  <PresentationFormat>Widescreen</PresentationFormat>
  <Paragraphs>35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Calibri</vt:lpstr>
      <vt:lpstr>Franklin Gothic Book</vt:lpstr>
      <vt:lpstr>Mangal</vt:lpstr>
      <vt:lpstr>Crop</vt:lpstr>
      <vt:lpstr>R Shiny for Operations and GIS</vt:lpstr>
      <vt:lpstr>Course Details</vt:lpstr>
      <vt:lpstr>Class Logistics</vt:lpstr>
      <vt:lpstr>TA Info</vt:lpstr>
      <vt:lpstr>About the Instructor</vt:lpstr>
      <vt:lpstr>Basic Concepts of Shiny apps</vt:lpstr>
      <vt:lpstr>Three Basic Parts of the function</vt:lpstr>
      <vt:lpstr>Basic Concepts of Shiny apps</vt:lpstr>
      <vt:lpstr>Sidebar Layout</vt:lpstr>
      <vt:lpstr>PowerPoint Presentation</vt:lpstr>
      <vt:lpstr>Sidebar w/ Tabset</vt:lpstr>
      <vt:lpstr>PowerPoint Presentation</vt:lpstr>
    </vt:vector>
  </TitlesOfParts>
  <Company/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Shiny for Operations</dc:title>
  <dc:creator>Arnold, Geoffrey</dc:creator>
  <cp:lastModifiedBy>Arnold, Geoffrey</cp:lastModifiedBy>
  <cp:revision>9</cp:revision>
  <dcterms:created xsi:type="dcterms:W3CDTF">2017-07-16T23:50:20Z</dcterms:created>
  <dcterms:modified xsi:type="dcterms:W3CDTF">2017-07-30T19:27:21Z</dcterms:modified>
</cp:coreProperties>
</file>