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73" r:id="rId3"/>
    <p:sldId id="372" r:id="rId4"/>
    <p:sldId id="267" r:id="rId5"/>
    <p:sldId id="351" r:id="rId6"/>
    <p:sldId id="268" r:id="rId7"/>
    <p:sldId id="261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6" r:id="rId17"/>
    <p:sldId id="275" r:id="rId18"/>
    <p:sldId id="277" r:id="rId19"/>
    <p:sldId id="352" r:id="rId20"/>
    <p:sldId id="353" r:id="rId21"/>
    <p:sldId id="354" r:id="rId22"/>
    <p:sldId id="37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90002-3E2F-024D-989E-7C1D88EB1B8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2419-C770-8541-A7CC-0E056168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shinyapps.io/087-crandash/" TargetMode="External"/><Relationship Id="rId2" Type="http://schemas.openxmlformats.org/officeDocument/2006/relationships/hyperlink" Target="https://gallery.shinyapps.io/lego-viz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hiny.rstudio.com/gallery/superzip-example.html" TargetMode="External"/><Relationship Id="rId4" Type="http://schemas.openxmlformats.org/officeDocument/2006/relationships/hyperlink" Target="https://pittsburghpa.shinyapps.io/dashburgh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183870"/>
            <a:ext cx="8361229" cy="2098226"/>
          </a:xfrm>
        </p:spPr>
        <p:txBody>
          <a:bodyPr/>
          <a:lstStyle/>
          <a:p>
            <a:r>
              <a:rPr lang="en-US" dirty="0"/>
              <a:t>R Shiny </a:t>
            </a:r>
            <a:r>
              <a:rPr lang="en-US"/>
              <a:t>for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282096"/>
            <a:ext cx="6831673" cy="1086237"/>
          </a:xfrm>
        </p:spPr>
        <p:txBody>
          <a:bodyPr/>
          <a:lstStyle/>
          <a:p>
            <a:r>
              <a:rPr lang="en-US"/>
              <a:t>Instructor: </a:t>
            </a:r>
            <a:r>
              <a:rPr lang="en-US" dirty="0"/>
              <a:t>Geoffrey Arnold</a:t>
            </a:r>
          </a:p>
        </p:txBody>
      </p:sp>
    </p:spTree>
    <p:extLst>
      <p:ext uri="{BB962C8B-B14F-4D97-AF65-F5344CB8AC3E}">
        <p14:creationId xmlns:p14="http://schemas.microsoft.com/office/powerpoint/2010/main" val="207345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 w/ </a:t>
            </a:r>
            <a:r>
              <a:rPr lang="en-US" dirty="0" err="1"/>
              <a:t>Tabset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75" y="1557866"/>
            <a:ext cx="9171248" cy="5147733"/>
          </a:xfrm>
        </p:spPr>
      </p:pic>
    </p:spTree>
    <p:extLst>
      <p:ext uri="{BB962C8B-B14F-4D97-AF65-F5344CB8AC3E}">
        <p14:creationId xmlns:p14="http://schemas.microsoft.com/office/powerpoint/2010/main" val="290892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31" y="508783"/>
            <a:ext cx="9626630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7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685800"/>
            <a:ext cx="8521700" cy="6053221"/>
          </a:xfrm>
        </p:spPr>
      </p:pic>
    </p:spTree>
    <p:extLst>
      <p:ext uri="{BB962C8B-B14F-4D97-AF65-F5344CB8AC3E}">
        <p14:creationId xmlns:p14="http://schemas.microsoft.com/office/powerpoint/2010/main" val="350534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30" y="945588"/>
            <a:ext cx="9506832" cy="42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NavBar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60701"/>
            <a:ext cx="6919349" cy="39810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9" y="3467100"/>
            <a:ext cx="6782411" cy="3148976"/>
          </a:xfrm>
        </p:spPr>
      </p:pic>
    </p:spTree>
    <p:extLst>
      <p:ext uri="{BB962C8B-B14F-4D97-AF65-F5344CB8AC3E}">
        <p14:creationId xmlns:p14="http://schemas.microsoft.com/office/powerpoint/2010/main" val="301341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454" y="884380"/>
            <a:ext cx="9056984" cy="43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6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Shiny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Server</a:t>
            </a:r>
          </a:p>
        </p:txBody>
      </p:sp>
    </p:spTree>
    <p:extLst>
      <p:ext uri="{BB962C8B-B14F-4D97-AF65-F5344CB8AC3E}">
        <p14:creationId xmlns:p14="http://schemas.microsoft.com/office/powerpoint/2010/main" val="127619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Server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35200"/>
          </a:xfrm>
        </p:spPr>
        <p:txBody>
          <a:bodyPr>
            <a:normAutofit/>
          </a:bodyPr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List of functions called in the UI which generates plots, tables and other objects.</a:t>
            </a:r>
          </a:p>
          <a:p>
            <a:pPr lvl="1"/>
            <a:r>
              <a:rPr lang="en-US" dirty="0"/>
              <a:t>Will regenerate whenever dependent inputs are changed, or based off of required action in UI.</a:t>
            </a:r>
          </a:p>
          <a:p>
            <a:pPr lvl="1"/>
            <a:r>
              <a:rPr lang="en-US" dirty="0"/>
              <a:t>Shiny Apps will display from any graphics package including;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1300" y="4521200"/>
            <a:ext cx="7620000" cy="203132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00150" lvl="2" indent="-285750">
              <a:buFont typeface="Arial" charset="0"/>
              <a:buChar char="•"/>
            </a:pPr>
            <a:r>
              <a:rPr lang="en-US" dirty="0"/>
              <a:t>ggplot2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plotly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LeafletR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ggvis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googleVis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wordcloud2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d3heatmap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dygraphs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ggmap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highcharter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rgl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DiagrammeR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rCharts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Rectangle 11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8" y="4550229"/>
            <a:ext cx="6682315" cy="1687285"/>
          </a:xfrm>
          <a:prstGeom prst="rect">
            <a:avLst/>
          </a:prstGeom>
        </p:spPr>
      </p:pic>
      <p:sp>
        <p:nvSpPr>
          <p:cNvPr id="14" name="Rectangle 13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Saving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1595" y="631371"/>
            <a:ext cx="6797262" cy="374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Output is a list which you build onto as you create your visuals</a:t>
            </a:r>
          </a:p>
          <a:p>
            <a:r>
              <a:rPr lang="en-US" dirty="0"/>
              <a:t>Each entry in the list is called in the UI by the name saved.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The three outputs below are called by “</a:t>
            </a:r>
            <a:r>
              <a:rPr lang="en-US" dirty="0" err="1"/>
              <a:t>report.table</a:t>
            </a:r>
            <a:r>
              <a:rPr lang="en-US" dirty="0"/>
              <a:t>”, “</a:t>
            </a:r>
            <a:r>
              <a:rPr lang="en-US" dirty="0" err="1"/>
              <a:t>downloadData</a:t>
            </a:r>
            <a:r>
              <a:rPr lang="en-US" dirty="0"/>
              <a:t>” and “map” respectively.</a:t>
            </a:r>
          </a:p>
          <a:p>
            <a:r>
              <a:rPr lang="en-US" dirty="0"/>
              <a:t>Otherwise these images work just like anything created in an </a:t>
            </a:r>
            <a:r>
              <a:rPr lang="en-US" dirty="0" err="1"/>
              <a:t>RMarkdown</a:t>
            </a:r>
            <a:r>
              <a:rPr lang="en-US" dirty="0"/>
              <a:t>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5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7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679A-3BA5-7C4A-A696-48A54A33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72E0-DDC7-1F44-ABB4-8D6A1BB8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User Interfaces</a:t>
            </a:r>
          </a:p>
          <a:p>
            <a:r>
              <a:rPr lang="en-US" dirty="0"/>
              <a:t>Basic Concepts of Shiny</a:t>
            </a:r>
          </a:p>
          <a:p>
            <a:r>
              <a:rPr lang="en-US" dirty="0"/>
              <a:t>Server Function</a:t>
            </a:r>
          </a:p>
        </p:txBody>
      </p:sp>
    </p:spTree>
    <p:extLst>
      <p:ext uri="{BB962C8B-B14F-4D97-AF65-F5344CB8AC3E}">
        <p14:creationId xmlns:p14="http://schemas.microsoft.com/office/powerpoint/2010/main" val="275435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Calling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1595" y="631372"/>
            <a:ext cx="6797262" cy="19264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Output is a list which you build onto as you create your visuals</a:t>
            </a:r>
          </a:p>
          <a:p>
            <a:r>
              <a:rPr lang="en-US" dirty="0"/>
              <a:t>Each entry in the list is called in the UI by the name saved.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6" y="3964975"/>
            <a:ext cx="7343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7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175"/>
            <a:ext cx="9601200" cy="5173250"/>
          </a:xfrm>
        </p:spPr>
        <p:txBody>
          <a:bodyPr>
            <a:normAutofit/>
          </a:bodyPr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List of functions called in the UI which generates plots, tables and other objects.</a:t>
            </a:r>
          </a:p>
          <a:p>
            <a:pPr lvl="1"/>
            <a:r>
              <a:rPr lang="en-US" dirty="0"/>
              <a:t>Will regenerate whenever dependent inputs are changed, or based off of required action in UI.</a:t>
            </a:r>
          </a:p>
          <a:p>
            <a:pPr lvl="1"/>
            <a:r>
              <a:rPr lang="en-US" dirty="0"/>
              <a:t>Shiny Apps will display from any graphics package including;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ggplot2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plotly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LeafletR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googleVis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wordcloud2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ggmap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7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970CC4-5FA2-F541-98AA-43C41EC5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680687"/>
            <a:ext cx="5659222" cy="369581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AA2819-B156-124D-81EE-EB81DD34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489" y="905876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590151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Apps are made of up of three arguments.</a:t>
            </a:r>
          </a:p>
          <a:p>
            <a:pPr lvl="1"/>
            <a:r>
              <a:rPr lang="en-US" dirty="0" err="1"/>
              <a:t>Ui</a:t>
            </a:r>
            <a:endParaRPr lang="en-US" dirty="0"/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Session (ignore for now)</a:t>
            </a:r>
          </a:p>
          <a:p>
            <a:r>
              <a:rPr lang="en-US" dirty="0"/>
              <a:t>There are numerous layout selections and combinations</a:t>
            </a:r>
          </a:p>
          <a:p>
            <a:r>
              <a:rPr lang="en-US" dirty="0"/>
              <a:t>Outputs are functions which generate the desired content for the app’s UI</a:t>
            </a:r>
          </a:p>
        </p:txBody>
      </p:sp>
    </p:spTree>
    <p:extLst>
      <p:ext uri="{BB962C8B-B14F-4D97-AF65-F5344CB8AC3E}">
        <p14:creationId xmlns:p14="http://schemas.microsoft.com/office/powerpoint/2010/main" val="15251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12C3-8B37-EB44-A4AC-93C3B2E2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B319-E51B-5948-A4A8-A12DD7E3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Desktop is PLENTY for this course.</a:t>
            </a:r>
          </a:p>
          <a:p>
            <a:r>
              <a:rPr lang="en-US" dirty="0"/>
              <a:t>R Projects are awesome</a:t>
            </a:r>
          </a:p>
          <a:p>
            <a:r>
              <a:rPr lang="en-US" dirty="0"/>
              <a:t>Git doesn’t need to appear in R Studio for you to use it</a:t>
            </a:r>
          </a:p>
        </p:txBody>
      </p:sp>
    </p:spTree>
    <p:extLst>
      <p:ext uri="{BB962C8B-B14F-4D97-AF65-F5344CB8AC3E}">
        <p14:creationId xmlns:p14="http://schemas.microsoft.com/office/powerpoint/2010/main" val="26227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Shiny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They’re all just functions</a:t>
            </a:r>
          </a:p>
        </p:txBody>
      </p:sp>
    </p:spTree>
    <p:extLst>
      <p:ext uri="{BB962C8B-B14F-4D97-AF65-F5344CB8AC3E}">
        <p14:creationId xmlns:p14="http://schemas.microsoft.com/office/powerpoint/2010/main" val="172240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87FA9-E0E2-2D43-86C3-F7E249C1B8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</a:t>
            </a:r>
          </a:p>
          <a:p>
            <a:pPr lvl="1"/>
            <a:r>
              <a:rPr lang="en-US" dirty="0">
                <a:hlinkClick r:id="rId2"/>
              </a:rPr>
              <a:t>https://gallery.shinyapps.io/lego-viz/</a:t>
            </a:r>
            <a:endParaRPr lang="en-US" dirty="0"/>
          </a:p>
          <a:p>
            <a:r>
              <a:rPr lang="en-US" dirty="0"/>
              <a:t>Shiny Dashboard</a:t>
            </a:r>
          </a:p>
          <a:p>
            <a:pPr lvl="1"/>
            <a:r>
              <a:rPr lang="en-US" dirty="0">
                <a:hlinkClick r:id="rId3"/>
              </a:rPr>
              <a:t>https://gallery.shinyapps.io/087-crandash/</a:t>
            </a:r>
            <a:endParaRPr lang="en-US" dirty="0"/>
          </a:p>
          <a:p>
            <a:r>
              <a:rPr lang="en-US" dirty="0" err="1"/>
              <a:t>Flexdashboard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https://pittsburghpa.shinyapps.io/dashburgh/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E9615-4D57-5D4A-A14E-09EB430AAF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Map:</a:t>
            </a:r>
          </a:p>
          <a:p>
            <a:pPr lvl="1"/>
            <a:r>
              <a:rPr lang="en-US" dirty="0">
                <a:hlinkClick r:id="rId5"/>
              </a:rPr>
              <a:t>https://shiny.rstudio.com/gallery/superzip-example.html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0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Basic Parts of the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600" y="2804983"/>
            <a:ext cx="9601589" cy="3768811"/>
          </a:xfrm>
        </p:spPr>
        <p:txBody>
          <a:bodyPr/>
          <a:lstStyle/>
          <a:p>
            <a:r>
              <a:rPr lang="en-US" b="1" dirty="0"/>
              <a:t>UI </a:t>
            </a:r>
            <a:r>
              <a:rPr lang="mr-IN" b="1" dirty="0"/>
              <a:t>–</a:t>
            </a:r>
            <a:r>
              <a:rPr lang="en-US" b="1" dirty="0"/>
              <a:t> User Interface</a:t>
            </a:r>
          </a:p>
          <a:p>
            <a:pPr lvl="1"/>
            <a:r>
              <a:rPr lang="en-US" dirty="0"/>
              <a:t>Builds the webpage</a:t>
            </a:r>
          </a:p>
          <a:p>
            <a:pPr lvl="1"/>
            <a:r>
              <a:rPr lang="en-US" dirty="0"/>
              <a:t>Can be done in R code OR HTML</a:t>
            </a:r>
          </a:p>
          <a:p>
            <a:r>
              <a:rPr lang="en-US" b="1" dirty="0"/>
              <a:t>Server</a:t>
            </a:r>
          </a:p>
          <a:p>
            <a:pPr lvl="1"/>
            <a:r>
              <a:rPr lang="en-US" dirty="0"/>
              <a:t>Generates all reactive content</a:t>
            </a:r>
          </a:p>
          <a:p>
            <a:pPr lvl="1"/>
            <a:r>
              <a:rPr lang="en-US" dirty="0"/>
              <a:t>Can be used to change portions of 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23" y="3385751"/>
            <a:ext cx="5562922" cy="7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5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28611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 Layout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85" y="1557866"/>
            <a:ext cx="9810229" cy="5147733"/>
          </a:xfrm>
        </p:spPr>
      </p:pic>
    </p:spTree>
    <p:extLst>
      <p:ext uri="{BB962C8B-B14F-4D97-AF65-F5344CB8AC3E}">
        <p14:creationId xmlns:p14="http://schemas.microsoft.com/office/powerpoint/2010/main" val="182119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98" y="606412"/>
            <a:ext cx="10264697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457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416</TotalTime>
  <Words>412</Words>
  <Application>Microsoft Macintosh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Mangal</vt:lpstr>
      <vt:lpstr>Crop</vt:lpstr>
      <vt:lpstr>R Shiny for Operations</vt:lpstr>
      <vt:lpstr>Agenda</vt:lpstr>
      <vt:lpstr>Don’t panic!</vt:lpstr>
      <vt:lpstr>Basic Concepts of Shiny apps</vt:lpstr>
      <vt:lpstr>Example Apps</vt:lpstr>
      <vt:lpstr>Two Basic Parts of the function</vt:lpstr>
      <vt:lpstr>The User Interface</vt:lpstr>
      <vt:lpstr>Sidebar Layout</vt:lpstr>
      <vt:lpstr>PowerPoint Presentation</vt:lpstr>
      <vt:lpstr>Sidebar w/ Tabset</vt:lpstr>
      <vt:lpstr>PowerPoint Presentation</vt:lpstr>
      <vt:lpstr>Grid</vt:lpstr>
      <vt:lpstr>PowerPoint Presentation</vt:lpstr>
      <vt:lpstr>NavBar</vt:lpstr>
      <vt:lpstr>PowerPoint Presentation</vt:lpstr>
      <vt:lpstr>Basic Concepts of Shiny apps</vt:lpstr>
      <vt:lpstr>Introduction to Server Function</vt:lpstr>
      <vt:lpstr>Saving Outputs</vt:lpstr>
      <vt:lpstr>The Server Function</vt:lpstr>
      <vt:lpstr>Calling Outputs</vt:lpstr>
      <vt:lpstr>Server Function</vt:lpstr>
      <vt:lpstr>practice</vt:lpstr>
      <vt:lpstr>REVIEW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for Operations</dc:title>
  <dc:creator>Arnold, Geoffrey</dc:creator>
  <cp:lastModifiedBy>Arnold, Geoffrey</cp:lastModifiedBy>
  <cp:revision>28</cp:revision>
  <dcterms:created xsi:type="dcterms:W3CDTF">2017-07-16T23:50:20Z</dcterms:created>
  <dcterms:modified xsi:type="dcterms:W3CDTF">2018-08-30T15:19:34Z</dcterms:modified>
</cp:coreProperties>
</file>