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57" r:id="rId4"/>
    <p:sldId id="258" r:id="rId5"/>
    <p:sldId id="259" r:id="rId6"/>
    <p:sldId id="267" r:id="rId7"/>
    <p:sldId id="268" r:id="rId8"/>
    <p:sldId id="261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7"/>
  </p:normalViewPr>
  <p:slideViewPr>
    <p:cSldViewPr snapToGrid="0" snapToObjects="1">
      <p:cViewPr>
        <p:scale>
          <a:sx n="100" d="100"/>
          <a:sy n="100" d="100"/>
        </p:scale>
        <p:origin x="4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90002-3E2F-024D-989E-7C1D88EB1B81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E2419-C770-8541-A7CC-0E056168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2183870"/>
            <a:ext cx="8361229" cy="2098226"/>
          </a:xfrm>
        </p:spPr>
        <p:txBody>
          <a:bodyPr/>
          <a:lstStyle/>
          <a:p>
            <a:r>
              <a:rPr lang="en-US" dirty="0" smtClean="0"/>
              <a:t>R Shiny for Operations and GIS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4282096"/>
            <a:ext cx="6831673" cy="1086237"/>
          </a:xfrm>
        </p:spPr>
        <p:txBody>
          <a:bodyPr/>
          <a:lstStyle/>
          <a:p>
            <a:r>
              <a:rPr lang="en-US" smtClean="0"/>
              <a:t>Instructor: </a:t>
            </a:r>
            <a:r>
              <a:rPr lang="en-US" dirty="0" smtClean="0"/>
              <a:t>Geoffrey Arnold</a:t>
            </a:r>
          </a:p>
        </p:txBody>
      </p:sp>
    </p:spTree>
    <p:extLst>
      <p:ext uri="{BB962C8B-B14F-4D97-AF65-F5344CB8AC3E}">
        <p14:creationId xmlns:p14="http://schemas.microsoft.com/office/powerpoint/2010/main" val="20734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" y="508783"/>
            <a:ext cx="10264697" cy="50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0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w/ </a:t>
            </a:r>
            <a:r>
              <a:rPr lang="en-US" dirty="0" err="1" smtClean="0"/>
              <a:t>Tabset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75" y="1557866"/>
            <a:ext cx="9171248" cy="5147733"/>
          </a:xfrm>
        </p:spPr>
      </p:pic>
    </p:spTree>
    <p:extLst>
      <p:ext uri="{BB962C8B-B14F-4D97-AF65-F5344CB8AC3E}">
        <p14:creationId xmlns:p14="http://schemas.microsoft.com/office/powerpoint/2010/main" val="70242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5" y="508783"/>
            <a:ext cx="9892043" cy="50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685800"/>
            <a:ext cx="8521700" cy="6053221"/>
          </a:xfrm>
        </p:spPr>
      </p:pic>
    </p:spTree>
    <p:extLst>
      <p:ext uri="{BB962C8B-B14F-4D97-AF65-F5344CB8AC3E}">
        <p14:creationId xmlns:p14="http://schemas.microsoft.com/office/powerpoint/2010/main" val="28385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30" y="508783"/>
            <a:ext cx="9506832" cy="50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7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260701"/>
            <a:ext cx="6919349" cy="39810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9" y="3467100"/>
            <a:ext cx="6782411" cy="3148976"/>
          </a:xfrm>
        </p:spPr>
      </p:pic>
    </p:spTree>
    <p:extLst>
      <p:ext uri="{BB962C8B-B14F-4D97-AF65-F5344CB8AC3E}">
        <p14:creationId xmlns:p14="http://schemas.microsoft.com/office/powerpoint/2010/main" val="190887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4" y="508783"/>
            <a:ext cx="9056984" cy="50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Theme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2" y="1562100"/>
            <a:ext cx="9601200" cy="51739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5323778"/>
            <a:ext cx="4395304" cy="9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Themes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2" y="1524000"/>
            <a:ext cx="10045134" cy="50279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3523"/>
            <a:ext cx="6203506" cy="8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53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Shiny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to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9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5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Server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235200"/>
          </a:xfrm>
        </p:spPr>
        <p:txBody>
          <a:bodyPr>
            <a:normAutofit/>
          </a:bodyPr>
          <a:lstStyle/>
          <a:p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List of functions called in the UI which generates plots, tables and other objects.</a:t>
            </a:r>
          </a:p>
          <a:p>
            <a:pPr lvl="1"/>
            <a:r>
              <a:rPr lang="en-US" dirty="0" smtClean="0"/>
              <a:t>Will regenerate whenever dependent inputs are changed, or based off of required action in UI.</a:t>
            </a:r>
          </a:p>
          <a:p>
            <a:pPr lvl="1"/>
            <a:r>
              <a:rPr lang="en-US" dirty="0" smtClean="0"/>
              <a:t>Shiny Apps will display from any graphics package including;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1300" y="4521200"/>
            <a:ext cx="7620000" cy="203132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00150" lvl="2" indent="-285750">
              <a:buFont typeface="Arial" charset="0"/>
              <a:buChar char="•"/>
            </a:pPr>
            <a:r>
              <a:rPr lang="en-US" dirty="0"/>
              <a:t>ggplot2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plotly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DT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LeafletR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gvis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/>
              <a:t>googleVis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wordcloud2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d3heatmap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ygraphs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/>
              <a:t>ggmap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h</a:t>
            </a:r>
            <a:r>
              <a:rPr lang="en-US" dirty="0" err="1" smtClean="0"/>
              <a:t>ighcharter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/>
              <a:t>rgl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/>
              <a:t>DiagrammeR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/>
              <a:t>rCharts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2" name="Rectangle 11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68" y="4550229"/>
            <a:ext cx="6682315" cy="1687285"/>
          </a:xfrm>
          <a:prstGeom prst="rect">
            <a:avLst/>
          </a:prstGeom>
        </p:spPr>
      </p:pic>
      <p:sp>
        <p:nvSpPr>
          <p:cNvPr id="14" name="Rectangle 13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Saving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1595" y="631371"/>
            <a:ext cx="6797262" cy="37446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Output is a list which you build onto as you create your visuals</a:t>
            </a:r>
          </a:p>
          <a:p>
            <a:r>
              <a:rPr lang="en-US" dirty="0" smtClean="0"/>
              <a:t>Each entry in the list is called in the UI by the name saved.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 three outputs below are called by “</a:t>
            </a:r>
            <a:r>
              <a:rPr lang="en-US" dirty="0" err="1" smtClean="0"/>
              <a:t>report.table</a:t>
            </a:r>
            <a:r>
              <a:rPr lang="en-US" dirty="0" smtClean="0"/>
              <a:t>”, “</a:t>
            </a:r>
            <a:r>
              <a:rPr lang="en-US" dirty="0" err="1" smtClean="0"/>
              <a:t>downloadData</a:t>
            </a:r>
            <a:r>
              <a:rPr lang="en-US" dirty="0" smtClean="0"/>
              <a:t>” and “map” respectively.</a:t>
            </a:r>
          </a:p>
          <a:p>
            <a:r>
              <a:rPr lang="en-US" dirty="0" smtClean="0"/>
              <a:t>Otherwise these images work just like anything created in an </a:t>
            </a:r>
            <a:r>
              <a:rPr lang="en-US" dirty="0" err="1" smtClean="0"/>
              <a:t>RMarkdown</a:t>
            </a:r>
            <a:r>
              <a:rPr lang="en-US" dirty="0" smtClean="0"/>
              <a:t>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56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Shiny Apps are made of up of three arguments.</a:t>
            </a:r>
          </a:p>
          <a:p>
            <a:pPr lvl="1"/>
            <a:r>
              <a:rPr lang="en-US" dirty="0" err="1" smtClean="0"/>
              <a:t>Ui</a:t>
            </a:r>
            <a:endParaRPr lang="en-US" dirty="0" smtClean="0"/>
          </a:p>
          <a:p>
            <a:pPr lvl="1"/>
            <a:r>
              <a:rPr lang="en-US" dirty="0" smtClean="0"/>
              <a:t>Server</a:t>
            </a:r>
          </a:p>
          <a:p>
            <a:r>
              <a:rPr lang="en-US" dirty="0" smtClean="0"/>
              <a:t>There </a:t>
            </a:r>
            <a:r>
              <a:rPr lang="en-US" dirty="0" smtClean="0"/>
              <a:t>are numerous layout selections and combinations</a:t>
            </a:r>
          </a:p>
          <a:p>
            <a:r>
              <a:rPr lang="en-US" dirty="0" smtClean="0"/>
              <a:t>To easily style your map you can use custom or free </a:t>
            </a:r>
            <a:r>
              <a:rPr lang="en-US" dirty="0" err="1" smtClean="0"/>
              <a:t>css</a:t>
            </a:r>
            <a:r>
              <a:rPr lang="en-US" dirty="0" smtClean="0"/>
              <a:t> bootstraps</a:t>
            </a:r>
          </a:p>
          <a:p>
            <a:r>
              <a:rPr lang="en-US" dirty="0" smtClean="0"/>
              <a:t>Outputs are functions which generate the desired content for the app’s UI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8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required text for this course, but supplemental websites and materials will be provided</a:t>
            </a:r>
          </a:p>
          <a:p>
            <a:r>
              <a:rPr lang="en-US" dirty="0" smtClean="0"/>
              <a:t>There will 2 graded projects and 3 homework assignments</a:t>
            </a:r>
          </a:p>
          <a:p>
            <a:pPr lvl="1"/>
            <a:r>
              <a:rPr lang="en-US" dirty="0" smtClean="0"/>
              <a:t>The lowest homework grade will be dropped</a:t>
            </a:r>
          </a:p>
          <a:p>
            <a:pPr lvl="1"/>
            <a:r>
              <a:rPr lang="en-US" dirty="0" smtClean="0"/>
              <a:t>Each student will be required to submit their own code for assignments but working with a partner or group is encouraged.</a:t>
            </a:r>
          </a:p>
          <a:p>
            <a:r>
              <a:rPr lang="en-US" dirty="0" smtClean="0"/>
              <a:t>Assignments will be due on Friday at Midnight</a:t>
            </a:r>
          </a:p>
        </p:txBody>
      </p:sp>
    </p:spTree>
    <p:extLst>
      <p:ext uri="{BB962C8B-B14F-4D97-AF65-F5344CB8AC3E}">
        <p14:creationId xmlns:p14="http://schemas.microsoft.com/office/powerpoint/2010/main" val="121099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Education:</a:t>
            </a:r>
          </a:p>
          <a:p>
            <a:r>
              <a:rPr lang="en-US" dirty="0" smtClean="0"/>
              <a:t>University of Pittsburgh: BA Political Science &amp; History 2010</a:t>
            </a:r>
          </a:p>
          <a:p>
            <a:r>
              <a:rPr lang="en-US" dirty="0" smtClean="0"/>
              <a:t>Heinz College: MS PPM 2015</a:t>
            </a:r>
          </a:p>
          <a:p>
            <a:pPr marL="0" indent="0">
              <a:buNone/>
            </a:pPr>
            <a:r>
              <a:rPr lang="en-US" b="1" dirty="0" smtClean="0"/>
              <a:t>Professional:</a:t>
            </a:r>
          </a:p>
          <a:p>
            <a:r>
              <a:rPr lang="en-US" dirty="0" smtClean="0"/>
              <a:t>PA State Democratic Party: Field Organizer 2010</a:t>
            </a:r>
          </a:p>
          <a:p>
            <a:r>
              <a:rPr lang="en-US" dirty="0" smtClean="0"/>
              <a:t>City Year Greater Philadelphia: Senior Corps Leader: 2011-2012</a:t>
            </a:r>
          </a:p>
          <a:p>
            <a:r>
              <a:rPr lang="en-US" dirty="0" smtClean="0"/>
              <a:t>Lutheran Child &amp; Family Services: Group Leader 2013</a:t>
            </a:r>
          </a:p>
          <a:p>
            <a:r>
              <a:rPr lang="en-US" dirty="0" smtClean="0"/>
              <a:t>City of Pittsburgh: Performance Improvement Analyst 2015-2017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Shiny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They’re all just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0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smtClean="0"/>
              <a:t>Basic Parts of the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71600" y="2804983"/>
            <a:ext cx="9601589" cy="3768811"/>
          </a:xfrm>
        </p:spPr>
        <p:txBody>
          <a:bodyPr/>
          <a:lstStyle/>
          <a:p>
            <a:r>
              <a:rPr lang="en-US" b="1" dirty="0" smtClean="0"/>
              <a:t>UI </a:t>
            </a:r>
            <a:r>
              <a:rPr lang="mr-IN" b="1" dirty="0" smtClean="0"/>
              <a:t>–</a:t>
            </a:r>
            <a:r>
              <a:rPr lang="en-US" b="1" dirty="0" smtClean="0"/>
              <a:t> User Interface</a:t>
            </a:r>
          </a:p>
          <a:p>
            <a:pPr lvl="1"/>
            <a:r>
              <a:rPr lang="en-US" dirty="0" smtClean="0"/>
              <a:t>Builds the webpage</a:t>
            </a:r>
          </a:p>
          <a:p>
            <a:pPr lvl="1"/>
            <a:r>
              <a:rPr lang="en-US" dirty="0" smtClean="0"/>
              <a:t>Can be done in R code OR HTML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Generates all reactive content</a:t>
            </a:r>
          </a:p>
          <a:p>
            <a:pPr lvl="1"/>
            <a:r>
              <a:rPr lang="en-US" dirty="0" smtClean="0"/>
              <a:t>Can be used to change portions of </a:t>
            </a:r>
            <a:r>
              <a:rPr lang="en-US" dirty="0" smtClean="0"/>
              <a:t>UI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1676400"/>
            <a:ext cx="3911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9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Shiny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Layout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85" y="1557866"/>
            <a:ext cx="9810229" cy="5147733"/>
          </a:xfrm>
        </p:spPr>
      </p:pic>
    </p:spTree>
    <p:extLst>
      <p:ext uri="{BB962C8B-B14F-4D97-AF65-F5344CB8AC3E}">
        <p14:creationId xmlns:p14="http://schemas.microsoft.com/office/powerpoint/2010/main" val="9082464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368</TotalTime>
  <Words>379</Words>
  <Application>Microsoft Macintosh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Franklin Gothic Book</vt:lpstr>
      <vt:lpstr>Mangal</vt:lpstr>
      <vt:lpstr>Crop</vt:lpstr>
      <vt:lpstr>R Shiny for Operations and GIS</vt:lpstr>
      <vt:lpstr>Course Details</vt:lpstr>
      <vt:lpstr>Class Logistics</vt:lpstr>
      <vt:lpstr>TA Info</vt:lpstr>
      <vt:lpstr>About the Instructor</vt:lpstr>
      <vt:lpstr>Basic Concepts of Shiny apps</vt:lpstr>
      <vt:lpstr>Two Basic Parts of the function</vt:lpstr>
      <vt:lpstr>Basic Concepts of Shiny apps</vt:lpstr>
      <vt:lpstr>Sidebar Layout</vt:lpstr>
      <vt:lpstr>PowerPoint Presentation</vt:lpstr>
      <vt:lpstr>Sidebar w/ Tabset</vt:lpstr>
      <vt:lpstr>PowerPoint Presentation</vt:lpstr>
      <vt:lpstr>Grid</vt:lpstr>
      <vt:lpstr>PowerPoint Presentation</vt:lpstr>
      <vt:lpstr>NavBar</vt:lpstr>
      <vt:lpstr>PowerPoint Presentation</vt:lpstr>
      <vt:lpstr>Custom Theme</vt:lpstr>
      <vt:lpstr>Custom Themes</vt:lpstr>
      <vt:lpstr>Basic Concepts of Shiny apps</vt:lpstr>
      <vt:lpstr>Introduction to Server Function</vt:lpstr>
      <vt:lpstr>Saving Outputs</vt:lpstr>
      <vt:lpstr>REVIEW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 for Operations</dc:title>
  <dc:creator>Arnold, Geoffrey</dc:creator>
  <cp:lastModifiedBy>Arnold, Geoffrey</cp:lastModifiedBy>
  <cp:revision>17</cp:revision>
  <dcterms:created xsi:type="dcterms:W3CDTF">2017-07-16T23:50:20Z</dcterms:created>
  <dcterms:modified xsi:type="dcterms:W3CDTF">2017-08-13T22:22:28Z</dcterms:modified>
</cp:coreProperties>
</file>