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373" r:id="rId3"/>
    <p:sldId id="370" r:id="rId4"/>
    <p:sldId id="257" r:id="rId5"/>
    <p:sldId id="260" r:id="rId6"/>
    <p:sldId id="258" r:id="rId7"/>
    <p:sldId id="259" r:id="rId8"/>
    <p:sldId id="261" r:id="rId9"/>
    <p:sldId id="263" r:id="rId10"/>
    <p:sldId id="264" r:id="rId11"/>
    <p:sldId id="262" r:id="rId12"/>
    <p:sldId id="369" r:id="rId13"/>
    <p:sldId id="360" r:id="rId14"/>
    <p:sldId id="362" r:id="rId15"/>
    <p:sldId id="361" r:id="rId16"/>
    <p:sldId id="328" r:id="rId17"/>
    <p:sldId id="332" r:id="rId18"/>
    <p:sldId id="333" r:id="rId19"/>
    <p:sldId id="334" r:id="rId20"/>
    <p:sldId id="375" r:id="rId21"/>
    <p:sldId id="3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7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688975" indent="-3397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inyapps.io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And Flex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5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470054"/>
            <a:ext cx="5659222" cy="4117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88588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99" y="492826"/>
            <a:ext cx="8379557" cy="35814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91692" y="4502732"/>
            <a:ext cx="8461169" cy="1933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 Items </a:t>
            </a:r>
            <a:r>
              <a:rPr lang="mr-IN" dirty="0"/>
              <a:t>–</a:t>
            </a:r>
            <a:r>
              <a:rPr lang="en-US" dirty="0"/>
              <a:t> by name in Menu</a:t>
            </a:r>
          </a:p>
          <a:p>
            <a:r>
              <a:rPr lang="en-US" dirty="0"/>
              <a:t>Row\Page </a:t>
            </a:r>
            <a:r>
              <a:rPr lang="mr-IN" dirty="0"/>
              <a:t>– </a:t>
            </a:r>
            <a:r>
              <a:rPr lang="en-US" dirty="0"/>
              <a:t>based layouts</a:t>
            </a:r>
          </a:p>
          <a:p>
            <a:r>
              <a:rPr lang="en-US" dirty="0"/>
              <a:t>Box</a:t>
            </a:r>
            <a:r>
              <a:rPr lang="mr-IN" dirty="0"/>
              <a:t> – </a:t>
            </a:r>
            <a:r>
              <a:rPr lang="en-US" dirty="0"/>
              <a:t>All contents should go in a box</a:t>
            </a:r>
          </a:p>
          <a:p>
            <a:pPr lvl="1"/>
            <a:r>
              <a:rPr lang="en-US" dirty="0"/>
              <a:t>Page is broken into 12 equal bars. Width can be 1-12</a:t>
            </a:r>
          </a:p>
          <a:p>
            <a:pPr lvl="1"/>
            <a:r>
              <a:rPr lang="en-US" dirty="0"/>
              <a:t>If 12+ is specified content will kick to new row automatically, anything unspecified will get squished.</a:t>
            </a:r>
          </a:p>
          <a:p>
            <a:r>
              <a:rPr lang="en-US" dirty="0"/>
              <a:t>Inputs</a:t>
            </a:r>
            <a:r>
              <a:rPr lang="mr-IN" dirty="0"/>
              <a:t> –</a:t>
            </a:r>
            <a:r>
              <a:rPr lang="en-US" dirty="0"/>
              <a:t> can also go in boxes here should be clear what visuals they work with.</a:t>
            </a:r>
          </a:p>
        </p:txBody>
      </p:sp>
    </p:spTree>
    <p:extLst>
      <p:ext uri="{BB962C8B-B14F-4D97-AF65-F5344CB8AC3E}">
        <p14:creationId xmlns:p14="http://schemas.microsoft.com/office/powerpoint/2010/main" val="164644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FAAD8B-A67B-424E-9A43-B1D43264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977045"/>
            <a:ext cx="6900380" cy="2903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E752AC-B56E-B242-AF0F-2B856C59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030" y="1458506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Practice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C553-D184-0E4D-8625-FAE69CAB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Storyboard - Blank</a:t>
            </a:r>
          </a:p>
        </p:txBody>
      </p:sp>
    </p:spTree>
    <p:extLst>
      <p:ext uri="{BB962C8B-B14F-4D97-AF65-F5344CB8AC3E}">
        <p14:creationId xmlns:p14="http://schemas.microsoft.com/office/powerpoint/2010/main" val="191358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FA9A-3279-D845-98BF-9D61AC24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09652-1207-1B46-9F3C-8CA4138D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86" y="1480929"/>
            <a:ext cx="5791426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Setup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9D222-1E39-0D48-8AA9-BC663698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73" y="2713573"/>
            <a:ext cx="3267942" cy="14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0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C4A6-4671-6C43-BC5B-7753C3E5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Basic Board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17EAD-5BFC-304E-98B5-8D21D93F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59" y="2527433"/>
            <a:ext cx="10693400" cy="34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Apps.io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http://www.shinyapps.io/</a:t>
            </a:r>
            <a:endParaRPr lang="en-US" dirty="0"/>
          </a:p>
          <a:p>
            <a:r>
              <a:rPr lang="en-US" dirty="0"/>
              <a:t>Section 6</a:t>
            </a:r>
          </a:p>
        </p:txBody>
      </p:sp>
    </p:spTree>
    <p:extLst>
      <p:ext uri="{BB962C8B-B14F-4D97-AF65-F5344CB8AC3E}">
        <p14:creationId xmlns:p14="http://schemas.microsoft.com/office/powerpoint/2010/main" val="92446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 free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67543"/>
            <a:ext cx="8334894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539" y="4747532"/>
            <a:ext cx="6686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your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72" y="1616528"/>
            <a:ext cx="5051528" cy="4976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91" y="1616528"/>
            <a:ext cx="5062674" cy="49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one of todays apps!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7C2C-4663-8A4C-A898-9DBB54A8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41" y="2419006"/>
            <a:ext cx="3255940" cy="273376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01A743-3B8D-944C-A040-5503BB7557E1}"/>
              </a:ext>
            </a:extLst>
          </p:cNvPr>
          <p:cNvSpPr/>
          <p:nvPr/>
        </p:nvSpPr>
        <p:spPr>
          <a:xfrm>
            <a:off x="4528751" y="3223653"/>
            <a:ext cx="1643449" cy="112446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07C2-80F5-7B49-95D7-B31418FA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1799-F4A0-DB41-9A56-E6CF3B52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  <a:p>
            <a:r>
              <a:rPr lang="en-US" dirty="0" err="1"/>
              <a:t>Flexdashboard</a:t>
            </a:r>
            <a:endParaRPr lang="en-US" dirty="0"/>
          </a:p>
          <a:p>
            <a:r>
              <a:rPr lang="en-US" dirty="0"/>
              <a:t>Publishing to </a:t>
            </a:r>
            <a:r>
              <a:rPr lang="en-US" dirty="0" err="1"/>
              <a:t>shinyapps.io</a:t>
            </a:r>
            <a:endParaRPr lang="en-US" dirty="0"/>
          </a:p>
          <a:p>
            <a:r>
              <a:rPr lang="en-US" dirty="0"/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15396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8CF-9A9F-BB44-B219-CB5CE0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2735-CB15-C446-86EE-E71426866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1639-BB5F-F844-9FFA-3D373695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able to load the following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F65C-A12F-8442-AD8B-4984D44E4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httr</a:t>
            </a:r>
            <a:endParaRPr lang="en-US" dirty="0"/>
          </a:p>
          <a:p>
            <a:r>
              <a:rPr lang="en-US" dirty="0"/>
              <a:t>Make API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C708-EB2C-4D4C-98B8-BC0BF14A8E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jsonlite</a:t>
            </a:r>
            <a:endParaRPr lang="en-US" dirty="0"/>
          </a:p>
          <a:p>
            <a:r>
              <a:rPr lang="en-US" dirty="0"/>
              <a:t>Easily load and read JSON objects in R</a:t>
            </a:r>
          </a:p>
        </p:txBody>
      </p:sp>
    </p:spTree>
    <p:extLst>
      <p:ext uri="{BB962C8B-B14F-4D97-AF65-F5344CB8AC3E}">
        <p14:creationId xmlns:p14="http://schemas.microsoft.com/office/powerpoint/2010/main" val="29950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FA9A-3279-D845-98BF-9D61AC24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Dashboards are broken into a single argument made up of three arguments</a:t>
            </a:r>
          </a:p>
          <a:p>
            <a:pPr lvl="1"/>
            <a:r>
              <a:rPr lang="en-US" dirty="0"/>
              <a:t>Header </a:t>
            </a:r>
            <a:r>
              <a:rPr lang="mr-IN" dirty="0"/>
              <a:t>–</a:t>
            </a:r>
            <a:r>
              <a:rPr lang="en-US" dirty="0"/>
              <a:t> Window title as well as Menus</a:t>
            </a:r>
          </a:p>
          <a:p>
            <a:pPr lvl="1"/>
            <a:r>
              <a:rPr lang="en-US" dirty="0"/>
              <a:t>Sidebar </a:t>
            </a:r>
            <a:r>
              <a:rPr lang="mr-IN" dirty="0"/>
              <a:t>–</a:t>
            </a:r>
            <a:r>
              <a:rPr lang="en-US" dirty="0"/>
              <a:t> Sidebar for navigating Dashboard tabs and can hold global selection inputs</a:t>
            </a:r>
          </a:p>
          <a:p>
            <a:pPr lvl="1"/>
            <a:r>
              <a:rPr lang="en-US" dirty="0"/>
              <a:t>Body </a:t>
            </a:r>
            <a:r>
              <a:rPr lang="mr-IN" dirty="0"/>
              <a:t>–</a:t>
            </a:r>
            <a:r>
              <a:rPr lang="en-US" dirty="0"/>
              <a:t> Where the magic happens.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50" y="1657350"/>
            <a:ext cx="4203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09" y="407719"/>
            <a:ext cx="8659580" cy="60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307193"/>
            <a:ext cx="4207669" cy="2443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61045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974361"/>
            <a:ext cx="3687288" cy="2367144"/>
          </a:xfrm>
        </p:spPr>
        <p:txBody>
          <a:bodyPr/>
          <a:lstStyle/>
          <a:p>
            <a:r>
              <a:rPr lang="en-US" dirty="0"/>
              <a:t>Notifications </a:t>
            </a:r>
          </a:p>
          <a:p>
            <a:endParaRPr lang="en-US" dirty="0"/>
          </a:p>
          <a:p>
            <a:r>
              <a:rPr lang="en-US" dirty="0"/>
              <a:t>Tasks</a:t>
            </a:r>
          </a:p>
          <a:p>
            <a:endParaRPr lang="en-US" dirty="0"/>
          </a:p>
          <a:p>
            <a:r>
              <a:rPr lang="en-US" dirty="0"/>
              <a:t>Messages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67" y="720643"/>
            <a:ext cx="8403604" cy="30837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1"/>
          <a:stretch/>
        </p:blipFill>
        <p:spPr>
          <a:xfrm>
            <a:off x="3384367" y="3868469"/>
            <a:ext cx="569686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4" t="751" r="25651" b="1587"/>
          <a:stretch/>
        </p:blipFill>
        <p:spPr>
          <a:xfrm>
            <a:off x="2663848" y="4773142"/>
            <a:ext cx="615538" cy="558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9" r="-1"/>
          <a:stretch/>
        </p:blipFill>
        <p:spPr>
          <a:xfrm>
            <a:off x="3076598" y="5671130"/>
            <a:ext cx="52255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/>
          <a:stretch/>
        </p:blipFill>
        <p:spPr>
          <a:xfrm>
            <a:off x="1371403" y="1762866"/>
            <a:ext cx="2657123" cy="3532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5628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516359"/>
            <a:ext cx="9601200" cy="282181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4073236"/>
            <a:ext cx="6572992" cy="23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Menu Items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tabName</a:t>
            </a:r>
            <a:r>
              <a:rPr lang="en-US" dirty="0"/>
              <a:t> referenced in body.</a:t>
            </a:r>
          </a:p>
          <a:p>
            <a:r>
              <a:rPr lang="en-US" dirty="0"/>
              <a:t>Global Inputs </a:t>
            </a:r>
            <a:r>
              <a:rPr lang="mr-IN" dirty="0"/>
              <a:t>–</a:t>
            </a:r>
            <a:r>
              <a:rPr lang="en-US" dirty="0"/>
              <a:t> Should work on all tabs and for all visuals.</a:t>
            </a:r>
          </a:p>
        </p:txBody>
      </p:sp>
    </p:spTree>
    <p:extLst>
      <p:ext uri="{BB962C8B-B14F-4D97-AF65-F5344CB8AC3E}">
        <p14:creationId xmlns:p14="http://schemas.microsoft.com/office/powerpoint/2010/main" val="1876903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124</TotalTime>
  <Words>219</Words>
  <Application>Microsoft Macintosh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Franklin Gothic Book</vt:lpstr>
      <vt:lpstr>Crop</vt:lpstr>
      <vt:lpstr>Shiny And Flex Dashboards</vt:lpstr>
      <vt:lpstr>Agenda </vt:lpstr>
      <vt:lpstr>Shiny Dashboard</vt:lpstr>
      <vt:lpstr>Basic Layout</vt:lpstr>
      <vt:lpstr>PowerPoint Presentation</vt:lpstr>
      <vt:lpstr>Headers</vt:lpstr>
      <vt:lpstr>Options</vt:lpstr>
      <vt:lpstr>Sidebar</vt:lpstr>
      <vt:lpstr>PowerPoint Presentation</vt:lpstr>
      <vt:lpstr>Body</vt:lpstr>
      <vt:lpstr>PowerPoint Presentation</vt:lpstr>
      <vt:lpstr>Practice</vt:lpstr>
      <vt:lpstr>Flexdashboard</vt:lpstr>
      <vt:lpstr>Setup</vt:lpstr>
      <vt:lpstr>Basic Board Page</vt:lpstr>
      <vt:lpstr>Shiny Apps.io</vt:lpstr>
      <vt:lpstr>Register a free Account</vt:lpstr>
      <vt:lpstr>Connect your account</vt:lpstr>
      <vt:lpstr>Publish one of todays apps!</vt:lpstr>
      <vt:lpstr>For Next class</vt:lpstr>
      <vt:lpstr>Please be able to load the following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16</cp:revision>
  <dcterms:created xsi:type="dcterms:W3CDTF">2017-08-13T22:25:31Z</dcterms:created>
  <dcterms:modified xsi:type="dcterms:W3CDTF">2018-09-13T19:44:56Z</dcterms:modified>
</cp:coreProperties>
</file>