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77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Dashboards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Dashboards are broken into a single argument made up of three arguments</a:t>
            </a:r>
          </a:p>
          <a:p>
            <a:pPr lvl="1"/>
            <a:r>
              <a:rPr lang="en-US" dirty="0" smtClean="0"/>
              <a:t>Header </a:t>
            </a:r>
            <a:r>
              <a:rPr lang="mr-IN" dirty="0" smtClean="0"/>
              <a:t>–</a:t>
            </a:r>
            <a:r>
              <a:rPr lang="en-US" dirty="0" smtClean="0"/>
              <a:t> Window title as well as Menus</a:t>
            </a:r>
          </a:p>
          <a:p>
            <a:pPr lvl="1"/>
            <a:r>
              <a:rPr lang="en-US" dirty="0" smtClean="0"/>
              <a:t>Sidebar </a:t>
            </a:r>
            <a:r>
              <a:rPr lang="mr-IN" dirty="0" smtClean="0"/>
              <a:t>–</a:t>
            </a:r>
            <a:r>
              <a:rPr lang="en-US" dirty="0" smtClean="0"/>
              <a:t> Sidebar for navigating Dashboard tabs and can hold global selection inputs</a:t>
            </a:r>
          </a:p>
          <a:p>
            <a:pPr lvl="1"/>
            <a:r>
              <a:rPr lang="en-US" dirty="0" smtClean="0"/>
              <a:t>Body </a:t>
            </a:r>
            <a:r>
              <a:rPr lang="mr-IN" dirty="0" smtClean="0"/>
              <a:t>–</a:t>
            </a:r>
            <a:r>
              <a:rPr lang="en-US" dirty="0" smtClean="0"/>
              <a:t> Where the magic happens.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50" y="1657350"/>
            <a:ext cx="4203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09" y="407719"/>
            <a:ext cx="8659580" cy="60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307193"/>
            <a:ext cx="4207669" cy="2443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61045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974361"/>
            <a:ext cx="3687288" cy="2367144"/>
          </a:xfrm>
        </p:spPr>
        <p:txBody>
          <a:bodyPr/>
          <a:lstStyle/>
          <a:p>
            <a:r>
              <a:rPr lang="en-US" dirty="0" smtClean="0"/>
              <a:t>Notifications </a:t>
            </a:r>
          </a:p>
          <a:p>
            <a:endParaRPr lang="en-US" dirty="0" smtClean="0"/>
          </a:p>
          <a:p>
            <a:r>
              <a:rPr lang="en-US" dirty="0" smtClean="0"/>
              <a:t>Tasks</a:t>
            </a:r>
          </a:p>
          <a:p>
            <a:endParaRPr lang="en-US" dirty="0" smtClean="0"/>
          </a:p>
          <a:p>
            <a:r>
              <a:rPr lang="en-US" dirty="0" smtClean="0"/>
              <a:t>Messages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67" y="720643"/>
            <a:ext cx="8403604" cy="30837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1"/>
          <a:stretch/>
        </p:blipFill>
        <p:spPr>
          <a:xfrm>
            <a:off x="3384367" y="3868469"/>
            <a:ext cx="569686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4" t="751" r="25651" b="1587"/>
          <a:stretch/>
        </p:blipFill>
        <p:spPr>
          <a:xfrm>
            <a:off x="2663848" y="4773142"/>
            <a:ext cx="615538" cy="558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9" r="-1"/>
          <a:stretch/>
        </p:blipFill>
        <p:spPr>
          <a:xfrm>
            <a:off x="3076598" y="5671130"/>
            <a:ext cx="52255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/>
          <a:stretch/>
        </p:blipFill>
        <p:spPr>
          <a:xfrm>
            <a:off x="1371403" y="1762866"/>
            <a:ext cx="2657123" cy="3532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5628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516359"/>
            <a:ext cx="9601200" cy="282181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4073236"/>
            <a:ext cx="6572992" cy="23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Menu Items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tabName</a:t>
            </a:r>
            <a:r>
              <a:rPr lang="en-US" dirty="0" smtClean="0"/>
              <a:t> referenced in body.</a:t>
            </a:r>
          </a:p>
          <a:p>
            <a:r>
              <a:rPr lang="en-US" dirty="0" smtClean="0"/>
              <a:t>Global Inputs </a:t>
            </a:r>
            <a:r>
              <a:rPr lang="mr-IN" dirty="0" smtClean="0"/>
              <a:t>–</a:t>
            </a:r>
            <a:r>
              <a:rPr lang="en-US" dirty="0" smtClean="0"/>
              <a:t> Should work on all tabs and for all visuals.</a:t>
            </a:r>
          </a:p>
        </p:txBody>
      </p:sp>
    </p:spTree>
    <p:extLst>
      <p:ext uri="{BB962C8B-B14F-4D97-AF65-F5344CB8AC3E}">
        <p14:creationId xmlns:p14="http://schemas.microsoft.com/office/powerpoint/2010/main" val="18769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470054"/>
            <a:ext cx="5659222" cy="4117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88588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99" y="492826"/>
            <a:ext cx="8379557" cy="35814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91692" y="4502732"/>
            <a:ext cx="8461169" cy="1933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 Items </a:t>
            </a:r>
            <a:r>
              <a:rPr lang="mr-IN" dirty="0"/>
              <a:t>–</a:t>
            </a:r>
            <a:r>
              <a:rPr lang="en-US" dirty="0" smtClean="0"/>
              <a:t> by name in Menu</a:t>
            </a:r>
          </a:p>
          <a:p>
            <a:r>
              <a:rPr lang="en-US" dirty="0" smtClean="0"/>
              <a:t>Row\Page </a:t>
            </a:r>
            <a:r>
              <a:rPr lang="mr-IN" dirty="0"/>
              <a:t>– </a:t>
            </a:r>
            <a:r>
              <a:rPr lang="en-US" dirty="0" smtClean="0"/>
              <a:t>based layouts</a:t>
            </a:r>
          </a:p>
          <a:p>
            <a:r>
              <a:rPr lang="en-US" dirty="0" smtClean="0"/>
              <a:t>Box</a:t>
            </a:r>
            <a:r>
              <a:rPr lang="mr-IN" dirty="0"/>
              <a:t> – </a:t>
            </a:r>
            <a:r>
              <a:rPr lang="en-US" dirty="0" smtClean="0"/>
              <a:t>All contents should go in a box</a:t>
            </a:r>
          </a:p>
          <a:p>
            <a:pPr lvl="1"/>
            <a:r>
              <a:rPr lang="en-US" dirty="0" smtClean="0"/>
              <a:t>Page is broken into 12 equal bars. Width can be 1-12</a:t>
            </a:r>
          </a:p>
          <a:p>
            <a:pPr lvl="1"/>
            <a:r>
              <a:rPr lang="en-US" dirty="0" smtClean="0"/>
              <a:t>If 12+ is specified content will kick to new row automatically, anything unspecified will get squished.</a:t>
            </a:r>
          </a:p>
          <a:p>
            <a:r>
              <a:rPr lang="en-US" dirty="0" smtClean="0"/>
              <a:t>Inputs</a:t>
            </a:r>
            <a:r>
              <a:rPr lang="mr-IN" dirty="0"/>
              <a:t> –</a:t>
            </a:r>
            <a:r>
              <a:rPr lang="en-US" dirty="0" smtClean="0"/>
              <a:t> can also go in boxes here should be clear what visuals they work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466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</TotalTime>
  <Words>142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Shiny Dashboards</vt:lpstr>
      <vt:lpstr>Basic Layout</vt:lpstr>
      <vt:lpstr>PowerPoint Presentation</vt:lpstr>
      <vt:lpstr>Headers</vt:lpstr>
      <vt:lpstr>Options</vt:lpstr>
      <vt:lpstr>Sidebar</vt:lpstr>
      <vt:lpstr>PowerPoint Presentation</vt:lpstr>
      <vt:lpstr>Body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6</cp:revision>
  <dcterms:created xsi:type="dcterms:W3CDTF">2017-08-13T22:25:31Z</dcterms:created>
  <dcterms:modified xsi:type="dcterms:W3CDTF">2017-08-14T00:15:12Z</dcterms:modified>
</cp:coreProperties>
</file>