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777"/>
  </p:normalViewPr>
  <p:slideViewPr>
    <p:cSldViewPr snapToGrid="0" snapToObjects="1">
      <p:cViewPr varScale="1">
        <p:scale>
          <a:sx n="107" d="100"/>
          <a:sy n="107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53857-FF24-F64E-8D31-96B246FE7FC7}" type="datetimeFigureOut">
              <a:rPr lang="en-US" smtClean="0"/>
              <a:t>8/13/17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A8589-4DB6-F94F-9D9D-AA9919C6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45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42C6571-5E6A-784B-B936-D3B05221CD33}" type="datetimeFigureOut">
              <a:rPr lang="en-US" smtClean="0"/>
              <a:t>8/13/17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571-5E6A-784B-B936-D3B05221CD33}" type="datetimeFigureOut">
              <a:rPr lang="en-US" smtClean="0"/>
              <a:t>8/13/17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571-5E6A-784B-B936-D3B05221CD33}" type="datetimeFigureOut">
              <a:rPr lang="en-US" smtClean="0"/>
              <a:t>8/13/17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571-5E6A-784B-B936-D3B05221CD33}" type="datetimeFigureOut">
              <a:rPr lang="en-US" smtClean="0"/>
              <a:t>8/13/17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2C6571-5E6A-784B-B936-D3B05221CD33}" type="datetimeFigureOut">
              <a:rPr lang="en-US" smtClean="0"/>
              <a:t>8/13/17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571-5E6A-784B-B936-D3B05221CD33}" type="datetimeFigureOut">
              <a:rPr lang="en-US" smtClean="0"/>
              <a:t>8/13/17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571-5E6A-784B-B936-D3B05221CD33}" type="datetimeFigureOut">
              <a:rPr lang="en-US" smtClean="0"/>
              <a:t>8/13/17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571-5E6A-784B-B936-D3B05221CD33}" type="datetimeFigureOut">
              <a:rPr lang="en-US" smtClean="0"/>
              <a:t>8/13/17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571-5E6A-784B-B936-D3B05221CD33}" type="datetimeFigureOut">
              <a:rPr lang="en-US" smtClean="0"/>
              <a:t>8/13/17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2C6571-5E6A-784B-B936-D3B05221CD33}" type="datetimeFigureOut">
              <a:rPr lang="en-US" smtClean="0"/>
              <a:t>8/13/17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2C6571-5E6A-784B-B936-D3B05221CD33}" type="datetimeFigureOut">
              <a:rPr lang="en-US" smtClean="0"/>
              <a:t>8/13/17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42C6571-5E6A-784B-B936-D3B05221CD33}" type="datetimeFigureOut">
              <a:rPr lang="en-US" smtClean="0"/>
              <a:t>8/13/17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637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Shiny Dashboards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Class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01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Dashboards are broken into a single argument made up of three arguments</a:t>
            </a:r>
          </a:p>
          <a:p>
            <a:pPr lvl="1"/>
            <a:r>
              <a:rPr lang="en-US" dirty="0" smtClean="0"/>
              <a:t>Header </a:t>
            </a:r>
            <a:r>
              <a:rPr lang="mr-IN" dirty="0" smtClean="0"/>
              <a:t>–</a:t>
            </a:r>
            <a:r>
              <a:rPr lang="en-US" dirty="0" smtClean="0"/>
              <a:t> Window title as well as Menus</a:t>
            </a:r>
          </a:p>
          <a:p>
            <a:pPr lvl="1"/>
            <a:r>
              <a:rPr lang="en-US" dirty="0" smtClean="0"/>
              <a:t>Sidebar </a:t>
            </a:r>
            <a:r>
              <a:rPr lang="mr-IN" dirty="0" smtClean="0"/>
              <a:t>–</a:t>
            </a:r>
            <a:r>
              <a:rPr lang="en-US" dirty="0" smtClean="0"/>
              <a:t> Sidebar for navigating Dashboard tabs and can hold global selection inputs</a:t>
            </a:r>
          </a:p>
          <a:p>
            <a:pPr lvl="1"/>
            <a:r>
              <a:rPr lang="en-US" dirty="0" smtClean="0"/>
              <a:t>Body </a:t>
            </a:r>
            <a:r>
              <a:rPr lang="mr-IN" dirty="0" smtClean="0"/>
              <a:t>–</a:t>
            </a:r>
            <a:r>
              <a:rPr lang="en-US" dirty="0" smtClean="0"/>
              <a:t> Where the magic happens.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350" y="1657350"/>
            <a:ext cx="42037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384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209" y="407719"/>
            <a:ext cx="8659580" cy="608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010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effectLst/>
        </p:spPr>
      </p:sp>
      <p:grpSp>
        <p:nvGrpSpPr>
          <p:cNvPr id="11" name="Group 10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2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3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9" name="Freeform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403" y="2307193"/>
            <a:ext cx="4207669" cy="24436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1885" y="634028"/>
            <a:ext cx="4798243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Headers</a:t>
            </a:r>
          </a:p>
        </p:txBody>
      </p:sp>
    </p:spTree>
    <p:extLst>
      <p:ext uri="{BB962C8B-B14F-4D97-AF65-F5344CB8AC3E}">
        <p14:creationId xmlns:p14="http://schemas.microsoft.com/office/powerpoint/2010/main" val="2610455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3974361"/>
            <a:ext cx="3687288" cy="2367144"/>
          </a:xfrm>
        </p:spPr>
        <p:txBody>
          <a:bodyPr/>
          <a:lstStyle/>
          <a:p>
            <a:r>
              <a:rPr lang="en-US" dirty="0" smtClean="0"/>
              <a:t>Notifications </a:t>
            </a:r>
          </a:p>
          <a:p>
            <a:endParaRPr lang="en-US" dirty="0" smtClean="0"/>
          </a:p>
          <a:p>
            <a:r>
              <a:rPr lang="en-US" dirty="0" smtClean="0"/>
              <a:t>Tasks</a:t>
            </a:r>
          </a:p>
          <a:p>
            <a:endParaRPr lang="en-US" dirty="0" smtClean="0"/>
          </a:p>
          <a:p>
            <a:r>
              <a:rPr lang="en-US" dirty="0" smtClean="0"/>
              <a:t>Messages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367" y="720643"/>
            <a:ext cx="8403604" cy="308379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531"/>
          <a:stretch/>
        </p:blipFill>
        <p:spPr>
          <a:xfrm>
            <a:off x="3384367" y="3868469"/>
            <a:ext cx="569686" cy="571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44" t="751" r="25651" b="1587"/>
          <a:stretch/>
        </p:blipFill>
        <p:spPr>
          <a:xfrm>
            <a:off x="2663848" y="4773142"/>
            <a:ext cx="615538" cy="5581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49" r="-1"/>
          <a:stretch/>
        </p:blipFill>
        <p:spPr>
          <a:xfrm>
            <a:off x="3076598" y="5671130"/>
            <a:ext cx="522553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73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effectLst/>
        </p:spPr>
      </p:sp>
      <p:grpSp>
        <p:nvGrpSpPr>
          <p:cNvPr id="13" name="Group 12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4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5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542142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1" name="Freeform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06"/>
          <a:stretch/>
        </p:blipFill>
        <p:spPr>
          <a:xfrm>
            <a:off x="1371403" y="1762866"/>
            <a:ext cx="2657123" cy="3532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7291" y="634028"/>
            <a:ext cx="6221689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Sidebar</a:t>
            </a:r>
          </a:p>
        </p:txBody>
      </p:sp>
    </p:spTree>
    <p:extLst>
      <p:ext uri="{BB962C8B-B14F-4D97-AF65-F5344CB8AC3E}">
        <p14:creationId xmlns:p14="http://schemas.microsoft.com/office/powerpoint/2010/main" val="56285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727" y="516359"/>
            <a:ext cx="9601200" cy="2821816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371600" y="4073236"/>
            <a:ext cx="6572992" cy="2367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Menu Items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tabName</a:t>
            </a:r>
            <a:r>
              <a:rPr lang="en-US" dirty="0" smtClean="0"/>
              <a:t> referenced in body.</a:t>
            </a:r>
          </a:p>
          <a:p>
            <a:r>
              <a:rPr lang="en-US" dirty="0" smtClean="0"/>
              <a:t>Global Inputs </a:t>
            </a:r>
            <a:r>
              <a:rPr lang="mr-IN" dirty="0" smtClean="0"/>
              <a:t>–</a:t>
            </a:r>
            <a:r>
              <a:rPr lang="en-US" dirty="0" smtClean="0"/>
              <a:t> Should work on all tabs and for all visuals.</a:t>
            </a:r>
          </a:p>
        </p:txBody>
      </p:sp>
    </p:spTree>
    <p:extLst>
      <p:ext uri="{BB962C8B-B14F-4D97-AF65-F5344CB8AC3E}">
        <p14:creationId xmlns:p14="http://schemas.microsoft.com/office/powerpoint/2010/main" val="187690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effectLst/>
        </p:spPr>
      </p:sp>
      <p:grpSp>
        <p:nvGrpSpPr>
          <p:cNvPr id="11" name="Group 10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2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3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9" name="Freeform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023" y="1470054"/>
            <a:ext cx="5659222" cy="41170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/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2885880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499" y="492826"/>
            <a:ext cx="8379557" cy="358140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191692" y="4502732"/>
            <a:ext cx="8461169" cy="193369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Tab Items </a:t>
            </a:r>
            <a:r>
              <a:rPr lang="mr-IN" dirty="0"/>
              <a:t>–</a:t>
            </a:r>
            <a:r>
              <a:rPr lang="en-US" dirty="0" smtClean="0"/>
              <a:t> by name in Menu</a:t>
            </a:r>
          </a:p>
          <a:p>
            <a:r>
              <a:rPr lang="en-US" dirty="0" smtClean="0"/>
              <a:t>Row\Page </a:t>
            </a:r>
            <a:r>
              <a:rPr lang="mr-IN" dirty="0"/>
              <a:t>– </a:t>
            </a:r>
            <a:r>
              <a:rPr lang="en-US" dirty="0" smtClean="0"/>
              <a:t>based layouts</a:t>
            </a:r>
          </a:p>
          <a:p>
            <a:r>
              <a:rPr lang="en-US" dirty="0" smtClean="0"/>
              <a:t>Box</a:t>
            </a:r>
            <a:r>
              <a:rPr lang="mr-IN" dirty="0"/>
              <a:t> – </a:t>
            </a:r>
            <a:r>
              <a:rPr lang="en-US" dirty="0" smtClean="0"/>
              <a:t>All contents should go in a box</a:t>
            </a:r>
          </a:p>
          <a:p>
            <a:pPr lvl="1"/>
            <a:r>
              <a:rPr lang="en-US" dirty="0" smtClean="0"/>
              <a:t>Page is broken into 12 equal bars. Width can be 1-12</a:t>
            </a:r>
          </a:p>
          <a:p>
            <a:pPr lvl="1"/>
            <a:r>
              <a:rPr lang="en-US" dirty="0" smtClean="0"/>
              <a:t>If 12+ is specified content will kick to new row automatically, anything unspecified will get squished.</a:t>
            </a:r>
          </a:p>
          <a:p>
            <a:r>
              <a:rPr lang="en-US" dirty="0" smtClean="0"/>
              <a:t>Inputs</a:t>
            </a:r>
            <a:r>
              <a:rPr lang="mr-IN" dirty="0"/>
              <a:t> –</a:t>
            </a:r>
            <a:r>
              <a:rPr lang="en-US" dirty="0" smtClean="0"/>
              <a:t> can also go in boxes here should be clear what visuals they work with.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44661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114</TotalTime>
  <Words>142</Words>
  <Application>Microsoft Macintosh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Franklin Gothic Book</vt:lpstr>
      <vt:lpstr>Crop</vt:lpstr>
      <vt:lpstr>Shiny Dashboards</vt:lpstr>
      <vt:lpstr>Basic Layout</vt:lpstr>
      <vt:lpstr>PowerPoint Presentation</vt:lpstr>
      <vt:lpstr>Headers</vt:lpstr>
      <vt:lpstr>Options</vt:lpstr>
      <vt:lpstr>Sidebar</vt:lpstr>
      <vt:lpstr>PowerPoint Presentation</vt:lpstr>
      <vt:lpstr>Body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Shiny Dashboards</dc:title>
  <dc:creator>Arnold, Geoffrey</dc:creator>
  <cp:lastModifiedBy>Arnold, Geoffrey</cp:lastModifiedBy>
  <cp:revision>6</cp:revision>
  <dcterms:created xsi:type="dcterms:W3CDTF">2017-08-13T22:25:31Z</dcterms:created>
  <dcterms:modified xsi:type="dcterms:W3CDTF">2017-08-14T00:20:21Z</dcterms:modified>
</cp:coreProperties>
</file>