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370" r:id="rId3"/>
    <p:sldId id="257" r:id="rId4"/>
    <p:sldId id="260" r:id="rId5"/>
    <p:sldId id="258" r:id="rId6"/>
    <p:sldId id="259" r:id="rId7"/>
    <p:sldId id="261" r:id="rId8"/>
    <p:sldId id="263" r:id="rId9"/>
    <p:sldId id="264" r:id="rId10"/>
    <p:sldId id="262" r:id="rId11"/>
    <p:sldId id="360" r:id="rId12"/>
    <p:sldId id="362" r:id="rId13"/>
    <p:sldId id="361" r:id="rId14"/>
    <p:sldId id="371" r:id="rId15"/>
    <p:sldId id="372" r:id="rId16"/>
    <p:sldId id="3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77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53857-FF24-F64E-8D31-96B246FE7FC7}" type="datetimeFigureOut">
              <a:rPr lang="en-US" smtClean="0"/>
              <a:t>7/15/18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A8589-4DB6-F94F-9D9D-AA9919C6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45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7/15/18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7/15/18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7/15/18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7/15/18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7/15/18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7/15/18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37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Shiny And Flex Dashboards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5</a:t>
            </a:r>
          </a:p>
        </p:txBody>
      </p:sp>
    </p:spTree>
    <p:extLst>
      <p:ext uri="{BB962C8B-B14F-4D97-AF65-F5344CB8AC3E}">
        <p14:creationId xmlns:p14="http://schemas.microsoft.com/office/powerpoint/2010/main" val="15030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99" y="492826"/>
            <a:ext cx="8379557" cy="35814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191692" y="4502732"/>
            <a:ext cx="8461169" cy="19336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 Items </a:t>
            </a:r>
            <a:r>
              <a:rPr lang="mr-IN" dirty="0"/>
              <a:t>–</a:t>
            </a:r>
            <a:r>
              <a:rPr lang="en-US" dirty="0"/>
              <a:t> by name in Menu</a:t>
            </a:r>
          </a:p>
          <a:p>
            <a:r>
              <a:rPr lang="en-US" dirty="0"/>
              <a:t>Row\Page </a:t>
            </a:r>
            <a:r>
              <a:rPr lang="mr-IN" dirty="0"/>
              <a:t>– </a:t>
            </a:r>
            <a:r>
              <a:rPr lang="en-US" dirty="0"/>
              <a:t>based layouts</a:t>
            </a:r>
          </a:p>
          <a:p>
            <a:r>
              <a:rPr lang="en-US" dirty="0"/>
              <a:t>Box</a:t>
            </a:r>
            <a:r>
              <a:rPr lang="mr-IN" dirty="0"/>
              <a:t> – </a:t>
            </a:r>
            <a:r>
              <a:rPr lang="en-US" dirty="0"/>
              <a:t>All contents should go in a box</a:t>
            </a:r>
          </a:p>
          <a:p>
            <a:pPr lvl="1"/>
            <a:r>
              <a:rPr lang="en-US" dirty="0"/>
              <a:t>Page is broken into 12 equal bars. Width can be 1-12</a:t>
            </a:r>
          </a:p>
          <a:p>
            <a:pPr lvl="1"/>
            <a:r>
              <a:rPr lang="en-US" dirty="0"/>
              <a:t>If 12+ is specified content will kick to new row automatically, anything unspecified will get squished.</a:t>
            </a:r>
          </a:p>
          <a:p>
            <a:r>
              <a:rPr lang="en-US" dirty="0"/>
              <a:t>Inputs</a:t>
            </a:r>
            <a:r>
              <a:rPr lang="mr-IN" dirty="0"/>
              <a:t> –</a:t>
            </a:r>
            <a:r>
              <a:rPr lang="en-US" dirty="0"/>
              <a:t> can also go in boxes here should be clear what visuals they work with.</a:t>
            </a:r>
          </a:p>
        </p:txBody>
      </p:sp>
    </p:spTree>
    <p:extLst>
      <p:ext uri="{BB962C8B-B14F-4D97-AF65-F5344CB8AC3E}">
        <p14:creationId xmlns:p14="http://schemas.microsoft.com/office/powerpoint/2010/main" val="1646446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Flexdashboard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1FA9A-3279-D845-98BF-9D61AC245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3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09652-1207-1B46-9F3C-8CA4138D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486" y="1480929"/>
            <a:ext cx="5791426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0" cap="all"/>
              <a:t>Setup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9D222-1E39-0D48-8AA9-BC6636983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173" y="2713573"/>
            <a:ext cx="3267942" cy="142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01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C4A6-4671-6C43-BC5B-7753C3E5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/>
              <a:t>Basic Board Page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17EAD-5BFC-304E-98B5-8D21D93F2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59" y="2527433"/>
            <a:ext cx="10693400" cy="345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89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Flexdashboard</a:t>
            </a:r>
            <a:r>
              <a:rPr lang="en-US" dirty="0"/>
              <a:t>: Storyboard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1FA9A-3279-D845-98BF-9D61AC245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23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9652-1207-1B46-9F3C-8CA4138D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486" y="1480929"/>
            <a:ext cx="5791426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0" cap="all"/>
              <a:t>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9D222-1E39-0D48-8AA9-BC6636983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173" y="2713573"/>
            <a:ext cx="3267942" cy="142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95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FAAD8B-A67B-424E-9A43-B1D432644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977045"/>
            <a:ext cx="6900380" cy="2903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E752AC-B56E-B242-AF0F-2B856C59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030" y="1458506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Practice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9C553-D184-0E4D-8625-FAE69CAB3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9666" y="4458645"/>
            <a:ext cx="3176246" cy="165641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Storyboard - Blank</a:t>
            </a:r>
          </a:p>
        </p:txBody>
      </p:sp>
    </p:spTree>
    <p:extLst>
      <p:ext uri="{BB962C8B-B14F-4D97-AF65-F5344CB8AC3E}">
        <p14:creationId xmlns:p14="http://schemas.microsoft.com/office/powerpoint/2010/main" val="191358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Dashboard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1FA9A-3279-D845-98BF-9D61AC245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Dashboards are broken into a single argument made up of three arguments</a:t>
            </a:r>
          </a:p>
          <a:p>
            <a:pPr lvl="1"/>
            <a:r>
              <a:rPr lang="en-US" dirty="0"/>
              <a:t>Header </a:t>
            </a:r>
            <a:r>
              <a:rPr lang="mr-IN" dirty="0"/>
              <a:t>–</a:t>
            </a:r>
            <a:r>
              <a:rPr lang="en-US" dirty="0"/>
              <a:t> Window title as well as Menus</a:t>
            </a:r>
          </a:p>
          <a:p>
            <a:pPr lvl="1"/>
            <a:r>
              <a:rPr lang="en-US" dirty="0"/>
              <a:t>Sidebar </a:t>
            </a:r>
            <a:r>
              <a:rPr lang="mr-IN" dirty="0"/>
              <a:t>–</a:t>
            </a:r>
            <a:r>
              <a:rPr lang="en-US" dirty="0"/>
              <a:t> Sidebar for navigating Dashboard tabs and can hold global selection inputs</a:t>
            </a:r>
          </a:p>
          <a:p>
            <a:pPr lvl="1"/>
            <a:r>
              <a:rPr lang="en-US" dirty="0"/>
              <a:t>Body </a:t>
            </a:r>
            <a:r>
              <a:rPr lang="mr-IN" dirty="0"/>
              <a:t>–</a:t>
            </a:r>
            <a:r>
              <a:rPr lang="en-US" dirty="0"/>
              <a:t> Where the magic happens.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350" y="1657350"/>
            <a:ext cx="42037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8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09" y="407719"/>
            <a:ext cx="8659580" cy="608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1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03" y="2307193"/>
            <a:ext cx="4207669" cy="2443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261045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974361"/>
            <a:ext cx="3687288" cy="2367144"/>
          </a:xfrm>
        </p:spPr>
        <p:txBody>
          <a:bodyPr/>
          <a:lstStyle/>
          <a:p>
            <a:r>
              <a:rPr lang="en-US" dirty="0"/>
              <a:t>Notifications </a:t>
            </a:r>
          </a:p>
          <a:p>
            <a:endParaRPr lang="en-US" dirty="0"/>
          </a:p>
          <a:p>
            <a:r>
              <a:rPr lang="en-US" dirty="0"/>
              <a:t>Tasks</a:t>
            </a:r>
          </a:p>
          <a:p>
            <a:endParaRPr lang="en-US" dirty="0"/>
          </a:p>
          <a:p>
            <a:r>
              <a:rPr lang="en-US" dirty="0"/>
              <a:t>Messages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67" y="720643"/>
            <a:ext cx="8403604" cy="308379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31"/>
          <a:stretch/>
        </p:blipFill>
        <p:spPr>
          <a:xfrm>
            <a:off x="3384367" y="3868469"/>
            <a:ext cx="569686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4" t="751" r="25651" b="1587"/>
          <a:stretch/>
        </p:blipFill>
        <p:spPr>
          <a:xfrm>
            <a:off x="2663848" y="4773142"/>
            <a:ext cx="615538" cy="558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49" r="-1"/>
          <a:stretch/>
        </p:blipFill>
        <p:spPr>
          <a:xfrm>
            <a:off x="3076598" y="5671130"/>
            <a:ext cx="522553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7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6"/>
          <a:stretch/>
        </p:blipFill>
        <p:spPr>
          <a:xfrm>
            <a:off x="1371403" y="1762866"/>
            <a:ext cx="2657123" cy="3532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291" y="634028"/>
            <a:ext cx="6221689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Sidebar</a:t>
            </a:r>
          </a:p>
        </p:txBody>
      </p:sp>
    </p:spTree>
    <p:extLst>
      <p:ext uri="{BB962C8B-B14F-4D97-AF65-F5344CB8AC3E}">
        <p14:creationId xmlns:p14="http://schemas.microsoft.com/office/powerpoint/2010/main" val="5628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7" y="516359"/>
            <a:ext cx="9601200" cy="2821816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371600" y="4073236"/>
            <a:ext cx="6572992" cy="2367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Menu Items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tabName</a:t>
            </a:r>
            <a:r>
              <a:rPr lang="en-US" dirty="0"/>
              <a:t> referenced in body.</a:t>
            </a:r>
          </a:p>
          <a:p>
            <a:r>
              <a:rPr lang="en-US" dirty="0"/>
              <a:t>Global Inputs </a:t>
            </a:r>
            <a:r>
              <a:rPr lang="mr-IN" dirty="0"/>
              <a:t>–</a:t>
            </a:r>
            <a:r>
              <a:rPr lang="en-US" dirty="0"/>
              <a:t> Should work on all tabs and for all visuals.</a:t>
            </a:r>
          </a:p>
        </p:txBody>
      </p:sp>
    </p:spTree>
    <p:extLst>
      <p:ext uri="{BB962C8B-B14F-4D97-AF65-F5344CB8AC3E}">
        <p14:creationId xmlns:p14="http://schemas.microsoft.com/office/powerpoint/2010/main" val="18769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1470054"/>
            <a:ext cx="5659222" cy="41170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8858804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117</TotalTime>
  <Words>161</Words>
  <Application>Microsoft Macintosh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Franklin Gothic Book</vt:lpstr>
      <vt:lpstr>Crop</vt:lpstr>
      <vt:lpstr>Shiny And Flex Dashboards</vt:lpstr>
      <vt:lpstr>Shiny Dashboard</vt:lpstr>
      <vt:lpstr>Basic Layout</vt:lpstr>
      <vt:lpstr>PowerPoint Presentation</vt:lpstr>
      <vt:lpstr>Headers</vt:lpstr>
      <vt:lpstr>Options</vt:lpstr>
      <vt:lpstr>Sidebar</vt:lpstr>
      <vt:lpstr>PowerPoint Presentation</vt:lpstr>
      <vt:lpstr>Body</vt:lpstr>
      <vt:lpstr>PowerPoint Presentation</vt:lpstr>
      <vt:lpstr>Flexdashboard</vt:lpstr>
      <vt:lpstr>Setup</vt:lpstr>
      <vt:lpstr>Basic Board Page</vt:lpstr>
      <vt:lpstr>Flexdashboard: Storyboard</vt:lpstr>
      <vt:lpstr>Setup</vt:lpstr>
      <vt:lpstr>Practice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Dashboards</dc:title>
  <dc:creator>Arnold, Geoffrey</dc:creator>
  <cp:lastModifiedBy>Arnold, Geoffrey</cp:lastModifiedBy>
  <cp:revision>8</cp:revision>
  <dcterms:created xsi:type="dcterms:W3CDTF">2017-08-13T22:25:31Z</dcterms:created>
  <dcterms:modified xsi:type="dcterms:W3CDTF">2018-07-15T22:06:25Z</dcterms:modified>
</cp:coreProperties>
</file>