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57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4364-3465-B44C-B9B8-D1B9E242C2E9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2DF2D-A3A8-1941-A014-1390E289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1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Widgets</a:t>
            </a:r>
            <a:br>
              <a:rPr lang="en-US" dirty="0"/>
            </a:br>
            <a:r>
              <a:rPr lang="en-US" dirty="0"/>
              <a:t>&amp; Reactivity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https://shiny.rstudio.com/gallery/widget-gallery.html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89581"/>
            <a:ext cx="6517065" cy="33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Select input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Can be set to only one selected option or multiple</a:t>
            </a:r>
          </a:p>
          <a:p>
            <a:r>
              <a:rPr lang="en-US" dirty="0"/>
              <a:t>Value can be dictated in your code, but will default to the value of the text in the choices field</a:t>
            </a:r>
          </a:p>
          <a:p>
            <a:r>
              <a:rPr lang="en-US" dirty="0"/>
              <a:t>Stored either as a single object or as a list</a:t>
            </a:r>
          </a:p>
        </p:txBody>
      </p:sp>
    </p:spTree>
    <p:extLst>
      <p:ext uri="{BB962C8B-B14F-4D97-AF65-F5344CB8AC3E}">
        <p14:creationId xmlns:p14="http://schemas.microsoft.com/office/powerpoint/2010/main" val="130234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1589581"/>
            <a:ext cx="5574170" cy="33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Checkbox Group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Multiple can be selected</a:t>
            </a:r>
          </a:p>
          <a:p>
            <a:r>
              <a:rPr lang="en-US" dirty="0"/>
              <a:t>Value can be dictated in your code, but will default to the value of the text in the choices field</a:t>
            </a:r>
          </a:p>
          <a:p>
            <a:r>
              <a:rPr lang="en-US" dirty="0"/>
              <a:t>Stored either as a single object or as a list</a:t>
            </a:r>
          </a:p>
        </p:txBody>
      </p:sp>
    </p:spTree>
    <p:extLst>
      <p:ext uri="{BB962C8B-B14F-4D97-AF65-F5344CB8AC3E}">
        <p14:creationId xmlns:p14="http://schemas.microsoft.com/office/powerpoint/2010/main" val="194853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Inputs</a:t>
            </a:r>
          </a:p>
        </p:txBody>
      </p:sp>
    </p:spTree>
    <p:extLst>
      <p:ext uri="{BB962C8B-B14F-4D97-AF65-F5344CB8AC3E}">
        <p14:creationId xmlns:p14="http://schemas.microsoft.com/office/powerpoint/2010/main" val="14152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Single Checkbox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75126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966454"/>
            <a:ext cx="4772286" cy="24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Date/Range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Either a single integer or list of 2 called separately by input$“</a:t>
            </a:r>
            <a:r>
              <a:rPr lang="en-US" dirty="0" err="1"/>
              <a:t>inputId</a:t>
            </a:r>
            <a:r>
              <a:rPr lang="en-US" dirty="0"/>
              <a:t>”[1] and input$“</a:t>
            </a:r>
            <a:r>
              <a:rPr lang="en-US" dirty="0" err="1"/>
              <a:t>inputId</a:t>
            </a:r>
            <a:r>
              <a:rPr lang="en-US" dirty="0"/>
              <a:t>”[2]</a:t>
            </a:r>
          </a:p>
          <a:p>
            <a:r>
              <a:rPr lang="en-US" dirty="0"/>
              <a:t>R will see these </a:t>
            </a:r>
            <a:r>
              <a:rPr lang="en-US"/>
              <a:t>as Dates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98" y="3971102"/>
            <a:ext cx="4813300" cy="24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4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Single Checkbox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07009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848136"/>
            <a:ext cx="4772286" cy="2647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File Input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You should make sure your code checks the format and end of the file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3802744"/>
            <a:ext cx="4652818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2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61" y="1877093"/>
            <a:ext cx="3251200" cy="32512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5275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in R is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86052"/>
          </a:xfrm>
        </p:spPr>
        <p:txBody>
          <a:bodyPr>
            <a:normAutofit/>
          </a:bodyPr>
          <a:lstStyle/>
          <a:p>
            <a:r>
              <a:rPr lang="en-US" dirty="0"/>
              <a:t>Reactive Datasets are a functions you can call whenever you need a set of actions to occur based off of filters in your application</a:t>
            </a:r>
          </a:p>
          <a:p>
            <a:r>
              <a:rPr lang="en-US" dirty="0"/>
              <a:t>They should be used whenever you are using the same inputs/filters on the same data for multiple outputs/visuals.</a:t>
            </a:r>
          </a:p>
          <a:p>
            <a:r>
              <a:rPr lang="en-US" dirty="0"/>
              <a:t>You can call reactive functions within other reactive functions for simple</a:t>
            </a:r>
          </a:p>
          <a:p>
            <a:r>
              <a:rPr lang="en-US" dirty="0"/>
              <a:t>These go in the server function/files</a:t>
            </a:r>
          </a:p>
          <a:p>
            <a:r>
              <a:rPr lang="en-US" dirty="0"/>
              <a:t>They are called as any function but with no arguments</a:t>
            </a:r>
          </a:p>
          <a:p>
            <a:r>
              <a:rPr lang="en-US" dirty="0"/>
              <a:t>Caches results to speed up loading</a:t>
            </a:r>
          </a:p>
          <a:p>
            <a:r>
              <a:rPr lang="en-US" dirty="0"/>
              <a:t>Ensures your visuals are all showing the same information</a:t>
            </a:r>
          </a:p>
          <a:p>
            <a:r>
              <a:rPr lang="en-US" dirty="0"/>
              <a:t>Shorter more legible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5181600" cy="2226624"/>
          </a:xfrm>
        </p:spPr>
        <p:txBody>
          <a:bodyPr/>
          <a:lstStyle/>
          <a:p>
            <a:r>
              <a:rPr lang="en-US" dirty="0"/>
              <a:t>Using our Shiny Dashboard from last week we have a bunch of plots and info boxes using the same data and filters.</a:t>
            </a:r>
          </a:p>
          <a:p>
            <a:r>
              <a:rPr lang="en-US" dirty="0"/>
              <a:t>If we add reactive functions we can call the filtered data automatically in each output.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25" y="1707387"/>
            <a:ext cx="4448175" cy="18260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5" y="4617212"/>
            <a:ext cx="10058400" cy="19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Input Widgets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are sent to the server function as a list.</a:t>
            </a:r>
          </a:p>
          <a:p>
            <a:r>
              <a:rPr lang="en-US" dirty="0"/>
              <a:t>Each are called by input$“</a:t>
            </a:r>
            <a:r>
              <a:rPr lang="en-US" dirty="0" err="1"/>
              <a:t>inputId</a:t>
            </a:r>
            <a:r>
              <a:rPr lang="en-US" dirty="0"/>
              <a:t>”</a:t>
            </a:r>
          </a:p>
          <a:p>
            <a:r>
              <a:rPr lang="en-US" dirty="0"/>
              <a:t>Value and length of the input depends on the widget</a:t>
            </a:r>
          </a:p>
          <a:p>
            <a:r>
              <a:rPr lang="en-US" dirty="0"/>
              <a:t>Inputs can even be entire files, images, </a:t>
            </a:r>
            <a:r>
              <a:rPr lang="en-US" dirty="0" err="1"/>
              <a:t>urls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90595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C6ABEF-B14F-1A49-A2E8-EEBC630A1867}"/>
              </a:ext>
            </a:extLst>
          </p:cNvPr>
          <p:cNvSpPr/>
          <p:nvPr/>
        </p:nvSpPr>
        <p:spPr>
          <a:xfrm>
            <a:off x="0" y="1425039"/>
            <a:ext cx="12192000" cy="46166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Show </a:t>
            </a:r>
            <a:br>
              <a:rPr 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Tell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407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Inputs</a:t>
            </a:r>
          </a:p>
        </p:txBody>
      </p:sp>
    </p:spTree>
    <p:extLst>
      <p:ext uri="{BB962C8B-B14F-4D97-AF65-F5344CB8AC3E}">
        <p14:creationId xmlns:p14="http://schemas.microsoft.com/office/powerpoint/2010/main" val="198746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b="17993"/>
          <a:stretch/>
        </p:blipFill>
        <p:spPr>
          <a:xfrm>
            <a:off x="1023561" y="1389413"/>
            <a:ext cx="6517065" cy="3372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Numeric Input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Goes up and down based off clicks</a:t>
            </a:r>
          </a:p>
          <a:p>
            <a:r>
              <a:rPr lang="en-US" dirty="0"/>
              <a:t>Stored as single numeric input</a:t>
            </a:r>
          </a:p>
        </p:txBody>
      </p:sp>
    </p:spTree>
    <p:extLst>
      <p:ext uri="{BB962C8B-B14F-4D97-AF65-F5344CB8AC3E}">
        <p14:creationId xmlns:p14="http://schemas.microsoft.com/office/powerpoint/2010/main" val="8741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7"/>
          <a:stretch/>
        </p:blipFill>
        <p:spPr>
          <a:xfrm>
            <a:off x="1023561" y="695574"/>
            <a:ext cx="6517065" cy="4303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Action Button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+1 each time it is clicked</a:t>
            </a:r>
          </a:p>
          <a:p>
            <a:r>
              <a:rPr lang="en-US" dirty="0"/>
              <a:t>Stored as single numeric input</a:t>
            </a:r>
          </a:p>
        </p:txBody>
      </p:sp>
    </p:spTree>
    <p:extLst>
      <p:ext uri="{BB962C8B-B14F-4D97-AF65-F5344CB8AC3E}">
        <p14:creationId xmlns:p14="http://schemas.microsoft.com/office/powerpoint/2010/main" val="23413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803728"/>
            <a:ext cx="4772286" cy="2735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Slider/Range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Either a single integer or list of 2 called separately by input$“</a:t>
            </a:r>
            <a:r>
              <a:rPr lang="en-US" dirty="0" err="1"/>
              <a:t>inputId</a:t>
            </a:r>
            <a:r>
              <a:rPr lang="en-US" dirty="0"/>
              <a:t>”[1] and input$“</a:t>
            </a:r>
            <a:r>
              <a:rPr lang="en-US" dirty="0" err="1"/>
              <a:t>inputId</a:t>
            </a:r>
            <a:r>
              <a:rPr lang="en-US" dirty="0"/>
              <a:t>”[2]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98" y="3802744"/>
            <a:ext cx="4813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Inputs</a:t>
            </a:r>
          </a:p>
        </p:txBody>
      </p:sp>
    </p:spTree>
    <p:extLst>
      <p:ext uri="{BB962C8B-B14F-4D97-AF65-F5344CB8AC3E}">
        <p14:creationId xmlns:p14="http://schemas.microsoft.com/office/powerpoint/2010/main" val="107468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56273"/>
            <a:ext cx="6517065" cy="3425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Text Input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Can be tied to action button or enter to initialize input.</a:t>
            </a:r>
          </a:p>
        </p:txBody>
      </p:sp>
    </p:spTree>
    <p:extLst>
      <p:ext uri="{BB962C8B-B14F-4D97-AF65-F5344CB8AC3E}">
        <p14:creationId xmlns:p14="http://schemas.microsoft.com/office/powerpoint/2010/main" val="25217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93047"/>
            <a:ext cx="6517065" cy="4151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Radio Buttons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Only one option</a:t>
            </a:r>
          </a:p>
          <a:p>
            <a:r>
              <a:rPr lang="en-US" dirty="0"/>
              <a:t>Value can be dictated in your code, but will default to the value of the text in the choices field</a:t>
            </a:r>
          </a:p>
        </p:txBody>
      </p:sp>
    </p:spTree>
    <p:extLst>
      <p:ext uri="{BB962C8B-B14F-4D97-AF65-F5344CB8AC3E}">
        <p14:creationId xmlns:p14="http://schemas.microsoft.com/office/powerpoint/2010/main" val="13449982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158</TotalTime>
  <Words>441</Words>
  <Application>Microsoft Macintosh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Crop</vt:lpstr>
      <vt:lpstr>Widgets &amp; Reactivity</vt:lpstr>
      <vt:lpstr>How do Input Widgets Work?</vt:lpstr>
      <vt:lpstr>Numeric Inputs</vt:lpstr>
      <vt:lpstr>Numeric Input</vt:lpstr>
      <vt:lpstr>Action Button</vt:lpstr>
      <vt:lpstr>Slider/Range</vt:lpstr>
      <vt:lpstr>Text Inputs</vt:lpstr>
      <vt:lpstr>Text Input</vt:lpstr>
      <vt:lpstr>Radio Buttons</vt:lpstr>
      <vt:lpstr>Select input</vt:lpstr>
      <vt:lpstr>Checkbox Group</vt:lpstr>
      <vt:lpstr>Other Inputs</vt:lpstr>
      <vt:lpstr>Single Checkbox</vt:lpstr>
      <vt:lpstr>Date/Range</vt:lpstr>
      <vt:lpstr>Single Checkbox</vt:lpstr>
      <vt:lpstr>File Input</vt:lpstr>
      <vt:lpstr>reactive</vt:lpstr>
      <vt:lpstr>Everything in R is a Function</vt:lpstr>
      <vt:lpstr>Reactive Example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Widgets</dc:title>
  <dc:creator>Arnold, Geoffrey</dc:creator>
  <cp:lastModifiedBy>Arnold, Geoffrey</cp:lastModifiedBy>
  <cp:revision>15</cp:revision>
  <dcterms:created xsi:type="dcterms:W3CDTF">2017-08-14T00:20:25Z</dcterms:created>
  <dcterms:modified xsi:type="dcterms:W3CDTF">2018-06-16T16:38:05Z</dcterms:modified>
</cp:coreProperties>
</file>