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57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12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D4364-3465-B44C-B9B8-D1B9E242C2E9}" type="datetimeFigureOut">
              <a:rPr lang="en-US" smtClean="0"/>
              <a:t>8/13/17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2DF2D-A3A8-1941-A014-1390E289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10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9B5F55-B489-004D-80EE-557D08F65D46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F55-B489-004D-80EE-557D08F65D46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F55-B489-004D-80EE-557D08F65D46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F55-B489-004D-80EE-557D08F65D46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9B5F55-B489-004D-80EE-557D08F65D46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F55-B489-004D-80EE-557D08F65D46}" type="datetimeFigureOut">
              <a:rPr lang="en-US" smtClean="0"/>
              <a:t>8/13/17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F55-B489-004D-80EE-557D08F65D46}" type="datetimeFigureOut">
              <a:rPr lang="en-US" smtClean="0"/>
              <a:t>8/13/17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F55-B489-004D-80EE-557D08F65D46}" type="datetimeFigureOut">
              <a:rPr lang="en-US" smtClean="0"/>
              <a:t>8/13/17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F55-B489-004D-80EE-557D08F65D46}" type="datetimeFigureOut">
              <a:rPr lang="en-US" smtClean="0"/>
              <a:t>8/13/17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9B5F55-B489-004D-80EE-557D08F65D46}" type="datetimeFigureOut">
              <a:rPr lang="en-US" smtClean="0"/>
              <a:t>8/13/17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9B5F55-B489-004D-80EE-557D08F65D46}" type="datetimeFigureOut">
              <a:rPr lang="en-US" smtClean="0"/>
              <a:t>8/13/17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D9B5F55-B489-004D-80EE-557D08F65D46}" type="datetimeFigureOut">
              <a:rPr lang="en-US" smtClean="0"/>
              <a:t>8/13/17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512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shiny.rstudio.com/gallery/widget-gallery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Widgets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shiny.rstudio.com/gallery/widget-gallery.html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35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589581"/>
            <a:ext cx="6517065" cy="3358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Select input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Can be set to only one selected option or multiple</a:t>
            </a:r>
          </a:p>
          <a:p>
            <a:r>
              <a:rPr lang="en-US" dirty="0" smtClean="0"/>
              <a:t>Value can be dictated in your code, but will default to the value of the text in the choices field</a:t>
            </a:r>
          </a:p>
          <a:p>
            <a:r>
              <a:rPr lang="en-US" dirty="0" smtClean="0"/>
              <a:t>Stored either as a single object or as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4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08" y="1589581"/>
            <a:ext cx="5574170" cy="3358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Checkbox Group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Multiple can be selected</a:t>
            </a:r>
          </a:p>
          <a:p>
            <a:r>
              <a:rPr lang="en-US" dirty="0" smtClean="0"/>
              <a:t>Value can be dictated in your code, but will default to the value of the text in the choices field</a:t>
            </a:r>
          </a:p>
          <a:p>
            <a:r>
              <a:rPr lang="en-US" dirty="0" smtClean="0"/>
              <a:t>Stored either as a single object or as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3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6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08" y="2003414"/>
            <a:ext cx="5574170" cy="253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Single Checkbox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751265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15" y="966454"/>
            <a:ext cx="4772286" cy="24104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Date/Range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Either a single integer or l</a:t>
            </a:r>
            <a:r>
              <a:rPr lang="en-US" dirty="0" smtClean="0"/>
              <a:t>ist of 2 </a:t>
            </a:r>
            <a:r>
              <a:rPr lang="en-US" dirty="0" smtClean="0"/>
              <a:t>c</a:t>
            </a:r>
            <a:r>
              <a:rPr lang="en-US" dirty="0" smtClean="0"/>
              <a:t>alled separately by input$“</a:t>
            </a:r>
            <a:r>
              <a:rPr lang="en-US" dirty="0" err="1" smtClean="0"/>
              <a:t>inputId</a:t>
            </a:r>
            <a:r>
              <a:rPr lang="en-US" dirty="0" smtClean="0"/>
              <a:t>”</a:t>
            </a:r>
            <a:r>
              <a:rPr lang="en-US" dirty="0" smtClean="0"/>
              <a:t>[1</a:t>
            </a:r>
            <a:r>
              <a:rPr lang="en-US" dirty="0" smtClean="0"/>
              <a:t>] and input$“</a:t>
            </a:r>
            <a:r>
              <a:rPr lang="en-US" dirty="0" err="1" smtClean="0"/>
              <a:t>inputId</a:t>
            </a:r>
            <a:r>
              <a:rPr lang="en-US" dirty="0" smtClean="0"/>
              <a:t>”[2]</a:t>
            </a:r>
          </a:p>
          <a:p>
            <a:r>
              <a:rPr lang="en-US" dirty="0" smtClean="0"/>
              <a:t>R will see these </a:t>
            </a:r>
            <a:r>
              <a:rPr lang="en-US" smtClean="0"/>
              <a:t>as Dates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98" y="3971102"/>
            <a:ext cx="4813300" cy="241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48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08" y="2003414"/>
            <a:ext cx="5574170" cy="253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Single Checkbox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07009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15" y="848136"/>
            <a:ext cx="4772286" cy="26471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File Input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You should make sure your code checks the format and end of the file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39" y="3802744"/>
            <a:ext cx="4652818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2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Input Widgets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Inputs are sent to the server function as a list.</a:t>
            </a:r>
          </a:p>
          <a:p>
            <a:r>
              <a:rPr lang="en-US" dirty="0" smtClean="0"/>
              <a:t>Each are called by input$“</a:t>
            </a:r>
            <a:r>
              <a:rPr lang="en-US" dirty="0" err="1" smtClean="0"/>
              <a:t>inputId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Value and length of the input depends on the widget</a:t>
            </a:r>
          </a:p>
          <a:p>
            <a:r>
              <a:rPr lang="en-US" dirty="0" smtClean="0"/>
              <a:t>Inputs can even be entire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5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6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7" b="17993"/>
          <a:stretch/>
        </p:blipFill>
        <p:spPr>
          <a:xfrm>
            <a:off x="1023561" y="1389413"/>
            <a:ext cx="6517065" cy="3372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Numeric Input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Goes up and down based off clicks</a:t>
            </a:r>
          </a:p>
          <a:p>
            <a:r>
              <a:rPr lang="en-US" dirty="0" smtClean="0"/>
              <a:t>Stored as single numeric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77"/>
          <a:stretch/>
        </p:blipFill>
        <p:spPr>
          <a:xfrm>
            <a:off x="1023561" y="695574"/>
            <a:ext cx="6517065" cy="43039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Action Button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+1 each time it is clicked</a:t>
            </a:r>
          </a:p>
          <a:p>
            <a:r>
              <a:rPr lang="en-US" dirty="0" smtClean="0"/>
              <a:t>Stored as single numeric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15" y="803728"/>
            <a:ext cx="4772286" cy="2735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Slider/Range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Either a single integer or l</a:t>
            </a:r>
            <a:r>
              <a:rPr lang="en-US" dirty="0" smtClean="0"/>
              <a:t>ist of 2 </a:t>
            </a:r>
            <a:r>
              <a:rPr lang="en-US" dirty="0" smtClean="0"/>
              <a:t>c</a:t>
            </a:r>
            <a:r>
              <a:rPr lang="en-US" dirty="0" smtClean="0"/>
              <a:t>alled separately by input$“</a:t>
            </a:r>
            <a:r>
              <a:rPr lang="en-US" dirty="0" err="1" smtClean="0"/>
              <a:t>inputId</a:t>
            </a:r>
            <a:r>
              <a:rPr lang="en-US" dirty="0" smtClean="0"/>
              <a:t>”</a:t>
            </a:r>
            <a:r>
              <a:rPr lang="en-US" dirty="0" smtClean="0"/>
              <a:t>[1</a:t>
            </a:r>
            <a:r>
              <a:rPr lang="en-US" dirty="0"/>
              <a:t>] </a:t>
            </a:r>
            <a:r>
              <a:rPr lang="en-US" dirty="0" smtClean="0"/>
              <a:t>and input</a:t>
            </a:r>
            <a:r>
              <a:rPr lang="en-US" dirty="0"/>
              <a:t>$“</a:t>
            </a:r>
            <a:r>
              <a:rPr lang="en-US" dirty="0" err="1"/>
              <a:t>inputId</a:t>
            </a:r>
            <a:r>
              <a:rPr lang="en-US" dirty="0" smtClean="0"/>
              <a:t>”[2]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98" y="3802744"/>
            <a:ext cx="48133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6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8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556273"/>
            <a:ext cx="6517065" cy="34254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Text Input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Can be tied to action button or enter to initialize 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6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193047"/>
            <a:ext cx="6517065" cy="4151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Radio Buttons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Only one option</a:t>
            </a:r>
          </a:p>
          <a:p>
            <a:r>
              <a:rPr lang="en-US" dirty="0" smtClean="0"/>
              <a:t>Value can be dictated in your code, but will default to the value of the text in the choices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982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38</TotalTime>
  <Words>277</Words>
  <Application>Microsoft Macintosh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Franklin Gothic Book</vt:lpstr>
      <vt:lpstr>Crop</vt:lpstr>
      <vt:lpstr>Widgets</vt:lpstr>
      <vt:lpstr>How do Input Widgets Work?</vt:lpstr>
      <vt:lpstr>Numeric Inputs</vt:lpstr>
      <vt:lpstr>Numeric Input</vt:lpstr>
      <vt:lpstr>Action Button</vt:lpstr>
      <vt:lpstr>Slider/Range</vt:lpstr>
      <vt:lpstr>Text Inputs</vt:lpstr>
      <vt:lpstr>Text Input</vt:lpstr>
      <vt:lpstr>Radio Buttons</vt:lpstr>
      <vt:lpstr>Select input</vt:lpstr>
      <vt:lpstr>Checkbox Group</vt:lpstr>
      <vt:lpstr>Other Inputs</vt:lpstr>
      <vt:lpstr>Single Checkbox</vt:lpstr>
      <vt:lpstr>Date/Range</vt:lpstr>
      <vt:lpstr>Single Checkbox</vt:lpstr>
      <vt:lpstr>File Input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Widgets</dc:title>
  <dc:creator>Arnold, Geoffrey</dc:creator>
  <cp:lastModifiedBy>Arnold, Geoffrey</cp:lastModifiedBy>
  <cp:revision>5</cp:revision>
  <dcterms:created xsi:type="dcterms:W3CDTF">2017-08-14T00:20:25Z</dcterms:created>
  <dcterms:modified xsi:type="dcterms:W3CDTF">2017-08-14T00:59:17Z</dcterms:modified>
</cp:coreProperties>
</file>