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4364-3465-B44C-B9B8-D1B9E242C2E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2DF2D-A3A8-1941-A014-1390E289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1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hiny.rstudio.com/gallery/widget-gallery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br>
              <a:rPr lang="en-US" dirty="0" smtClean="0"/>
            </a:br>
            <a:r>
              <a:rPr lang="en-US" dirty="0" smtClean="0"/>
              <a:t>&amp; Reactivity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shiny.rstudio.com/gallery/widget-gallery.html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89581"/>
            <a:ext cx="6517065" cy="33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Select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Can be set to only one selected option or multiple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</a:p>
          <a:p>
            <a:r>
              <a:rPr lang="en-US" dirty="0" smtClean="0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4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1589581"/>
            <a:ext cx="5574170" cy="33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Checkbox Group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can be selected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</a:p>
          <a:p>
            <a:r>
              <a:rPr lang="en-US" dirty="0" smtClean="0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Single Checkbox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75126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966454"/>
            <a:ext cx="4772286" cy="24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Date/Range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Either a single integer or l</a:t>
            </a:r>
            <a:r>
              <a:rPr lang="en-US" dirty="0" smtClean="0"/>
              <a:t>ist of 2 </a:t>
            </a:r>
            <a:r>
              <a:rPr lang="en-US" dirty="0" smtClean="0"/>
              <a:t>c</a:t>
            </a:r>
            <a:r>
              <a:rPr lang="en-US" dirty="0" smtClean="0"/>
              <a:t>alled separately by input$“</a:t>
            </a:r>
            <a:r>
              <a:rPr lang="en-US" dirty="0" err="1" smtClean="0"/>
              <a:t>inputId</a:t>
            </a:r>
            <a:r>
              <a:rPr lang="en-US" dirty="0" smtClean="0"/>
              <a:t>”</a:t>
            </a:r>
            <a:r>
              <a:rPr lang="en-US" dirty="0" smtClean="0"/>
              <a:t>[1</a:t>
            </a:r>
            <a:r>
              <a:rPr lang="en-US" dirty="0" smtClean="0"/>
              <a:t>] and input$“</a:t>
            </a:r>
            <a:r>
              <a:rPr lang="en-US" dirty="0" err="1" smtClean="0"/>
              <a:t>inputId</a:t>
            </a:r>
            <a:r>
              <a:rPr lang="en-US" dirty="0" smtClean="0"/>
              <a:t>”[2]</a:t>
            </a:r>
          </a:p>
          <a:p>
            <a:r>
              <a:rPr lang="en-US" dirty="0" smtClean="0"/>
              <a:t>R will see these </a:t>
            </a:r>
            <a:r>
              <a:rPr lang="en-US" smtClean="0"/>
              <a:t>as Dates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8" y="3971102"/>
            <a:ext cx="4813300" cy="24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4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Single Checkbox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0700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848136"/>
            <a:ext cx="4772286" cy="2647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File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You should make sure your code checks the format and end of the file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3802744"/>
            <a:ext cx="4652818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61" y="187709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5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in R is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Datasets are a functions you can call whenever you need a set of actions to occur based off of filters in your application</a:t>
            </a:r>
          </a:p>
          <a:p>
            <a:r>
              <a:rPr lang="en-US" dirty="0" smtClean="0"/>
              <a:t>They should be used ALL of the time</a:t>
            </a:r>
          </a:p>
          <a:p>
            <a:r>
              <a:rPr lang="en-US" dirty="0" smtClean="0"/>
              <a:t>You can call reactive functions within other reactive functions for simple</a:t>
            </a:r>
          </a:p>
          <a:p>
            <a:r>
              <a:rPr lang="en-US" dirty="0" smtClean="0"/>
              <a:t>These go in the server function/files</a:t>
            </a:r>
          </a:p>
          <a:p>
            <a:r>
              <a:rPr lang="en-US" dirty="0" smtClean="0"/>
              <a:t>They are called as any function but with no arguments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Input Widgets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are sent to the server function as a list.</a:t>
            </a:r>
          </a:p>
          <a:p>
            <a:r>
              <a:rPr lang="en-US" dirty="0" smtClean="0"/>
              <a:t>Each are called by input$“</a:t>
            </a:r>
            <a:r>
              <a:rPr lang="en-US" dirty="0" err="1" smtClean="0"/>
              <a:t>inputId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Value and length of the input depends on the widget</a:t>
            </a:r>
          </a:p>
          <a:p>
            <a:r>
              <a:rPr lang="en-US" dirty="0" smtClean="0"/>
              <a:t>Inputs can even be entire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5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b="17993"/>
          <a:stretch/>
        </p:blipFill>
        <p:spPr>
          <a:xfrm>
            <a:off x="1023561" y="1389413"/>
            <a:ext cx="6517065" cy="3372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Numeric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Goes up and down based off clicks</a:t>
            </a:r>
          </a:p>
          <a:p>
            <a:r>
              <a:rPr lang="en-US" dirty="0" smtClean="0"/>
              <a:t>Stored as single numeric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7"/>
          <a:stretch/>
        </p:blipFill>
        <p:spPr>
          <a:xfrm>
            <a:off x="1023561" y="695574"/>
            <a:ext cx="6517065" cy="4303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Action Button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+1 each time it is clicked</a:t>
            </a:r>
          </a:p>
          <a:p>
            <a:r>
              <a:rPr lang="en-US" dirty="0" smtClean="0"/>
              <a:t>Stored as single numeric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803728"/>
            <a:ext cx="4772286" cy="2735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Slider/Range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Either a single integer or l</a:t>
            </a:r>
            <a:r>
              <a:rPr lang="en-US" dirty="0" smtClean="0"/>
              <a:t>ist of 2 </a:t>
            </a:r>
            <a:r>
              <a:rPr lang="en-US" dirty="0" smtClean="0"/>
              <a:t>c</a:t>
            </a:r>
            <a:r>
              <a:rPr lang="en-US" dirty="0" smtClean="0"/>
              <a:t>alled separately by input$“</a:t>
            </a:r>
            <a:r>
              <a:rPr lang="en-US" dirty="0" err="1" smtClean="0"/>
              <a:t>inputId</a:t>
            </a:r>
            <a:r>
              <a:rPr lang="en-US" dirty="0" smtClean="0"/>
              <a:t>”</a:t>
            </a: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 smtClean="0"/>
              <a:t>and input</a:t>
            </a:r>
            <a:r>
              <a:rPr lang="en-US" dirty="0"/>
              <a:t>$“</a:t>
            </a:r>
            <a:r>
              <a:rPr lang="en-US" dirty="0" err="1"/>
              <a:t>inputId</a:t>
            </a:r>
            <a:r>
              <a:rPr lang="en-US" dirty="0" smtClean="0"/>
              <a:t>”[2]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8" y="3802744"/>
            <a:ext cx="4813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8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56273"/>
            <a:ext cx="6517065" cy="3425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Can be tied to action button or enter to initialize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93047"/>
            <a:ext cx="6517065" cy="4151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Only one option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98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112</TotalTime>
  <Words>343</Words>
  <Application>Microsoft Macintosh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Franklin Gothic Book</vt:lpstr>
      <vt:lpstr>Crop</vt:lpstr>
      <vt:lpstr>Widgets &amp; Reactivity</vt:lpstr>
      <vt:lpstr>How do Input Widgets Work?</vt:lpstr>
      <vt:lpstr>Numeric Inputs</vt:lpstr>
      <vt:lpstr>Numeric Input</vt:lpstr>
      <vt:lpstr>Action Button</vt:lpstr>
      <vt:lpstr>Slider/Range</vt:lpstr>
      <vt:lpstr>Text Inputs</vt:lpstr>
      <vt:lpstr>Text Input</vt:lpstr>
      <vt:lpstr>Radio Buttons</vt:lpstr>
      <vt:lpstr>Select input</vt:lpstr>
      <vt:lpstr>Checkbox Group</vt:lpstr>
      <vt:lpstr>Other Inputs</vt:lpstr>
      <vt:lpstr>Single Checkbox</vt:lpstr>
      <vt:lpstr>Date/Range</vt:lpstr>
      <vt:lpstr>Single Checkbox</vt:lpstr>
      <vt:lpstr>File Input</vt:lpstr>
      <vt:lpstr>reactive</vt:lpstr>
      <vt:lpstr>Everything in R is a Function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Widgets</dc:title>
  <dc:creator>Arnold, Geoffrey</dc:creator>
  <cp:lastModifiedBy>Arnold, Geoffrey</cp:lastModifiedBy>
  <cp:revision>9</cp:revision>
  <dcterms:created xsi:type="dcterms:W3CDTF">2017-08-14T00:20:25Z</dcterms:created>
  <dcterms:modified xsi:type="dcterms:W3CDTF">2017-08-14T02:13:16Z</dcterms:modified>
</cp:coreProperties>
</file>