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0B44A-D58A-1947-965D-B8F6A0A7BA33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4AB49-C382-5B40-9F20-54F1806C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1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Updates inputs and more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4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3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&amp; Observe Events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time you wish to update part of your UI you will need to include an event observer. </a:t>
            </a:r>
          </a:p>
          <a:p>
            <a:r>
              <a:rPr lang="en-US" dirty="0" smtClean="0"/>
              <a:t>Here you will be observing an input that your user can interact with</a:t>
            </a:r>
          </a:p>
          <a:p>
            <a:r>
              <a:rPr lang="en-US" dirty="0" smtClean="0"/>
              <a:t>Observers can be done in one of two ways. Event observers or generic observer function</a:t>
            </a:r>
          </a:p>
          <a:p>
            <a:pPr lvl="1"/>
            <a:r>
              <a:rPr lang="en-US" dirty="0" err="1" smtClean="0"/>
              <a:t>observeEvent</a:t>
            </a:r>
            <a:r>
              <a:rPr lang="en-US" dirty="0" smtClean="0"/>
              <a:t>() when you are observing a particular input</a:t>
            </a:r>
          </a:p>
          <a:p>
            <a:pPr lvl="1"/>
            <a:r>
              <a:rPr lang="en-US" dirty="0" smtClean="0"/>
              <a:t>observe() </a:t>
            </a:r>
            <a:r>
              <a:rPr lang="en-US" dirty="0"/>
              <a:t>works </a:t>
            </a:r>
            <a:r>
              <a:rPr lang="en-US" dirty="0" smtClean="0"/>
              <a:t>if you want to observe multiple things, or non-input based </a:t>
            </a:r>
            <a:r>
              <a:rPr lang="en-US" smtClean="0"/>
              <a:t>object such as </a:t>
            </a:r>
            <a:r>
              <a:rPr lang="en-US" dirty="0" smtClean="0"/>
              <a:t>the </a:t>
            </a:r>
            <a:r>
              <a:rPr lang="en-US" smtClean="0"/>
              <a:t>output or content of </a:t>
            </a:r>
            <a:r>
              <a:rPr lang="en-US" dirty="0" smtClean="0"/>
              <a:t>a </a:t>
            </a:r>
            <a:r>
              <a:rPr lang="en-US" smtClean="0"/>
              <a:t>reactive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Observer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we will look at how I use this in the Burgh’s Eye View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75" y="3444657"/>
            <a:ext cx="8805835" cy="2813435"/>
          </a:xfrm>
        </p:spPr>
      </p:pic>
    </p:spTree>
    <p:extLst>
      <p:ext uri="{BB962C8B-B14F-4D97-AF65-F5344CB8AC3E}">
        <p14:creationId xmlns:p14="http://schemas.microsoft.com/office/powerpoint/2010/main" val="70493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2"/>
          <a:lstStyle/>
          <a:p>
            <a:r>
              <a:rPr lang="en-US" dirty="0" smtClean="0"/>
              <a:t>Before: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After: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06251"/>
            <a:ext cx="4448175" cy="354089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314923"/>
            <a:ext cx="4448175" cy="3523554"/>
          </a:xfrm>
        </p:spPr>
      </p:pic>
    </p:spTree>
    <p:extLst>
      <p:ext uri="{BB962C8B-B14F-4D97-AF65-F5344CB8AC3E}">
        <p14:creationId xmlns:p14="http://schemas.microsoft.com/office/powerpoint/2010/main" val="79017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Bookmarking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10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107</TotalTime>
  <Words>115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Crop</vt:lpstr>
      <vt:lpstr>Updates inputs and more</vt:lpstr>
      <vt:lpstr>Updates</vt:lpstr>
      <vt:lpstr>Updates &amp; Observe Events</vt:lpstr>
      <vt:lpstr>Event Observer Example</vt:lpstr>
      <vt:lpstr>Before:  After:</vt:lpstr>
      <vt:lpstr>Notifications</vt:lpstr>
      <vt:lpstr>Bookmarking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Arnold, Geoffrey</dc:creator>
  <cp:lastModifiedBy>Arnold, Geoffrey</cp:lastModifiedBy>
  <cp:revision>6</cp:revision>
  <dcterms:created xsi:type="dcterms:W3CDTF">2017-10-15T12:41:28Z</dcterms:created>
  <dcterms:modified xsi:type="dcterms:W3CDTF">2017-10-15T14:29:19Z</dcterms:modified>
</cp:coreProperties>
</file>