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1" r:id="rId2"/>
    <p:sldId id="312" r:id="rId3"/>
    <p:sldId id="313" r:id="rId4"/>
    <p:sldId id="314" r:id="rId5"/>
    <p:sldId id="315" r:id="rId6"/>
    <p:sldId id="316" r:id="rId7"/>
    <p:sldId id="331" r:id="rId8"/>
    <p:sldId id="317" r:id="rId9"/>
    <p:sldId id="330" r:id="rId10"/>
    <p:sldId id="323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30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4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6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inputs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10" y="1428750"/>
            <a:ext cx="752277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&amp; Observe Events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wish to update part of your UI you will need to include an event observer. </a:t>
            </a:r>
          </a:p>
          <a:p>
            <a:r>
              <a:rPr lang="en-US" dirty="0"/>
              <a:t>Here you will be observing an input that your user can interact with</a:t>
            </a:r>
          </a:p>
          <a:p>
            <a:r>
              <a:rPr lang="en-US" dirty="0"/>
              <a:t>Observers can be done in one of two ways. Event observers or generic observer function</a:t>
            </a:r>
          </a:p>
          <a:p>
            <a:pPr lvl="1"/>
            <a:r>
              <a:rPr lang="en-US" dirty="0" err="1"/>
              <a:t>observeEvent</a:t>
            </a:r>
            <a:r>
              <a:rPr lang="en-US" dirty="0"/>
              <a:t>() when you are observing a particular input</a:t>
            </a:r>
          </a:p>
          <a:p>
            <a:pPr lvl="1"/>
            <a:r>
              <a:rPr lang="en-US" dirty="0"/>
              <a:t>observe() works if you want to observe multiple things, or non-input based </a:t>
            </a:r>
            <a:r>
              <a:rPr lang="en-US"/>
              <a:t>object such as </a:t>
            </a:r>
            <a:r>
              <a:rPr lang="en-US" dirty="0"/>
              <a:t>the </a:t>
            </a:r>
            <a:r>
              <a:rPr lang="en-US"/>
              <a:t>output or content of </a:t>
            </a:r>
            <a:r>
              <a:rPr lang="en-US" dirty="0"/>
              <a:t>a </a:t>
            </a:r>
            <a:r>
              <a:rPr lang="en-US"/>
              <a:t>reactive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DD3327-236C-D440-8BEB-92CD1DEC91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78541" y="739308"/>
            <a:ext cx="11020660" cy="54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Before: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6251"/>
            <a:ext cx="4448175" cy="35408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14923"/>
            <a:ext cx="4448175" cy="3523554"/>
          </a:xfrm>
        </p:spPr>
      </p:pic>
    </p:spTree>
    <p:extLst>
      <p:ext uri="{BB962C8B-B14F-4D97-AF65-F5344CB8AC3E}">
        <p14:creationId xmlns:p14="http://schemas.microsoft.com/office/powerpoint/2010/main" val="193552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A7E8-0124-DA41-892F-58A44F77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73" y="3330121"/>
            <a:ext cx="57150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48361-2D57-6347-AAE4-429F44A4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04521"/>
            <a:ext cx="1148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20" y="4833697"/>
            <a:ext cx="6046601" cy="47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98C6E-86C5-1641-ABCF-CEFD3443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20" y="2012263"/>
            <a:ext cx="5778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90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{FADD89EC-4697-0547-A390-F126D931BEBD}tf10001072</Template>
  <TotalTime>1</TotalTime>
  <Words>105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Update inputs and more</vt:lpstr>
      <vt:lpstr>Updates</vt:lpstr>
      <vt:lpstr>Updates &amp; Observe Events</vt:lpstr>
      <vt:lpstr>PowerPoint Presentation</vt:lpstr>
      <vt:lpstr>Before:  After:</vt:lpstr>
      <vt:lpstr>Notifications</vt:lpstr>
      <vt:lpstr>Notification Example</vt:lpstr>
      <vt:lpstr>Bookmarking</vt:lpstr>
      <vt:lpstr>Bookmarking Example</vt:lpstr>
      <vt:lpstr>Progress Bars</vt:lpstr>
      <vt:lpstr>Progress Bar Example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inputs and more</dc:title>
  <dc:creator>Arnold, Geoffrey</dc:creator>
  <cp:lastModifiedBy>Arnold, Geoffrey</cp:lastModifiedBy>
  <cp:revision>1</cp:revision>
  <dcterms:created xsi:type="dcterms:W3CDTF">2018-06-16T16:39:11Z</dcterms:created>
  <dcterms:modified xsi:type="dcterms:W3CDTF">2018-06-16T16:40:18Z</dcterms:modified>
</cp:coreProperties>
</file>