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1" r:id="rId2"/>
    <p:sldId id="347" r:id="rId3"/>
    <p:sldId id="333" r:id="rId4"/>
    <p:sldId id="340" r:id="rId5"/>
    <p:sldId id="317" r:id="rId6"/>
    <p:sldId id="338" r:id="rId7"/>
    <p:sldId id="336" r:id="rId8"/>
    <p:sldId id="330" r:id="rId9"/>
    <p:sldId id="339" r:id="rId10"/>
    <p:sldId id="316" r:id="rId11"/>
    <p:sldId id="334" r:id="rId12"/>
    <p:sldId id="331" r:id="rId13"/>
    <p:sldId id="323" r:id="rId14"/>
    <p:sldId id="329" r:id="rId15"/>
    <p:sldId id="332" r:id="rId16"/>
    <p:sldId id="342" r:id="rId17"/>
    <p:sldId id="343" r:id="rId18"/>
    <p:sldId id="312" r:id="rId19"/>
    <p:sldId id="313" r:id="rId20"/>
    <p:sldId id="314" r:id="rId21"/>
    <p:sldId id="315" r:id="rId22"/>
    <p:sldId id="335" r:id="rId23"/>
    <p:sldId id="344" r:id="rId24"/>
    <p:sldId id="345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4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4304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0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54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061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attali/shinyj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inputs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9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AE73A-EC94-B446-88C1-75C08ED2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A528D-0E50-114D-89D2-CB8A86F8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Notifications are good when your app makes a major change or runs into an error.</a:t>
            </a:r>
          </a:p>
          <a:p>
            <a:r>
              <a:rPr lang="en-US" dirty="0"/>
              <a:t>There are a few different colors of notifications:</a:t>
            </a:r>
          </a:p>
          <a:p>
            <a:pPr lvl="1"/>
            <a:r>
              <a:rPr lang="en-US" dirty="0"/>
              <a:t>"default" (gray)</a:t>
            </a:r>
          </a:p>
          <a:p>
            <a:pPr lvl="1"/>
            <a:r>
              <a:rPr lang="en-US" dirty="0"/>
              <a:t>"message" (blue)</a:t>
            </a:r>
          </a:p>
          <a:p>
            <a:pPr lvl="1"/>
            <a:r>
              <a:rPr lang="en-US" dirty="0"/>
              <a:t>"warning" (yellow)</a:t>
            </a:r>
          </a:p>
          <a:p>
            <a:pPr lvl="1"/>
            <a:r>
              <a:rPr lang="en-US" dirty="0"/>
              <a:t>"error" (red)</a:t>
            </a:r>
          </a:p>
          <a:p>
            <a:r>
              <a:rPr lang="en-US" dirty="0"/>
              <a:t>You can determine if users can close the window and for how long it is active.</a:t>
            </a:r>
          </a:p>
        </p:txBody>
      </p:sp>
    </p:spTree>
    <p:extLst>
      <p:ext uri="{BB962C8B-B14F-4D97-AF65-F5344CB8AC3E}">
        <p14:creationId xmlns:p14="http://schemas.microsoft.com/office/powerpoint/2010/main" val="397402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Example (with custom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9A7E8-0124-DA41-892F-58A44F77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73" y="3330121"/>
            <a:ext cx="5715000" cy="279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48361-2D57-6347-AAE4-429F44A4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704521"/>
            <a:ext cx="1148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Bars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Bar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10" y="1428750"/>
            <a:ext cx="752277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223A-C8E6-7C43-A28A-042AB0F4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Lists are an alternative way to store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DCB5-9A92-1440-AD96-D584F95F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reactive which stores as a function, value lists can be updated on the fly in either reactive() or an observe()/</a:t>
            </a:r>
            <a:r>
              <a:rPr lang="en-US" dirty="0" err="1"/>
              <a:t>observeEvent</a:t>
            </a:r>
            <a:r>
              <a:rPr lang="en-US" dirty="0"/>
              <a:t>() function.</a:t>
            </a:r>
          </a:p>
          <a:p>
            <a:r>
              <a:rPr lang="en-US" dirty="0" err="1"/>
              <a:t>reactiveValues</a:t>
            </a:r>
            <a:r>
              <a:rPr lang="en-US" dirty="0"/>
              <a:t>() is a list that overwrites and are held constant across all of the instances of its use in the app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the values by saving to the name you want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19ABF-3B15-4442-97BB-60AEECCF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3910450"/>
            <a:ext cx="74041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B9785-263F-3143-A5A9-33B6E7D2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811" y="5293592"/>
            <a:ext cx="3594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9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1AF72-BC97-F64C-BDBB-B635F67F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sync multiple action Buttons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B4EFBE-9120-3C42-B32F-2D017B027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4447786" cy="2068710"/>
          </a:xfrm>
        </p:spPr>
        <p:txBody>
          <a:bodyPr/>
          <a:lstStyle/>
          <a:p>
            <a:r>
              <a:rPr lang="en-US" dirty="0"/>
              <a:t>By using the observer event we can like 3 action buttons (edit, cancel &amp; submit) together which all impact the UI or data in a similar way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8CE8F6-25C9-7F4B-BBB9-B24A36E031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8413" y="3693226"/>
            <a:ext cx="5291872" cy="66148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657B2B-DC9F-4F47-AA28-CA0B1ED9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13" y="2957689"/>
            <a:ext cx="3275591" cy="439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CBB148-D057-1F44-A3DB-F2FC087F82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7"/>
          <a:stretch/>
        </p:blipFill>
        <p:spPr>
          <a:xfrm>
            <a:off x="1114116" y="4650414"/>
            <a:ext cx="10116168" cy="17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6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&amp; Observe Events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wish to update part of your UI you will need to include an event observer. </a:t>
            </a:r>
          </a:p>
          <a:p>
            <a:r>
              <a:rPr lang="en-US" dirty="0"/>
              <a:t>Here you will be observing an input that your user can interact with</a:t>
            </a:r>
          </a:p>
          <a:p>
            <a:r>
              <a:rPr lang="en-US" dirty="0"/>
              <a:t>Observers can be done in one of two ways. Event observers or generic observer function</a:t>
            </a:r>
          </a:p>
          <a:p>
            <a:pPr lvl="1"/>
            <a:r>
              <a:rPr lang="en-US" dirty="0" err="1"/>
              <a:t>observeEvent</a:t>
            </a:r>
            <a:r>
              <a:rPr lang="en-US" dirty="0"/>
              <a:t>() when you are observing a particular input</a:t>
            </a:r>
          </a:p>
          <a:p>
            <a:pPr lvl="1"/>
            <a:r>
              <a:rPr lang="en-US" dirty="0"/>
              <a:t>observe() works if you want to observe multiple things, or non-input based object such as the output or content of a reactive function.</a:t>
            </a:r>
          </a:p>
          <a:p>
            <a:r>
              <a:rPr lang="en-US" dirty="0"/>
              <a:t>Alternative to </a:t>
            </a:r>
            <a:r>
              <a:rPr lang="en-US" dirty="0" err="1"/>
              <a:t>renderUI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039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8B8E-83BD-A84E-A575-7085AD8D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C9DE-B1A0-6945-AA30-4B3AF20B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Handler</a:t>
            </a:r>
          </a:p>
          <a:p>
            <a:r>
              <a:rPr lang="en-US" dirty="0"/>
              <a:t>Bookmarking</a:t>
            </a:r>
          </a:p>
          <a:p>
            <a:r>
              <a:rPr lang="en-US" dirty="0"/>
              <a:t>Notifications</a:t>
            </a:r>
          </a:p>
          <a:p>
            <a:r>
              <a:rPr lang="en-US" dirty="0"/>
              <a:t>Progress Bar</a:t>
            </a:r>
          </a:p>
          <a:p>
            <a:r>
              <a:rPr lang="en-US" dirty="0"/>
              <a:t>Values List</a:t>
            </a:r>
          </a:p>
          <a:p>
            <a:r>
              <a:rPr lang="en-US" dirty="0"/>
              <a:t>Updates/Observers</a:t>
            </a:r>
          </a:p>
        </p:txBody>
      </p:sp>
    </p:spTree>
    <p:extLst>
      <p:ext uri="{BB962C8B-B14F-4D97-AF65-F5344CB8AC3E}">
        <p14:creationId xmlns:p14="http://schemas.microsoft.com/office/powerpoint/2010/main" val="1120820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DD3327-236C-D440-8BEB-92CD1DEC91A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78541" y="739308"/>
            <a:ext cx="11020660" cy="54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87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US" dirty="0"/>
              <a:t>Before: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After: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06251"/>
            <a:ext cx="4448175" cy="354089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314923"/>
            <a:ext cx="4448175" cy="3523554"/>
          </a:xfrm>
        </p:spPr>
      </p:pic>
    </p:spTree>
    <p:extLst>
      <p:ext uri="{BB962C8B-B14F-4D97-AF65-F5344CB8AC3E}">
        <p14:creationId xmlns:p14="http://schemas.microsoft.com/office/powerpoint/2010/main" val="695194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Expanding Observers with </a:t>
            </a:r>
            <a:r>
              <a:rPr lang="en-US" dirty="0" err="1"/>
              <a:t>ShinyJS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9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F5B52-A2A0-494A-BD28-BF5C60BC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shinyjs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578512-3266-E942-A3F3-87322E6B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7491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shinyjs</a:t>
            </a:r>
            <a:r>
              <a:rPr lang="en-US" dirty="0"/>
              <a:t> lets you perform common useful JavaScript operations in Shiny apps that will greatly improve your apps without having to know any JavaScript.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Examples include: hiding an element, disabling an input, resetting an input back to its original value, delaying code execution by a few seconds, and many more useful functions for both the end user and the developer. </a:t>
            </a:r>
            <a:r>
              <a:rPr lang="en-US" dirty="0" err="1"/>
              <a:t>shinyjs</a:t>
            </a:r>
            <a:r>
              <a:rPr lang="en-US" dirty="0"/>
              <a:t> can also be used to easily call your own custom JavaScript functions from R.”</a:t>
            </a:r>
          </a:p>
          <a:p>
            <a:r>
              <a:rPr lang="en-US" dirty="0"/>
              <a:t>From </a:t>
            </a:r>
            <a:r>
              <a:rPr lang="en-US" dirty="0" err="1"/>
              <a:t>github</a:t>
            </a:r>
            <a:r>
              <a:rPr lang="en-US" dirty="0"/>
              <a:t> page: </a:t>
            </a:r>
            <a:r>
              <a:rPr lang="en-US" dirty="0">
                <a:hlinkClick r:id="rId2"/>
              </a:rPr>
              <a:t>https://github.com/daattali/shinyjs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41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6BF5-3268-BF4C-BF9B-3EC8F396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8E6A-84EC-BB4D-ADEF-48389BBB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disable()/enable() – disable/enable a UI element to control what users can do.</a:t>
            </a:r>
          </a:p>
          <a:p>
            <a:r>
              <a:rPr lang="en-US" dirty="0"/>
              <a:t>click() – simulate a click on a UI element</a:t>
            </a:r>
          </a:p>
          <a:p>
            <a:r>
              <a:rPr lang="en-US" dirty="0"/>
              <a:t>alert() – send a message through the user’s browser</a:t>
            </a:r>
          </a:p>
          <a:p>
            <a:r>
              <a:rPr lang="en-US" dirty="0"/>
              <a:t>onclick()/</a:t>
            </a:r>
            <a:r>
              <a:rPr lang="en-US" dirty="0" err="1"/>
              <a:t>onevent</a:t>
            </a:r>
            <a:r>
              <a:rPr lang="en-US" dirty="0"/>
              <a:t>() – run some code when a UI element is clicked, or an event happens such as a key press or the mouse hovers over something.</a:t>
            </a:r>
          </a:p>
          <a:p>
            <a:r>
              <a:rPr lang="en-US" dirty="0"/>
              <a:t>show(), hide(), toggle() – Display or hide a UI element (with animation)</a:t>
            </a:r>
          </a:p>
        </p:txBody>
      </p:sp>
    </p:spTree>
    <p:extLst>
      <p:ext uri="{BB962C8B-B14F-4D97-AF65-F5344CB8AC3E}">
        <p14:creationId xmlns:p14="http://schemas.microsoft.com/office/powerpoint/2010/main" val="133550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23CF-35F3-104D-AA70-64EB3919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Before </a:t>
            </a:r>
            <a:r>
              <a:rPr lang="en-US" dirty="0" err="1"/>
              <a:t>shinyjs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310266-BCBA-2840-ACEC-AB3E69A3FD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22"/>
          <a:stretch/>
        </p:blipFill>
        <p:spPr>
          <a:xfrm>
            <a:off x="2042556" y="1550194"/>
            <a:ext cx="8685521" cy="151363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80B00F-E33A-5E47-9CA8-2AE6F79258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tretch/>
        </p:blipFill>
        <p:spPr>
          <a:xfrm>
            <a:off x="3753611" y="4149241"/>
            <a:ext cx="3149600" cy="19939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C8754B19-A312-5244-94C6-E4CBC1FF9A1E}"/>
              </a:ext>
            </a:extLst>
          </p:cNvPr>
          <p:cNvSpPr txBox="1">
            <a:spLocks/>
          </p:cNvSpPr>
          <p:nvPr/>
        </p:nvSpPr>
        <p:spPr>
          <a:xfrm>
            <a:off x="7223581" y="4657241"/>
            <a:ext cx="3749219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 </a:t>
            </a:r>
            <a:r>
              <a:rPr lang="en-US" dirty="0" err="1"/>
              <a:t>shinyjs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3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Handler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4A3E-68C8-244E-8756-46DC6C7A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6809-8472-254F-A0C8-073945065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05049"/>
            <a:ext cx="4447786" cy="4062351"/>
          </a:xfrm>
        </p:spPr>
        <p:txBody>
          <a:bodyPr>
            <a:normAutofit/>
          </a:bodyPr>
          <a:lstStyle/>
          <a:p>
            <a:r>
              <a:rPr lang="en-US" dirty="0"/>
              <a:t>Downloads can be either a Button or a Link in the UI</a:t>
            </a:r>
          </a:p>
          <a:p>
            <a:r>
              <a:rPr lang="en-US" dirty="0"/>
              <a:t>The Handler is a function with two parts:</a:t>
            </a:r>
          </a:p>
          <a:p>
            <a:pPr lvl="1"/>
            <a:r>
              <a:rPr lang="en-US" dirty="0"/>
              <a:t>Filename: here as a paste function to include the date</a:t>
            </a:r>
          </a:p>
          <a:p>
            <a:pPr lvl="1"/>
            <a:r>
              <a:rPr lang="en-US" dirty="0"/>
              <a:t>Content: here calling the reactive data from </a:t>
            </a:r>
            <a:r>
              <a:rPr lang="en-US" dirty="0" err="1"/>
              <a:t>starWarsInputs</a:t>
            </a:r>
            <a:r>
              <a:rPr lang="en-US" dirty="0"/>
              <a:t>()</a:t>
            </a:r>
          </a:p>
          <a:p>
            <a:r>
              <a:rPr lang="en-US" dirty="0"/>
              <a:t>The file name, type or content can also be changed from any input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D5B381-136E-D34C-9741-3081CDDF05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3281560"/>
            <a:ext cx="4448175" cy="1590280"/>
          </a:xfrm>
        </p:spPr>
      </p:pic>
    </p:spTree>
    <p:extLst>
      <p:ext uri="{BB962C8B-B14F-4D97-AF65-F5344CB8AC3E}">
        <p14:creationId xmlns:p14="http://schemas.microsoft.com/office/powerpoint/2010/main" val="382792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188C-B273-574D-93FD-81B3C5EB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bookmarking?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F3A6-DE4B-9049-9F7A-D801830E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Bookmarking allows you to save application states so users can easily access their settings</a:t>
            </a:r>
          </a:p>
          <a:p>
            <a:r>
              <a:rPr lang="en-US" dirty="0"/>
              <a:t>Not all of your inputs have to be available, you can create a blacklist of inputs using the </a:t>
            </a:r>
            <a:r>
              <a:rPr lang="en-US" dirty="0" err="1"/>
              <a:t>setBookmarkExclude</a:t>
            </a:r>
            <a:r>
              <a:rPr lang="en-US" dirty="0"/>
              <a:t>() function</a:t>
            </a:r>
          </a:p>
          <a:p>
            <a:r>
              <a:rPr lang="en-US" dirty="0"/>
              <a:t>There are two methods of Bookmarking, Server and 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0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904770-9705-CD4D-8751-E28FBA3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9C5A85-B2F5-5A41-87BD-FBE78520C8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  <a:p>
            <a:pPr lvl="1"/>
            <a:r>
              <a:rPr lang="en-US" dirty="0"/>
              <a:t>Remembers people’s settings using cookies</a:t>
            </a:r>
          </a:p>
          <a:p>
            <a:pPr lvl="1"/>
            <a:r>
              <a:rPr lang="en-US" dirty="0"/>
              <a:t>Specific button created for saving the state on the server side</a:t>
            </a:r>
          </a:p>
          <a:p>
            <a:pPr lvl="1"/>
            <a:r>
              <a:rPr lang="en-US" dirty="0"/>
              <a:t>States are saved on the server and loaded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31F04-DD44-6B49-B643-AF9A7889B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URL Side</a:t>
            </a:r>
          </a:p>
          <a:p>
            <a:pPr lvl="1"/>
            <a:r>
              <a:rPr lang="en-US" dirty="0"/>
              <a:t>Translates URL into the input settings of your application</a:t>
            </a:r>
          </a:p>
          <a:p>
            <a:pPr lvl="1"/>
            <a:r>
              <a:rPr lang="en-US" dirty="0"/>
              <a:t>Either a button can be added to the UI or Shiny can dynamically update the URL so a user can bookmark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7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Bookmarking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20" y="4833697"/>
            <a:ext cx="6046601" cy="473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98C6E-86C5-1641-ABCF-CEFD3443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20" y="2012263"/>
            <a:ext cx="5778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3E9A-FC2C-7B43-84DE-538E676A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onRestore</a:t>
            </a:r>
            <a:r>
              <a:rPr lang="en-US" dirty="0"/>
              <a:t>()/</a:t>
            </a:r>
            <a:r>
              <a:rPr lang="en-US" dirty="0" err="1"/>
              <a:t>onRestored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6CCA76-35F7-4A48-9F2E-15A6D1F0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Unless you specify something using either of these functions, all inputs stored will restore when loading an app with bookmarking </a:t>
            </a:r>
          </a:p>
          <a:p>
            <a:r>
              <a:rPr lang="en-US" dirty="0" err="1"/>
              <a:t>onRestore</a:t>
            </a:r>
            <a:r>
              <a:rPr lang="en-US" dirty="0"/>
              <a:t>() can help implement some logic before restoring certain inputs, or save in a list to be used later.</a:t>
            </a:r>
          </a:p>
          <a:p>
            <a:r>
              <a:rPr lang="en-US" dirty="0" err="1"/>
              <a:t>onRestored</a:t>
            </a:r>
            <a:r>
              <a:rPr lang="en-US" dirty="0"/>
              <a:t>() runs after the application has been restored. Can be used to send update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591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{FADD89EC-4697-0547-A390-F126D931BEBD}tf10001072</Template>
  <TotalTime>1175</TotalTime>
  <Words>646</Words>
  <Application>Microsoft Macintosh PowerPoint</Application>
  <PresentationFormat>Widescreen</PresentationFormat>
  <Paragraphs>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Franklin Gothic Book</vt:lpstr>
      <vt:lpstr>Crop</vt:lpstr>
      <vt:lpstr>Update inputs and more</vt:lpstr>
      <vt:lpstr>Agenda</vt:lpstr>
      <vt:lpstr>Download Handler</vt:lpstr>
      <vt:lpstr>Download Handler</vt:lpstr>
      <vt:lpstr>Bookmarking</vt:lpstr>
      <vt:lpstr>What is bookmarking?</vt:lpstr>
      <vt:lpstr>Bookmarking</vt:lpstr>
      <vt:lpstr>URL Bookmarking Example</vt:lpstr>
      <vt:lpstr>onRestore()/onRestored()</vt:lpstr>
      <vt:lpstr>Notifications</vt:lpstr>
      <vt:lpstr>Notifications</vt:lpstr>
      <vt:lpstr>Notification Example (with custom css)</vt:lpstr>
      <vt:lpstr>Progress Bars</vt:lpstr>
      <vt:lpstr>Progress Bar Example</vt:lpstr>
      <vt:lpstr>Values List</vt:lpstr>
      <vt:lpstr>Value Lists are an alternative way to store Data</vt:lpstr>
      <vt:lpstr>Use case: sync multiple action Buttons</vt:lpstr>
      <vt:lpstr>Updates</vt:lpstr>
      <vt:lpstr>Updates &amp; Observe Events</vt:lpstr>
      <vt:lpstr>PowerPoint Presentation</vt:lpstr>
      <vt:lpstr>Before:  After:</vt:lpstr>
      <vt:lpstr>Expanding Observers with ShinyJS</vt:lpstr>
      <vt:lpstr>What is shinyjs?</vt:lpstr>
      <vt:lpstr>Useful functions</vt:lpstr>
      <vt:lpstr>Before shinyjs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inputs and more</dc:title>
  <dc:creator>Arnold, Geoffrey</dc:creator>
  <cp:lastModifiedBy>Arnold, Geoffrey</cp:lastModifiedBy>
  <cp:revision>18</cp:revision>
  <dcterms:created xsi:type="dcterms:W3CDTF">2018-06-16T16:39:11Z</dcterms:created>
  <dcterms:modified xsi:type="dcterms:W3CDTF">2018-08-31T12:42:20Z</dcterms:modified>
</cp:coreProperties>
</file>