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380" r:id="rId3"/>
    <p:sldId id="379" r:id="rId4"/>
    <p:sldId id="377" r:id="rId5"/>
    <p:sldId id="381" r:id="rId6"/>
    <p:sldId id="382" r:id="rId7"/>
    <p:sldId id="383" r:id="rId8"/>
    <p:sldId id="384" r:id="rId9"/>
    <p:sldId id="375" r:id="rId10"/>
    <p:sldId id="3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77"/>
  </p:normalViewPr>
  <p:slideViewPr>
    <p:cSldViewPr snapToGrid="0" snapToObjects="1">
      <p:cViewPr varScale="1">
        <p:scale>
          <a:sx n="105" d="100"/>
          <a:sy n="10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3857-FF24-F64E-8D31-96B246FE7FC7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8589-4DB6-F94F-9D9D-AA9919C6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4pPr marL="688975" indent="-339725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an/rgdal/blob/master/inst/READ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github.io/leafl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Making maps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9</a:t>
            </a:r>
          </a:p>
        </p:txBody>
      </p:sp>
    </p:spTree>
    <p:extLst>
      <p:ext uri="{BB962C8B-B14F-4D97-AF65-F5344CB8AC3E}">
        <p14:creationId xmlns:p14="http://schemas.microsoft.com/office/powerpoint/2010/main" val="15030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1639-BB5F-F844-9FFA-3D373695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be able to load the following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F65C-A12F-8442-AD8B-4984D44E44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httr</a:t>
            </a:r>
            <a:endParaRPr lang="en-US" dirty="0"/>
          </a:p>
          <a:p>
            <a:r>
              <a:rPr lang="en-US" dirty="0"/>
              <a:t>Make API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C708-EB2C-4D4C-98B8-BC0BF14A8E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jsonlite</a:t>
            </a:r>
            <a:endParaRPr lang="en-US" dirty="0"/>
          </a:p>
          <a:p>
            <a:r>
              <a:rPr lang="en-US" dirty="0"/>
              <a:t>Easily load and read JSON objects in R</a:t>
            </a:r>
          </a:p>
        </p:txBody>
      </p:sp>
    </p:spTree>
    <p:extLst>
      <p:ext uri="{BB962C8B-B14F-4D97-AF65-F5344CB8AC3E}">
        <p14:creationId xmlns:p14="http://schemas.microsoft.com/office/powerpoint/2010/main" val="29950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EA6F-FB14-B04D-9768-28C456F7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5008-7ECA-2A4D-BFC6-6413046F1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1 Review</a:t>
            </a:r>
          </a:p>
          <a:p>
            <a:r>
              <a:rPr lang="en-US" dirty="0"/>
              <a:t>Homework 3</a:t>
            </a:r>
          </a:p>
          <a:p>
            <a:r>
              <a:rPr lang="en-US" dirty="0"/>
              <a:t>Shapefiles in R</a:t>
            </a:r>
          </a:p>
          <a:p>
            <a:r>
              <a:rPr lang="en-US" dirty="0"/>
              <a:t>Leaflet</a:t>
            </a:r>
          </a:p>
          <a:p>
            <a:r>
              <a:rPr lang="en-US" dirty="0" err="1"/>
              <a:t>Basemaps</a:t>
            </a:r>
            <a:endParaRPr lang="en-US" dirty="0"/>
          </a:p>
          <a:p>
            <a:r>
              <a:rPr lang="en-US" dirty="0"/>
              <a:t>Lines</a:t>
            </a:r>
          </a:p>
          <a:p>
            <a:r>
              <a:rPr lang="en-US" dirty="0"/>
              <a:t>Shapes</a:t>
            </a:r>
          </a:p>
          <a:p>
            <a:r>
              <a:rPr lang="en-US" dirty="0"/>
              <a:t>Points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B700D-81E6-6F4C-B742-61128808A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Legends</a:t>
            </a:r>
          </a:p>
          <a:p>
            <a:r>
              <a:rPr lang="en-US" dirty="0"/>
              <a:t>Colors</a:t>
            </a:r>
          </a:p>
          <a:p>
            <a:r>
              <a:rPr lang="en-US" dirty="0"/>
              <a:t>Heatmaps</a:t>
            </a:r>
          </a:p>
          <a:p>
            <a:r>
              <a:rPr lang="en-US" dirty="0"/>
              <a:t>Add </a:t>
            </a:r>
            <a:r>
              <a:rPr lang="en-US" dirty="0" err="1"/>
              <a:t>Ons</a:t>
            </a:r>
            <a:r>
              <a:rPr lang="en-US" dirty="0"/>
              <a:t> &amp; Other things</a:t>
            </a:r>
          </a:p>
          <a:p>
            <a:r>
              <a:rPr lang="en-US" dirty="0"/>
              <a:t>Shiny integration</a:t>
            </a:r>
          </a:p>
          <a:p>
            <a:r>
              <a:rPr lang="en-US" dirty="0"/>
              <a:t>Leaflet Proxy</a:t>
            </a:r>
          </a:p>
        </p:txBody>
      </p:sp>
    </p:spTree>
    <p:extLst>
      <p:ext uri="{BB962C8B-B14F-4D97-AF65-F5344CB8AC3E}">
        <p14:creationId xmlns:p14="http://schemas.microsoft.com/office/powerpoint/2010/main" val="414601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123F-79C1-7A4D-890B-CDE303DF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86944-D159-754C-964D-2715CC8FC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C71E-1006-9444-AB22-D1E61679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sure you have the right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1D6E-E954-A347-BDAD-CC57C2F7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 these packages:</a:t>
            </a:r>
          </a:p>
          <a:p>
            <a:r>
              <a:rPr lang="en-US" dirty="0" err="1"/>
              <a:t>rgdal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https://github.com/cran/rgdal/blob/master/inst/README</a:t>
            </a:r>
            <a:endParaRPr lang="en-US" dirty="0"/>
          </a:p>
          <a:p>
            <a:r>
              <a:rPr lang="en-US" dirty="0" err="1"/>
              <a:t>rgeos</a:t>
            </a:r>
            <a:endParaRPr lang="en-US" dirty="0"/>
          </a:p>
          <a:p>
            <a:r>
              <a:rPr lang="en-US" dirty="0" err="1"/>
              <a:t>sp</a:t>
            </a:r>
            <a:endParaRPr lang="en-US" dirty="0"/>
          </a:p>
          <a:p>
            <a:r>
              <a:rPr lang="en-US" dirty="0"/>
              <a:t>leaflet</a:t>
            </a:r>
          </a:p>
          <a:p>
            <a:r>
              <a:rPr lang="en-US" dirty="0" err="1"/>
              <a:t>leaflet.extras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2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D7A4-6256-A94B-83B6-647741AC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Leaflet?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465BD-10EE-0F42-92A6-1D0A3895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version of the </a:t>
            </a:r>
            <a:r>
              <a:rPr lang="en-US" dirty="0" err="1"/>
              <a:t>Javascript</a:t>
            </a:r>
            <a:r>
              <a:rPr lang="en-US" dirty="0"/>
              <a:t> API</a:t>
            </a:r>
          </a:p>
          <a:p>
            <a:r>
              <a:rPr lang="en-US" dirty="0"/>
              <a:t>One of the ways to get interactive maps</a:t>
            </a:r>
          </a:p>
          <a:p>
            <a:r>
              <a:rPr lang="en-US" dirty="0"/>
              <a:t>Others include: </a:t>
            </a:r>
            <a:r>
              <a:rPr lang="en-US" dirty="0" err="1"/>
              <a:t>tmap</a:t>
            </a:r>
            <a:r>
              <a:rPr lang="en-US" dirty="0"/>
              <a:t> &amp; </a:t>
            </a:r>
            <a:r>
              <a:rPr lang="en-US" dirty="0" err="1"/>
              <a:t>mapview</a:t>
            </a:r>
            <a:endParaRPr lang="en-US" dirty="0"/>
          </a:p>
          <a:p>
            <a:r>
              <a:rPr lang="en-US" dirty="0">
                <a:hlinkClick r:id="rId2"/>
              </a:rPr>
              <a:t>https://rstudio.github.io/leaflet/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8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032F-AA62-9C4E-81AD-BC39FDD4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5DE4F-BFC4-684D-B2D7-61C21F984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13FD-8CF6-A940-B446-8DB83257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14A8A-E91A-CC4F-B006-9125608D9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4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13FD-8CF6-A940-B446-8DB83257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14A8A-E91A-CC4F-B006-9125608D9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0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28CF-9A9F-BB44-B219-CB5CE0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2735-CB15-C446-86EE-E71426866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746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503</TotalTime>
  <Words>131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Making maps in R</vt:lpstr>
      <vt:lpstr>Agenda</vt:lpstr>
      <vt:lpstr>Leaflet</vt:lpstr>
      <vt:lpstr>Making sure you have the right stuff</vt:lpstr>
      <vt:lpstr>What is Leaflet?</vt:lpstr>
      <vt:lpstr>PowerPoint Presentation</vt:lpstr>
      <vt:lpstr>Getting Data in</vt:lpstr>
      <vt:lpstr>Shapes</vt:lpstr>
      <vt:lpstr>For Next Week</vt:lpstr>
      <vt:lpstr>Please be able to load the following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Arnold, Geoffrey</dc:creator>
  <cp:lastModifiedBy>Arnold, Geoffrey</cp:lastModifiedBy>
  <cp:revision>43</cp:revision>
  <dcterms:created xsi:type="dcterms:W3CDTF">2017-08-13T22:25:31Z</dcterms:created>
  <dcterms:modified xsi:type="dcterms:W3CDTF">2018-09-21T20:54:24Z</dcterms:modified>
</cp:coreProperties>
</file>