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375" r:id="rId3"/>
    <p:sldId id="3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77"/>
  </p:normalViewPr>
  <p:slideViewPr>
    <p:cSldViewPr snapToGrid="0" snapToObjects="1">
      <p:cViewPr varScale="1">
        <p:scale>
          <a:sx n="104" d="100"/>
          <a:sy n="104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4pPr marL="688975" indent="-3397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Making maps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9</a:t>
            </a:r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8CF-9A9F-BB44-B219-CB5CE0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2735-CB15-C446-86EE-E71426866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7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1639-BB5F-F844-9FFA-3D373695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able to load the following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F65C-A12F-8442-AD8B-4984D44E4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httr</a:t>
            </a:r>
            <a:endParaRPr lang="en-US" dirty="0"/>
          </a:p>
          <a:p>
            <a:r>
              <a:rPr lang="en-US" dirty="0"/>
              <a:t>Make API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C708-EB2C-4D4C-98B8-BC0BF14A8E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jsonlite</a:t>
            </a:r>
            <a:endParaRPr lang="en-US" dirty="0"/>
          </a:p>
          <a:p>
            <a:r>
              <a:rPr lang="en-US" dirty="0"/>
              <a:t>Easily load and read JSON objects in R</a:t>
            </a:r>
          </a:p>
        </p:txBody>
      </p:sp>
    </p:spTree>
    <p:extLst>
      <p:ext uri="{BB962C8B-B14F-4D97-AF65-F5344CB8AC3E}">
        <p14:creationId xmlns:p14="http://schemas.microsoft.com/office/powerpoint/2010/main" val="29950806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459</TotalTime>
  <Words>30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Franklin Gothic Book</vt:lpstr>
      <vt:lpstr>Crop</vt:lpstr>
      <vt:lpstr>Making maps in R</vt:lpstr>
      <vt:lpstr>For Next Week</vt:lpstr>
      <vt:lpstr>Please be able to load the following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37</cp:revision>
  <dcterms:created xsi:type="dcterms:W3CDTF">2017-08-13T22:25:31Z</dcterms:created>
  <dcterms:modified xsi:type="dcterms:W3CDTF">2018-09-17T17:57:07Z</dcterms:modified>
</cp:coreProperties>
</file>