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7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183870"/>
            <a:ext cx="8361229" cy="2098226"/>
          </a:xfrm>
        </p:spPr>
        <p:txBody>
          <a:bodyPr/>
          <a:lstStyle/>
          <a:p>
            <a:r>
              <a:rPr lang="en-US" dirty="0" smtClean="0"/>
              <a:t>R Shiny for Operations and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282096"/>
            <a:ext cx="6831673" cy="1086237"/>
          </a:xfrm>
        </p:spPr>
        <p:txBody>
          <a:bodyPr/>
          <a:lstStyle/>
          <a:p>
            <a:r>
              <a:rPr lang="en-US" smtClean="0"/>
              <a:t>Instructor: </a:t>
            </a:r>
            <a:r>
              <a:rPr lang="en-US" dirty="0" smtClean="0"/>
              <a:t>Geoffrey Arnold</a:t>
            </a:r>
          </a:p>
        </p:txBody>
      </p:sp>
    </p:spTree>
    <p:extLst>
      <p:ext uri="{BB962C8B-B14F-4D97-AF65-F5344CB8AC3E}">
        <p14:creationId xmlns:p14="http://schemas.microsoft.com/office/powerpoint/2010/main" val="2073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required text for this course, but supplemental websites and materials will be provided</a:t>
            </a:r>
          </a:p>
          <a:p>
            <a:r>
              <a:rPr lang="en-US" dirty="0" smtClean="0"/>
              <a:t>There will 2 graded projects and 3 homework assignments</a:t>
            </a:r>
          </a:p>
          <a:p>
            <a:pPr lvl="1"/>
            <a:r>
              <a:rPr lang="en-US" dirty="0" smtClean="0"/>
              <a:t>The lowest homework grade will be dropped</a:t>
            </a:r>
          </a:p>
          <a:p>
            <a:pPr lvl="1"/>
            <a:r>
              <a:rPr lang="en-US" dirty="0" smtClean="0"/>
              <a:t>Each student will be required to submit their own code for assignments but working with a partner or group is encouraged.</a:t>
            </a:r>
          </a:p>
          <a:p>
            <a:r>
              <a:rPr lang="en-US" dirty="0" smtClean="0"/>
              <a:t>Assignments will be due on Friday at Midnight</a:t>
            </a:r>
          </a:p>
        </p:txBody>
      </p:sp>
    </p:spTree>
    <p:extLst>
      <p:ext uri="{BB962C8B-B14F-4D97-AF65-F5344CB8AC3E}">
        <p14:creationId xmlns:p14="http://schemas.microsoft.com/office/powerpoint/2010/main" val="12109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Education:</a:t>
            </a:r>
          </a:p>
          <a:p>
            <a:r>
              <a:rPr lang="en-US" dirty="0" smtClean="0"/>
              <a:t>University of Pittsburgh: BA Political Science &amp; History 2010</a:t>
            </a:r>
          </a:p>
          <a:p>
            <a:r>
              <a:rPr lang="en-US" dirty="0" smtClean="0"/>
              <a:t>Heinz College: MS PPM 2015</a:t>
            </a:r>
          </a:p>
          <a:p>
            <a:pPr marL="0" indent="0">
              <a:buNone/>
            </a:pPr>
            <a:r>
              <a:rPr lang="en-US" b="1" dirty="0" smtClean="0"/>
              <a:t>Professional:</a:t>
            </a:r>
          </a:p>
          <a:p>
            <a:r>
              <a:rPr lang="en-US" dirty="0" smtClean="0"/>
              <a:t>PA State Democratic Party: Field Organizer 2010</a:t>
            </a:r>
          </a:p>
          <a:p>
            <a:r>
              <a:rPr lang="en-US" dirty="0" smtClean="0"/>
              <a:t>City Year Greater Philadelphia: Senior Corps Leader: 2011-2012</a:t>
            </a:r>
          </a:p>
          <a:p>
            <a:r>
              <a:rPr lang="en-US" dirty="0" smtClean="0"/>
              <a:t>Lutheran Child &amp; Family Services: Group Leader 2013</a:t>
            </a:r>
          </a:p>
          <a:p>
            <a:r>
              <a:rPr lang="en-US" dirty="0" smtClean="0"/>
              <a:t>City of Pittsburgh: Performance Improvement Analyst 2015-2017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69</TotalTime>
  <Words>135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R Shiny for Operations and GIS</vt:lpstr>
      <vt:lpstr>Class Logistics</vt:lpstr>
      <vt:lpstr>TA Info</vt:lpstr>
      <vt:lpstr>About the Instructor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for Operations</dc:title>
  <dc:creator>Arnold, Geoffrey</dc:creator>
  <cp:lastModifiedBy>Arnold, Geoffrey</cp:lastModifiedBy>
  <cp:revision>4</cp:revision>
  <dcterms:created xsi:type="dcterms:W3CDTF">2017-07-16T23:50:20Z</dcterms:created>
  <dcterms:modified xsi:type="dcterms:W3CDTF">2017-07-17T00:59:49Z</dcterms:modified>
</cp:coreProperties>
</file>