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2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45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ld, Geoffrey" userId="84df3a83-fb20-4e73-a9fb-16fe3fc1bec7" providerId="ADAL" clId="{D0D141C5-F369-493B-8849-2141FA48260D}"/>
    <pc:docChg chg="undo custSel delSld modSld">
      <pc:chgData name="Arnold, Geoffrey" userId="84df3a83-fb20-4e73-a9fb-16fe3fc1bec7" providerId="ADAL" clId="{D0D141C5-F369-493B-8849-2141FA48260D}" dt="2022-12-14T23:08:27.814" v="29" actId="255"/>
      <pc:docMkLst>
        <pc:docMk/>
      </pc:docMkLst>
      <pc:sldChg chg="modSp mod">
        <pc:chgData name="Arnold, Geoffrey" userId="84df3a83-fb20-4e73-a9fb-16fe3fc1bec7" providerId="ADAL" clId="{D0D141C5-F369-493B-8849-2141FA48260D}" dt="2022-12-14T23:08:27.814" v="29" actId="255"/>
        <pc:sldMkLst>
          <pc:docMk/>
          <pc:sldMk cId="0" sldId="257"/>
        </pc:sldMkLst>
        <pc:spChg chg="mod">
          <ac:chgData name="Arnold, Geoffrey" userId="84df3a83-fb20-4e73-a9fb-16fe3fc1bec7" providerId="ADAL" clId="{D0D141C5-F369-493B-8849-2141FA48260D}" dt="2022-12-14T23:08:27.814" v="29" actId="255"/>
          <ac:spMkLst>
            <pc:docMk/>
            <pc:sldMk cId="0" sldId="257"/>
            <ac:spMk id="189" creationId="{00000000-0000-0000-0000-000000000000}"/>
          </ac:spMkLst>
        </pc:spChg>
      </pc:sldChg>
      <pc:sldChg chg="modSp mod">
        <pc:chgData name="Arnold, Geoffrey" userId="84df3a83-fb20-4e73-a9fb-16fe3fc1bec7" providerId="ADAL" clId="{D0D141C5-F369-493B-8849-2141FA48260D}" dt="2022-12-14T16:43:44.830" v="23" actId="2711"/>
        <pc:sldMkLst>
          <pc:docMk/>
          <pc:sldMk cId="0" sldId="296"/>
        </pc:sldMkLst>
        <pc:spChg chg="mod">
          <ac:chgData name="Arnold, Geoffrey" userId="84df3a83-fb20-4e73-a9fb-16fe3fc1bec7" providerId="ADAL" clId="{D0D141C5-F369-493B-8849-2141FA48260D}" dt="2022-12-14T16:43:44.830" v="23" actId="2711"/>
          <ac:spMkLst>
            <pc:docMk/>
            <pc:sldMk cId="0" sldId="296"/>
            <ac:spMk id="414" creationId="{00000000-0000-0000-0000-000000000000}"/>
          </ac:spMkLst>
        </pc:spChg>
      </pc:sldChg>
      <pc:sldChg chg="modSp mod">
        <pc:chgData name="Arnold, Geoffrey" userId="84df3a83-fb20-4e73-a9fb-16fe3fc1bec7" providerId="ADAL" clId="{D0D141C5-F369-493B-8849-2141FA48260D}" dt="2022-12-14T16:43:38.628" v="22" actId="1036"/>
        <pc:sldMkLst>
          <pc:docMk/>
          <pc:sldMk cId="0" sldId="297"/>
        </pc:sldMkLst>
        <pc:spChg chg="mod">
          <ac:chgData name="Arnold, Geoffrey" userId="84df3a83-fb20-4e73-a9fb-16fe3fc1bec7" providerId="ADAL" clId="{D0D141C5-F369-493B-8849-2141FA48260D}" dt="2022-12-14T16:43:24.576" v="8" actId="2711"/>
          <ac:spMkLst>
            <pc:docMk/>
            <pc:sldMk cId="0" sldId="297"/>
            <ac:spMk id="419" creationId="{00000000-0000-0000-0000-000000000000}"/>
          </ac:spMkLst>
        </pc:spChg>
        <pc:spChg chg="mod">
          <ac:chgData name="Arnold, Geoffrey" userId="84df3a83-fb20-4e73-a9fb-16fe3fc1bec7" providerId="ADAL" clId="{D0D141C5-F369-493B-8849-2141FA48260D}" dt="2022-12-14T16:43:38.628" v="22" actId="1036"/>
          <ac:spMkLst>
            <pc:docMk/>
            <pc:sldMk cId="0" sldId="297"/>
            <ac:spMk id="426" creationId="{00000000-0000-0000-0000-000000000000}"/>
          </ac:spMkLst>
        </pc:spChg>
        <pc:spChg chg="mod">
          <ac:chgData name="Arnold, Geoffrey" userId="84df3a83-fb20-4e73-a9fb-16fe3fc1bec7" providerId="ADAL" clId="{D0D141C5-F369-493B-8849-2141FA48260D}" dt="2022-12-14T16:43:38.628" v="22" actId="1036"/>
          <ac:spMkLst>
            <pc:docMk/>
            <pc:sldMk cId="0" sldId="297"/>
            <ac:spMk id="427" creationId="{00000000-0000-0000-0000-000000000000}"/>
          </ac:spMkLst>
        </pc:spChg>
        <pc:grpChg chg="mod">
          <ac:chgData name="Arnold, Geoffrey" userId="84df3a83-fb20-4e73-a9fb-16fe3fc1bec7" providerId="ADAL" clId="{D0D141C5-F369-493B-8849-2141FA48260D}" dt="2022-12-14T16:43:29.519" v="9" actId="1076"/>
          <ac:grpSpMkLst>
            <pc:docMk/>
            <pc:sldMk cId="0" sldId="297"/>
            <ac:grpSpMk id="422" creationId="{00000000-0000-0000-0000-000000000000}"/>
          </ac:grpSpMkLst>
        </pc:grpChg>
      </pc:sldChg>
      <pc:sldChg chg="modSp mod">
        <pc:chgData name="Arnold, Geoffrey" userId="84df3a83-fb20-4e73-a9fb-16fe3fc1bec7" providerId="ADAL" clId="{D0D141C5-F369-493B-8849-2141FA48260D}" dt="2022-12-14T16:43:11.017" v="7" actId="1076"/>
        <pc:sldMkLst>
          <pc:docMk/>
          <pc:sldMk cId="0" sldId="304"/>
        </pc:sldMkLst>
        <pc:spChg chg="mod">
          <ac:chgData name="Arnold, Geoffrey" userId="84df3a83-fb20-4e73-a9fb-16fe3fc1bec7" providerId="ADAL" clId="{D0D141C5-F369-493B-8849-2141FA48260D}" dt="2022-12-14T16:43:01.258" v="5" actId="1076"/>
          <ac:spMkLst>
            <pc:docMk/>
            <pc:sldMk cId="0" sldId="304"/>
            <ac:spMk id="466" creationId="{00000000-0000-0000-0000-000000000000}"/>
          </ac:spMkLst>
        </pc:spChg>
        <pc:spChg chg="mod">
          <ac:chgData name="Arnold, Geoffrey" userId="84df3a83-fb20-4e73-a9fb-16fe3fc1bec7" providerId="ADAL" clId="{D0D141C5-F369-493B-8849-2141FA48260D}" dt="2022-12-14T16:43:07.162" v="6" actId="2711"/>
          <ac:spMkLst>
            <pc:docMk/>
            <pc:sldMk cId="0" sldId="304"/>
            <ac:spMk id="467" creationId="{00000000-0000-0000-0000-000000000000}"/>
          </ac:spMkLst>
        </pc:spChg>
        <pc:grpChg chg="mod">
          <ac:chgData name="Arnold, Geoffrey" userId="84df3a83-fb20-4e73-a9fb-16fe3fc1bec7" providerId="ADAL" clId="{D0D141C5-F369-493B-8849-2141FA48260D}" dt="2022-12-14T16:43:11.017" v="7" actId="1076"/>
          <ac:grpSpMkLst>
            <pc:docMk/>
            <pc:sldMk cId="0" sldId="304"/>
            <ac:grpSpMk id="470" creationId="{00000000-0000-0000-0000-000000000000}"/>
          </ac:grpSpMkLst>
        </pc:grpChg>
      </pc:sldChg>
      <pc:sldChg chg="modSp mod">
        <pc:chgData name="Arnold, Geoffrey" userId="84df3a83-fb20-4e73-a9fb-16fe3fc1bec7" providerId="ADAL" clId="{D0D141C5-F369-493B-8849-2141FA48260D}" dt="2022-12-14T16:43:55.637" v="24" actId="2711"/>
        <pc:sldMkLst>
          <pc:docMk/>
          <pc:sldMk cId="0" sldId="307"/>
        </pc:sldMkLst>
        <pc:spChg chg="mod">
          <ac:chgData name="Arnold, Geoffrey" userId="84df3a83-fb20-4e73-a9fb-16fe3fc1bec7" providerId="ADAL" clId="{D0D141C5-F369-493B-8849-2141FA48260D}" dt="2022-12-14T16:43:55.637" v="24" actId="2711"/>
          <ac:spMkLst>
            <pc:docMk/>
            <pc:sldMk cId="0" sldId="307"/>
            <ac:spMk id="480" creationId="{00000000-0000-0000-0000-000000000000}"/>
          </ac:spMkLst>
        </pc:spChg>
      </pc:sldChg>
      <pc:sldChg chg="modSp mod">
        <pc:chgData name="Arnold, Geoffrey" userId="84df3a83-fb20-4e73-a9fb-16fe3fc1bec7" providerId="ADAL" clId="{D0D141C5-F369-493B-8849-2141FA48260D}" dt="2022-12-14T16:42:55.975" v="4" actId="2711"/>
        <pc:sldMkLst>
          <pc:docMk/>
          <pc:sldMk cId="0" sldId="309"/>
        </pc:sldMkLst>
        <pc:spChg chg="mod">
          <ac:chgData name="Arnold, Geoffrey" userId="84df3a83-fb20-4e73-a9fb-16fe3fc1bec7" providerId="ADAL" clId="{D0D141C5-F369-493B-8849-2141FA48260D}" dt="2022-12-14T16:42:55.975" v="4" actId="2711"/>
          <ac:spMkLst>
            <pc:docMk/>
            <pc:sldMk cId="0" sldId="309"/>
            <ac:spMk id="493" creationId="{00000000-0000-0000-0000-000000000000}"/>
          </ac:spMkLst>
        </pc:spChg>
      </pc:sldChg>
      <pc:sldChg chg="modSp mod">
        <pc:chgData name="Arnold, Geoffrey" userId="84df3a83-fb20-4e73-a9fb-16fe3fc1bec7" providerId="ADAL" clId="{D0D141C5-F369-493B-8849-2141FA48260D}" dt="2022-12-14T16:42:24.250" v="2" actId="2711"/>
        <pc:sldMkLst>
          <pc:docMk/>
          <pc:sldMk cId="0" sldId="311"/>
        </pc:sldMkLst>
        <pc:spChg chg="mod">
          <ac:chgData name="Arnold, Geoffrey" userId="84df3a83-fb20-4e73-a9fb-16fe3fc1bec7" providerId="ADAL" clId="{D0D141C5-F369-493B-8849-2141FA48260D}" dt="2022-12-14T16:42:24.250" v="2" actId="2711"/>
          <ac:spMkLst>
            <pc:docMk/>
            <pc:sldMk cId="0" sldId="311"/>
            <ac:spMk id="511" creationId="{00000000-0000-0000-0000-000000000000}"/>
          </ac:spMkLst>
        </pc:spChg>
      </pc:sldChg>
      <pc:sldChg chg="modSp mod">
        <pc:chgData name="Arnold, Geoffrey" userId="84df3a83-fb20-4e73-a9fb-16fe3fc1bec7" providerId="ADAL" clId="{D0D141C5-F369-493B-8849-2141FA48260D}" dt="2022-12-14T16:42:39.048" v="3" actId="403"/>
        <pc:sldMkLst>
          <pc:docMk/>
          <pc:sldMk cId="0" sldId="312"/>
        </pc:sldMkLst>
        <pc:spChg chg="mod">
          <ac:chgData name="Arnold, Geoffrey" userId="84df3a83-fb20-4e73-a9fb-16fe3fc1bec7" providerId="ADAL" clId="{D0D141C5-F369-493B-8849-2141FA48260D}" dt="2022-12-14T16:42:39.048" v="3" actId="403"/>
          <ac:spMkLst>
            <pc:docMk/>
            <pc:sldMk cId="0" sldId="312"/>
            <ac:spMk id="526" creationId="{00000000-0000-0000-0000-000000000000}"/>
          </ac:spMkLst>
        </pc:spChg>
      </pc:sldChg>
      <pc:sldChg chg="del">
        <pc:chgData name="Arnold, Geoffrey" userId="84df3a83-fb20-4e73-a9fb-16fe3fc1bec7" providerId="ADAL" clId="{D0D141C5-F369-493B-8849-2141FA48260D}" dt="2022-12-14T16:41:49.878" v="0" actId="47"/>
        <pc:sldMkLst>
          <pc:docMk/>
          <pc:sldMk cId="248678830" sldId="318"/>
        </pc:sldMkLst>
      </pc:sldChg>
      <pc:sldMasterChg chg="delSldLayout">
        <pc:chgData name="Arnold, Geoffrey" userId="84df3a83-fb20-4e73-a9fb-16fe3fc1bec7" providerId="ADAL" clId="{D0D141C5-F369-493B-8849-2141FA48260D}" dt="2022-12-14T16:41:49.878" v="0" actId="47"/>
        <pc:sldMasterMkLst>
          <pc:docMk/>
          <pc:sldMasterMk cId="0" sldId="2147483648"/>
        </pc:sldMasterMkLst>
        <pc:sldLayoutChg chg="del">
          <pc:chgData name="Arnold, Geoffrey" userId="84df3a83-fb20-4e73-a9fb-16fe3fc1bec7" providerId="ADAL" clId="{D0D141C5-F369-493B-8849-2141FA48260D}" dt="2022-12-14T16:41:49.878" v="0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  <pc:docChgLst>
    <pc:chgData name="Arnold, Geoffrey" userId="84df3a83-fb20-4e73-a9fb-16fe3fc1bec7" providerId="ADAL" clId="{DD357E57-83AE-4652-9009-8DD7364D3D1F}"/>
    <pc:docChg chg="custSel addSld delSld modSld sldOrd">
      <pc:chgData name="Arnold, Geoffrey" userId="84df3a83-fb20-4e73-a9fb-16fe3fc1bec7" providerId="ADAL" clId="{DD357E57-83AE-4652-9009-8DD7364D3D1F}" dt="2022-03-02T23:16:07.123" v="36"/>
      <pc:docMkLst>
        <pc:docMk/>
      </pc:docMkLst>
      <pc:sldChg chg="ord">
        <pc:chgData name="Arnold, Geoffrey" userId="84df3a83-fb20-4e73-a9fb-16fe3fc1bec7" providerId="ADAL" clId="{DD357E57-83AE-4652-9009-8DD7364D3D1F}" dt="2022-03-02T23:16:07.123" v="36"/>
        <pc:sldMkLst>
          <pc:docMk/>
          <pc:sldMk cId="0" sldId="292"/>
        </pc:sldMkLst>
      </pc:sldChg>
      <pc:sldChg chg="modSp mod">
        <pc:chgData name="Arnold, Geoffrey" userId="84df3a83-fb20-4e73-a9fb-16fe3fc1bec7" providerId="ADAL" clId="{DD357E57-83AE-4652-9009-8DD7364D3D1F}" dt="2022-03-02T14:57:49.873" v="20" actId="20577"/>
        <pc:sldMkLst>
          <pc:docMk/>
          <pc:sldMk cId="1089553181" sldId="316"/>
        </pc:sldMkLst>
        <pc:spChg chg="mod">
          <ac:chgData name="Arnold, Geoffrey" userId="84df3a83-fb20-4e73-a9fb-16fe3fc1bec7" providerId="ADAL" clId="{DD357E57-83AE-4652-9009-8DD7364D3D1F}" dt="2022-03-02T14:57:49.873" v="20" actId="20577"/>
          <ac:spMkLst>
            <pc:docMk/>
            <pc:sldMk cId="1089553181" sldId="316"/>
            <ac:spMk id="556" creationId="{00000000-0000-0000-0000-000000000000}"/>
          </ac:spMkLst>
        </pc:spChg>
      </pc:sldChg>
      <pc:sldChg chg="new del ord">
        <pc:chgData name="Arnold, Geoffrey" userId="84df3a83-fb20-4e73-a9fb-16fe3fc1bec7" providerId="ADAL" clId="{DD357E57-83AE-4652-9009-8DD7364D3D1F}" dt="2022-03-02T14:56:54.022" v="4" actId="47"/>
        <pc:sldMkLst>
          <pc:docMk/>
          <pc:sldMk cId="4200388787" sldId="317"/>
        </pc:sldMkLst>
      </pc:sldChg>
      <pc:sldChg chg="addSp delSp modSp new mod modClrScheme modAnim chgLayout">
        <pc:chgData name="Arnold, Geoffrey" userId="84df3a83-fb20-4e73-a9fb-16fe3fc1bec7" providerId="ADAL" clId="{DD357E57-83AE-4652-9009-8DD7364D3D1F}" dt="2022-03-02T14:59:42.043" v="32" actId="1076"/>
        <pc:sldMkLst>
          <pc:docMk/>
          <pc:sldMk cId="248678830" sldId="318"/>
        </pc:sldMkLst>
        <pc:spChg chg="del">
          <ac:chgData name="Arnold, Geoffrey" userId="84df3a83-fb20-4e73-a9fb-16fe3fc1bec7" providerId="ADAL" clId="{DD357E57-83AE-4652-9009-8DD7364D3D1F}" dt="2022-03-02T14:57:00.172" v="5" actId="700"/>
          <ac:spMkLst>
            <pc:docMk/>
            <pc:sldMk cId="248678830" sldId="318"/>
            <ac:spMk id="2" creationId="{694AC383-1326-4645-81AB-FCA139646B25}"/>
          </ac:spMkLst>
        </pc:spChg>
        <pc:picChg chg="add mod">
          <ac:chgData name="Arnold, Geoffrey" userId="84df3a83-fb20-4e73-a9fb-16fe3fc1bec7" providerId="ADAL" clId="{DD357E57-83AE-4652-9009-8DD7364D3D1F}" dt="2022-03-02T14:59:42.043" v="32" actId="1076"/>
          <ac:picMkLst>
            <pc:docMk/>
            <pc:sldMk cId="248678830" sldId="318"/>
            <ac:picMk id="3" creationId="{CDF4EFE5-522F-4CD9-AC4A-FA6EED1C7BF1}"/>
          </ac:picMkLst>
        </pc:picChg>
        <pc:picChg chg="add mod modCrop">
          <ac:chgData name="Arnold, Geoffrey" userId="84df3a83-fb20-4e73-a9fb-16fe3fc1bec7" providerId="ADAL" clId="{DD357E57-83AE-4652-9009-8DD7364D3D1F}" dt="2022-03-02T14:59:39.042" v="31" actId="1076"/>
          <ac:picMkLst>
            <pc:docMk/>
            <pc:sldMk cId="248678830" sldId="318"/>
            <ac:picMk id="4" creationId="{9A7D9CAB-329F-47E6-9140-505920AE1062}"/>
          </ac:picMkLst>
        </pc:picChg>
      </pc:sldChg>
      <pc:sldMasterChg chg="delSldLayout">
        <pc:chgData name="Arnold, Geoffrey" userId="84df3a83-fb20-4e73-a9fb-16fe3fc1bec7" providerId="ADAL" clId="{DD357E57-83AE-4652-9009-8DD7364D3D1F}" dt="2022-03-02T14:56:54.022" v="4" actId="47"/>
        <pc:sldMasterMkLst>
          <pc:docMk/>
          <pc:sldMasterMk cId="0" sldId="2147483648"/>
        </pc:sldMasterMkLst>
        <pc:sldLayoutChg chg="del">
          <pc:chgData name="Arnold, Geoffrey" userId="84df3a83-fb20-4e73-a9fb-16fe3fc1bec7" providerId="ADAL" clId="{DD357E57-83AE-4652-9009-8DD7364D3D1F}" dt="2022-03-02T14:56:54.022" v="4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gradFill flip="none" rotWithShape="1">
          <a:gsLst>
            <a:gs pos="0">
              <a:srgbClr val="FFFFFF"/>
            </a:gs>
            <a:gs pos="100000">
              <a:srgbClr val="A2BFDA"/>
            </a:gs>
            <a:gs pos="100000">
              <a:srgbClr val="447F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"/>
          <p:cNvSpPr txBox="1">
            <a:spLocks noGrp="1"/>
          </p:cNvSpPr>
          <p:nvPr>
            <p:ph type="body" sz="quarter" idx="21"/>
          </p:nvPr>
        </p:nvSpPr>
        <p:spPr>
          <a:xfrm>
            <a:off x="80527" y="9325888"/>
            <a:ext cx="19995412" cy="290750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15000" cap="all">
                <a:solidFill>
                  <a:srgbClr val="447FB5"/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18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80527" y="12269988"/>
            <a:ext cx="19995412" cy="101834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6000" b="1" cap="all">
                <a:solidFill>
                  <a:srgbClr val="447FB5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19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57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omething.R"/>
          <p:cNvSpPr txBox="1">
            <a:spLocks noGrp="1"/>
          </p:cNvSpPr>
          <p:nvPr>
            <p:ph type="body" sz="quarter" idx="21"/>
          </p:nvPr>
        </p:nvSpPr>
        <p:spPr>
          <a:xfrm>
            <a:off x="9200672" y="6247414"/>
            <a:ext cx="5982656" cy="122117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70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something.R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ody Level One…"/>
          <p:cNvSpPr txBox="1">
            <a:spLocks noGrp="1"/>
          </p:cNvSpPr>
          <p:nvPr>
            <p:ph type="body" idx="1"/>
          </p:nvPr>
        </p:nvSpPr>
        <p:spPr>
          <a:xfrm>
            <a:off x="666749" y="2310475"/>
            <a:ext cx="23050501" cy="9090151"/>
          </a:xfrm>
          <a:prstGeom prst="rect">
            <a:avLst/>
          </a:prstGeom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6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6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6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6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76909">
              <a:spcBef>
                <a:spcPts val="0"/>
              </a:spcBef>
              <a:buSzTx/>
              <a:buNone/>
              <a:defRPr sz="12300" cap="all">
                <a:solidFill>
                  <a:srgbClr val="447FB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utline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447F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outline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21"/>
          </p:nvPr>
        </p:nvSpPr>
        <p:spPr>
          <a:xfrm>
            <a:off x="3151783" y="2312924"/>
            <a:ext cx="18080435" cy="9090151"/>
          </a:xfrm>
          <a:prstGeom prst="rect">
            <a:avLst/>
          </a:prstGeom>
        </p:spPr>
        <p:txBody>
          <a:bodyPr/>
          <a:lstStyle/>
          <a:p>
            <a:pPr marL="762000" indent="-762000">
              <a:spcBef>
                <a:spcPts val="600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One</a:t>
            </a:r>
          </a:p>
          <a:p>
            <a:pPr marL="1524000" lvl="1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Two</a:t>
            </a:r>
          </a:p>
          <a:p>
            <a:pPr marL="2286000" lvl="2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Three</a:t>
            </a:r>
          </a:p>
          <a:p>
            <a:pPr marL="762000" indent="-762000">
              <a:spcBef>
                <a:spcPts val="600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One</a:t>
            </a:r>
          </a:p>
          <a:p>
            <a:pPr marL="1524000" lvl="1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Two</a:t>
            </a:r>
          </a:p>
          <a:p>
            <a:pPr marL="2235200" lvl="2" indent="-762000">
              <a:spcBef>
                <a:spcPts val="0"/>
              </a:spcBef>
              <a:buClr>
                <a:srgbClr val="447FB5"/>
              </a:buClr>
              <a:buChar char="‣"/>
              <a:defRPr sz="7000">
                <a:solidFill>
                  <a:srgbClr val="447FB5"/>
                </a:solidFill>
              </a:defRPr>
            </a:pPr>
            <a:r>
              <a:t>Body Level Three</a:t>
            </a:r>
          </a:p>
        </p:txBody>
      </p:sp>
      <p:sp>
        <p:nvSpPr>
          <p:cNvPr id="39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">
    <p:bg>
      <p:bgPr>
        <a:solidFill>
          <a:srgbClr val="447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ection…"/>
          <p:cNvSpPr txBox="1">
            <a:spLocks noGrp="1"/>
          </p:cNvSpPr>
          <p:nvPr>
            <p:ph type="body" sz="half" idx="21"/>
          </p:nvPr>
        </p:nvSpPr>
        <p:spPr>
          <a:xfrm>
            <a:off x="6426200" y="3291316"/>
            <a:ext cx="16684229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Section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Name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Placeholder"/>
          <p:cNvSpPr txBox="1">
            <a:spLocks noGrp="1"/>
          </p:cNvSpPr>
          <p:nvPr>
            <p:ph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solidFill>
                  <a:srgbClr val="535353"/>
                </a:solidFill>
              </a:defRPr>
            </a:pPr>
            <a:endParaRPr/>
          </a:p>
        </p:txBody>
      </p:sp>
      <p:sp>
        <p:nvSpPr>
          <p:cNvPr id="66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76909">
              <a:spcBef>
                <a:spcPts val="0"/>
              </a:spcBef>
              <a:buSzTx/>
              <a:buNone/>
              <a:defRPr sz="12300" cap="all">
                <a:solidFill>
                  <a:srgbClr val="447FB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666750" y="2773595"/>
            <a:ext cx="23050500" cy="9090152"/>
          </a:xfrm>
          <a:prstGeom prst="rect">
            <a:avLst/>
          </a:prstGeom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6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6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6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6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76909">
              <a:spcBef>
                <a:spcPts val="0"/>
              </a:spcBef>
              <a:buSzTx/>
              <a:buNone/>
              <a:defRPr sz="12300" cap="all">
                <a:solidFill>
                  <a:srgbClr val="447FB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666750" y="2312924"/>
            <a:ext cx="23050500" cy="10236917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18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29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font-awesome_4-6-3_users_256_0_d3d3d3_none.png" descr="font-awesome_4-6-3_users_256_0_d3d3d3_n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12" y="254000"/>
            <a:ext cx="3251201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exercise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exercise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21"/>
          </p:nvPr>
        </p:nvSpPr>
        <p:spPr>
          <a:xfrm>
            <a:off x="3390303" y="2286832"/>
            <a:ext cx="17445237" cy="9142336"/>
          </a:xfrm>
          <a:prstGeom prst="rect">
            <a:avLst/>
          </a:prstGeom>
          <a:solidFill>
            <a:srgbClr val="D3D3D3">
              <a:alpha val="20000"/>
            </a:srgbClr>
          </a:solidFill>
          <a:ln w="25400">
            <a:solidFill>
              <a:srgbClr val="D3D3D3"/>
            </a:solidFill>
          </a:ln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5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5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5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5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143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olution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Solution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idx="21"/>
          </p:nvPr>
        </p:nvSpPr>
        <p:spPr>
          <a:xfrm>
            <a:off x="3390303" y="2286832"/>
            <a:ext cx="17445237" cy="9142336"/>
          </a:xfrm>
          <a:prstGeom prst="rect">
            <a:avLst/>
          </a:prstGeom>
          <a:solidFill>
            <a:srgbClr val="D3D3D3">
              <a:alpha val="20000"/>
            </a:srgbClr>
          </a:solidFill>
          <a:ln w="25400">
            <a:solidFill>
              <a:srgbClr val="D3D3D3"/>
            </a:solidFill>
          </a:ln>
        </p:spPr>
        <p:txBody>
          <a:bodyPr anchor="t"/>
          <a:lstStyle>
            <a:lvl1pPr marL="609996" indent="-609996">
              <a:spcBef>
                <a:spcPts val="3000"/>
              </a:spcBef>
              <a:buClr>
                <a:srgbClr val="447FB5"/>
              </a:buClr>
              <a:buChar char="‣"/>
              <a:defRPr sz="5000"/>
            </a:lvl1pPr>
            <a:lvl2pPr>
              <a:spcBef>
                <a:spcPts val="3000"/>
              </a:spcBef>
              <a:buClr>
                <a:srgbClr val="447FB5"/>
              </a:buClr>
              <a:buChar char="‣"/>
              <a:defRPr sz="5000"/>
            </a:lvl2pPr>
            <a:lvl3pPr>
              <a:spcBef>
                <a:spcPts val="3000"/>
              </a:spcBef>
              <a:buClr>
                <a:srgbClr val="447FB5"/>
              </a:buClr>
              <a:buChar char="‣"/>
              <a:defRPr sz="5000"/>
            </a:lvl3pPr>
            <a:lvl4pPr>
              <a:spcBef>
                <a:spcPts val="3000"/>
              </a:spcBef>
              <a:buClr>
                <a:srgbClr val="447FB5"/>
              </a:buClr>
              <a:buChar char="‣"/>
              <a:defRPr sz="5000"/>
            </a:lvl4pPr>
            <a:lvl5pPr>
              <a:spcBef>
                <a:spcPts val="3000"/>
              </a:spcBef>
              <a:buClr>
                <a:srgbClr val="447FB5"/>
              </a:buClr>
              <a:buChar char="‣"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5860851" y="1931114"/>
            <a:ext cx="12662298" cy="8376048"/>
            <a:chOff x="0" y="0"/>
            <a:chExt cx="12662296" cy="8376047"/>
          </a:xfrm>
        </p:grpSpPr>
        <p:sp>
          <p:nvSpPr>
            <p:cNvPr id="2" name="Rounded Rectangle"/>
            <p:cNvSpPr/>
            <p:nvPr/>
          </p:nvSpPr>
          <p:spPr>
            <a:xfrm>
              <a:off x="0" y="89636"/>
              <a:ext cx="12662297" cy="8286412"/>
            </a:xfrm>
            <a:prstGeom prst="roundRect">
              <a:avLst>
                <a:gd name="adj" fmla="val 9043"/>
              </a:avLst>
            </a:prstGeom>
            <a:solidFill>
              <a:srgbClr val="0365C0"/>
            </a:solidFill>
            <a:ln w="12700" cap="flat">
              <a:noFill/>
              <a:miter lim="400000"/>
            </a:ln>
            <a:effectLst>
              <a:outerShdw blurRad="177800" dist="1016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584200">
                <a:defRPr sz="4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" name="Rectangle"/>
            <p:cNvSpPr/>
            <p:nvPr/>
          </p:nvSpPr>
          <p:spPr>
            <a:xfrm>
              <a:off x="0" y="2258563"/>
              <a:ext cx="12662297" cy="5366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584200">
                <a:defRPr sz="4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HELLO"/>
            <p:cNvSpPr txBox="1"/>
            <p:nvPr/>
          </p:nvSpPr>
          <p:spPr>
            <a:xfrm>
              <a:off x="3839402" y="0"/>
              <a:ext cx="4961188" cy="167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 defTabSz="584200">
                <a:defRPr sz="9000" b="1" spc="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HELLO</a:t>
              </a:r>
            </a:p>
          </p:txBody>
        </p:sp>
        <p:sp>
          <p:nvSpPr>
            <p:cNvPr id="5" name="my name is"/>
            <p:cNvSpPr txBox="1"/>
            <p:nvPr/>
          </p:nvSpPr>
          <p:spPr>
            <a:xfrm>
              <a:off x="4393863" y="1294751"/>
              <a:ext cx="3844526" cy="995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 defTabSz="584200"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my name is</a:t>
              </a:r>
            </a:p>
          </p:txBody>
        </p:sp>
      </p:grp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all" spc="0" baseline="0">
          <a:solidFill>
            <a:srgbClr val="447FB5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099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1pPr>
      <a:lvl2pPr marL="13465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2pPr>
      <a:lvl3pPr marL="20831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3pPr>
      <a:lvl4pPr marL="28197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4pPr>
      <a:lvl5pPr marL="35563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5pPr>
      <a:lvl6pPr marL="42929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6pPr>
      <a:lvl7pPr marL="50295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7pPr>
      <a:lvl8pPr marL="57661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8pPr>
      <a:lvl9pPr marL="6502796" marR="0" indent="-609996" algn="l" defTabSz="825500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sz="5300" b="0" i="0" u="none" strike="noStrike" cap="none" spc="0" baseline="0">
          <a:solidFill>
            <a:schemeClr val="accent6">
              <a:hueOff val="-133704"/>
              <a:satOff val="8281"/>
              <a:lumOff val="-27269"/>
            </a:schemeClr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shinyapps.io/bookmark-saved/?_state_id_=d80625dc681e913a" TargetMode="External"/><Relationship Id="rId2" Type="http://schemas.openxmlformats.org/officeDocument/2006/relationships/hyperlink" Target="https://gallery.shinyapps.io/113-bookmarking-url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allery.shinyapps.io/113-bookmarking-url/?_inputs_&amp;n=20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bookmarking</a:t>
            </a:r>
          </a:p>
        </p:txBody>
      </p:sp>
      <p:sp>
        <p:nvSpPr>
          <p:cNvPr id="402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49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bookmark_01.R"/>
          <p:cNvSpPr txBox="1">
            <a:spLocks noGrp="1"/>
          </p:cNvSpPr>
          <p:nvPr>
            <p:ph type="body" idx="21"/>
          </p:nvPr>
        </p:nvSpPr>
        <p:spPr>
          <a:xfrm>
            <a:off x="8667185" y="1269014"/>
            <a:ext cx="7049630" cy="1221172"/>
          </a:xfrm>
          <a:prstGeom prst="rect">
            <a:avLst/>
          </a:prstGeom>
        </p:spPr>
        <p:txBody>
          <a:bodyPr/>
          <a:lstStyle/>
          <a:p>
            <a:r>
              <a:t>bookmark_01.R</a:t>
            </a:r>
          </a:p>
        </p:txBody>
      </p:sp>
      <p:pic>
        <p:nvPicPr>
          <p:cNvPr id="455" name="Screen Shot 2017-05-01 at 23.12.52.png" descr="Screen Shot 2017-05-01 at 23.12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955" y="3234234"/>
            <a:ext cx="15534791" cy="7247532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Bookmarked state automatically saves the input values (except passwords) such that when the application is restored using that state, the inputs are seeded with the saved values…"/>
          <p:cNvSpPr txBox="1">
            <a:spLocks noGrp="1"/>
          </p:cNvSpPr>
          <p:nvPr>
            <p:ph type="body" sz="half" idx="1"/>
          </p:nvPr>
        </p:nvSpPr>
        <p:spPr>
          <a:xfrm>
            <a:off x="666750" y="2773595"/>
            <a:ext cx="23050500" cy="5565252"/>
          </a:xfrm>
          <a:prstGeom prst="rect">
            <a:avLst/>
          </a:prstGeom>
        </p:spPr>
        <p:txBody>
          <a:bodyPr/>
          <a:lstStyle/>
          <a:p>
            <a:r>
              <a:t>Bookmarked state automatically saves the input values (except passwords) such that when the application is restored using that state, the inputs are seeded with the saved values</a:t>
            </a:r>
          </a:p>
          <a:p>
            <a:r>
              <a:t>File inputs are saved only when state is saved to server (not with URL encoding)</a:t>
            </a:r>
          </a:p>
        </p:txBody>
      </p:sp>
      <p:sp>
        <p:nvSpPr>
          <p:cNvPr id="458" name="how bookmarking work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bookmarking works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Bookmarking…"/>
          <p:cNvSpPr txBox="1">
            <a:spLocks noGrp="1"/>
          </p:cNvSpPr>
          <p:nvPr>
            <p:ph type="body" idx="21"/>
          </p:nvPr>
        </p:nvSpPr>
        <p:spPr>
          <a:xfrm>
            <a:off x="3380554" y="3291316"/>
            <a:ext cx="19729875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Bookmarking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options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ypes of 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bookmarking</a:t>
            </a:r>
          </a:p>
        </p:txBody>
      </p:sp>
      <p:graphicFrame>
        <p:nvGraphicFramePr>
          <p:cNvPr id="463" name="Table"/>
          <p:cNvGraphicFramePr/>
          <p:nvPr/>
        </p:nvGraphicFramePr>
        <p:xfrm>
          <a:off x="1238675" y="2829319"/>
          <a:ext cx="21906648" cy="83313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95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8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URL-encoded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Saved-to-server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No state on server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State saved on server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URLs may be long &amp; values revealed in URL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Always a short URL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t>URL length limits data </a:t>
                      </a:r>
                      <a:r>
                        <a:rPr sz="3000"/>
                        <a:t>(~2K characters on some browsers)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No limits on data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Can’t store uploaded files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Can store uploaded files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85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Best for simple apps without too much state to serialize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166">
                          <a:sym typeface="Helvetica"/>
                        </a:rPr>
                        <a:t>Appropriate for large amounts of state, incl files and directories if necessary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Enabling 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Enabling bookmarking</a:t>
            </a:r>
          </a:p>
        </p:txBody>
      </p:sp>
      <p:sp>
        <p:nvSpPr>
          <p:cNvPr id="466" name="Rectangle"/>
          <p:cNvSpPr/>
          <p:nvPr/>
        </p:nvSpPr>
        <p:spPr>
          <a:xfrm>
            <a:off x="666750" y="2204041"/>
            <a:ext cx="13598572" cy="9773761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ui &lt;- function(request) {…"/>
          <p:cNvSpPr txBox="1"/>
          <p:nvPr/>
        </p:nvSpPr>
        <p:spPr>
          <a:xfrm>
            <a:off x="1022403" y="3112784"/>
            <a:ext cx="13074908" cy="798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 &lt;- function(request)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fluidPage</a:t>
            </a:r>
            <a:r>
              <a:rPr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textInput</a:t>
            </a:r>
            <a:r>
              <a:rPr dirty="0">
                <a:latin typeface="Lucida Console" panose="020B0609040504020204" pitchFamily="49" charset="0"/>
              </a:rPr>
              <a:t>("txt", "Enter text"),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checkboxInput</a:t>
            </a:r>
            <a:r>
              <a:rPr dirty="0">
                <a:latin typeface="Lucida Console" panose="020B0609040504020204" pitchFamily="49" charset="0"/>
              </a:rPr>
              <a:t>("caps", "Capitalize"),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verbatimTextOutput</a:t>
            </a:r>
            <a:r>
              <a:rPr dirty="0">
                <a:latin typeface="Lucida Console" panose="020B0609040504020204" pitchFamily="49" charset="0"/>
              </a:rPr>
              <a:t>("out"),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bookmarkButton</a:t>
            </a:r>
            <a:r>
              <a:rPr dirty="0">
                <a:latin typeface="Lucida Console" panose="020B0609040504020204" pitchFamily="49" charset="0"/>
              </a:rPr>
              <a:t>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)</a:t>
            </a:r>
          </a:p>
          <a:p>
            <a:pPr algn="l">
              <a:defRPr sz="320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output$out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renderText</a:t>
            </a:r>
            <a:r>
              <a:rPr dirty="0">
                <a:latin typeface="Lucida Console" panose="020B0609040504020204" pitchFamily="49" charset="0"/>
              </a:rPr>
              <a:t>({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ifelse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input$caps</a:t>
            </a:r>
            <a:r>
              <a:rPr dirty="0">
                <a:latin typeface="Lucida Console" panose="020B0609040504020204" pitchFamily="49" charset="0"/>
              </a:rPr>
              <a:t>, </a:t>
            </a:r>
            <a:r>
              <a:rPr dirty="0" err="1">
                <a:latin typeface="Lucida Console" panose="020B0609040504020204" pitchFamily="49" charset="0"/>
              </a:rPr>
              <a:t>toupper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input$txt</a:t>
            </a:r>
            <a:r>
              <a:rPr dirty="0">
                <a:latin typeface="Lucida Console" panose="020B0609040504020204" pitchFamily="49" charset="0"/>
              </a:rPr>
              <a:t>), </a:t>
            </a:r>
            <a:r>
              <a:rPr dirty="0" err="1">
                <a:latin typeface="Lucida Console" panose="020B0609040504020204" pitchFamily="49" charset="0"/>
              </a:rPr>
              <a:t>input$txt</a:t>
            </a:r>
            <a:r>
              <a:rPr dirty="0">
                <a:latin typeface="Lucida Console" panose="020B0609040504020204" pitchFamily="49" charset="0"/>
              </a:rPr>
              <a:t>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shinyApp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, server, </a:t>
            </a:r>
            <a:r>
              <a:rPr dirty="0" err="1">
                <a:solidFill>
                  <a:srgbClr val="009193"/>
                </a:solidFill>
                <a:latin typeface="Lucida Console" panose="020B0609040504020204" pitchFamily="49" charset="0"/>
              </a:rPr>
              <a:t>enableBookmarking</a:t>
            </a:r>
            <a:r>
              <a:rPr dirty="0">
                <a:solidFill>
                  <a:srgbClr val="009193"/>
                </a:solidFill>
                <a:latin typeface="Lucida Console" panose="020B0609040504020204" pitchFamily="49" charset="0"/>
              </a:rPr>
              <a:t> = </a:t>
            </a:r>
            <a:r>
              <a:rPr dirty="0">
                <a:latin typeface="Lucida Console" panose="020B0609040504020204" pitchFamily="49" charset="0"/>
              </a:rPr>
              <a:t>"</a:t>
            </a:r>
            <a:r>
              <a:rPr dirty="0">
                <a:solidFill>
                  <a:srgbClr val="FF9300"/>
                </a:solidFill>
                <a:latin typeface="Lucida Console" panose="020B0609040504020204" pitchFamily="49" charset="0"/>
              </a:rPr>
              <a:t>server</a:t>
            </a:r>
            <a:r>
              <a:rPr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470" name="Group"/>
          <p:cNvGrpSpPr/>
          <p:nvPr/>
        </p:nvGrpSpPr>
        <p:grpSpPr>
          <a:xfrm>
            <a:off x="13408897" y="9283729"/>
            <a:ext cx="10696951" cy="3135746"/>
            <a:chOff x="0" y="0"/>
            <a:chExt cx="10696949" cy="3135744"/>
          </a:xfrm>
        </p:grpSpPr>
        <p:sp>
          <p:nvSpPr>
            <p:cNvPr id="468" name="Only change for saving to server"/>
            <p:cNvSpPr/>
            <p:nvPr/>
          </p:nvSpPr>
          <p:spPr>
            <a:xfrm>
              <a:off x="3084490" y="0"/>
              <a:ext cx="7612460" cy="31344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93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9300"/>
                  </a:solidFill>
                </a:defRPr>
              </a:lvl1pPr>
            </a:lstStyle>
            <a:p>
              <a:r>
                <a:t>Only change for saving to server</a:t>
              </a:r>
            </a:p>
          </p:txBody>
        </p:sp>
        <p:sp>
          <p:nvSpPr>
            <p:cNvPr id="469" name="Triangle"/>
            <p:cNvSpPr/>
            <p:nvPr/>
          </p:nvSpPr>
          <p:spPr>
            <a:xfrm rot="16200000">
              <a:off x="-26369" y="34609"/>
              <a:ext cx="3127505" cy="307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3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DEPLOYED EXAM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DEPLOYED EXAMPLES</a:t>
            </a:r>
          </a:p>
        </p:txBody>
      </p:sp>
      <p:graphicFrame>
        <p:nvGraphicFramePr>
          <p:cNvPr id="473" name="Table"/>
          <p:cNvGraphicFramePr/>
          <p:nvPr/>
        </p:nvGraphicFramePr>
        <p:xfrm>
          <a:off x="1238675" y="2829319"/>
          <a:ext cx="21906648" cy="844050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95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48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URL-encoded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Saved-to-server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454"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rPr u="sng" dirty="0">
                          <a:hlinkClick r:id="rId2"/>
                        </a:rPr>
                        <a:t>https://gallery.shinyapps.io/113-bookmarking-url/</a:t>
                      </a:r>
                      <a:r>
                        <a:rPr dirty="0"/>
                        <a:t>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rPr u="sng">
                          <a:hlinkClick r:id="rId3"/>
                        </a:rPr>
                        <a:t>https://gallery.shinyapps.io/bookmark-saved/?_state_id_=d80625dc681e913a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454"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r>
                        <a:rPr u="sng">
                          <a:hlinkClick r:id="rId4"/>
                        </a:rPr>
                        <a:t>https://gallery.shinyapps.io/113-bookmarking-url/?_inputs_&amp;n=200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4166"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izing…"/>
          <p:cNvSpPr txBox="1">
            <a:spLocks noGrp="1"/>
          </p:cNvSpPr>
          <p:nvPr>
            <p:ph type="body" idx="21"/>
          </p:nvPr>
        </p:nvSpPr>
        <p:spPr>
          <a:xfrm>
            <a:off x="3380554" y="3291316"/>
            <a:ext cx="19729875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Customizing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bookmarks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Inputs that should not be bookmarked can be excluded with setBookmarkExclude() in the server function, which takes in a vector containing the names of the inputs"/>
          <p:cNvSpPr txBox="1">
            <a:spLocks noGrp="1"/>
          </p:cNvSpPr>
          <p:nvPr>
            <p:ph type="body" sz="half" idx="1"/>
          </p:nvPr>
        </p:nvSpPr>
        <p:spPr>
          <a:xfrm>
            <a:off x="666750" y="2773595"/>
            <a:ext cx="23050500" cy="3382043"/>
          </a:xfrm>
          <a:prstGeom prst="rect">
            <a:avLst/>
          </a:prstGeom>
        </p:spPr>
        <p:txBody>
          <a:bodyPr/>
          <a:lstStyle/>
          <a:p>
            <a:r>
              <a:t>Inputs that should not be bookmarked can be excluded with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setBookmarkExclude()</a:t>
            </a:r>
            <a:r>
              <a:t> in the server function, which takes in a vector containing the names of the inputs</a:t>
            </a:r>
          </a:p>
        </p:txBody>
      </p:sp>
      <p:sp>
        <p:nvSpPr>
          <p:cNvPr id="478" name="excluding input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excluding inputs</a:t>
            </a:r>
          </a:p>
        </p:txBody>
      </p:sp>
      <p:sp>
        <p:nvSpPr>
          <p:cNvPr id="479" name="Rectangle"/>
          <p:cNvSpPr/>
          <p:nvPr/>
        </p:nvSpPr>
        <p:spPr>
          <a:xfrm>
            <a:off x="1332012" y="6379313"/>
            <a:ext cx="14278968" cy="2849669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erver &lt;- function(input, output, session) {…"/>
          <p:cNvSpPr txBox="1"/>
          <p:nvPr/>
        </p:nvSpPr>
        <p:spPr>
          <a:xfrm>
            <a:off x="1508769" y="6829521"/>
            <a:ext cx="13925455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server &lt;- function(input, output, session) {</a:t>
            </a:r>
          </a:p>
          <a:p>
            <a:pPr algn="l">
              <a:defRPr sz="4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solidFill>
                  <a:srgbClr val="FF9300"/>
                </a:solidFill>
                <a:latin typeface="Lucida Console" panose="020B0609040504020204" pitchFamily="49" charset="0"/>
              </a:rPr>
              <a:t>setBookmarkExclude</a:t>
            </a:r>
            <a:r>
              <a:rPr dirty="0">
                <a:solidFill>
                  <a:srgbClr val="FF9300"/>
                </a:solidFill>
                <a:latin typeface="Lucida Console" panose="020B0609040504020204" pitchFamily="49" charset="0"/>
              </a:rPr>
              <a:t>(</a:t>
            </a:r>
            <a:r>
              <a:rPr dirty="0">
                <a:latin typeface="Lucida Console" panose="020B0609040504020204" pitchFamily="49" charset="0"/>
              </a:rPr>
              <a:t>c("</a:t>
            </a:r>
            <a:r>
              <a:rPr dirty="0">
                <a:solidFill>
                  <a:srgbClr val="0096FF"/>
                </a:solidFill>
                <a:latin typeface="Lucida Console" panose="020B0609040504020204" pitchFamily="49" charset="0"/>
              </a:rPr>
              <a:t>x</a:t>
            </a:r>
            <a:r>
              <a:rPr dirty="0">
                <a:latin typeface="Lucida Console" panose="020B0609040504020204" pitchFamily="49" charset="0"/>
              </a:rPr>
              <a:t>", "</a:t>
            </a:r>
            <a:r>
              <a:rPr dirty="0">
                <a:solidFill>
                  <a:srgbClr val="0096FF"/>
                </a:solidFill>
                <a:latin typeface="Lucida Console" panose="020B0609040504020204" pitchFamily="49" charset="0"/>
              </a:rPr>
              <a:t>y</a:t>
            </a:r>
            <a:r>
              <a:rPr dirty="0">
                <a:latin typeface="Lucida Console" panose="020B0609040504020204" pitchFamily="49" charset="0"/>
              </a:rPr>
              <a:t>")</a:t>
            </a:r>
            <a:r>
              <a:rPr dirty="0">
                <a:solidFill>
                  <a:srgbClr val="FF9300"/>
                </a:solidFill>
                <a:latin typeface="Lucida Console" panose="020B0609040504020204" pitchFamily="49" charset="0"/>
              </a:rPr>
              <a:t>)</a:t>
            </a:r>
          </a:p>
          <a:p>
            <a:pPr algn="l">
              <a:defRPr sz="4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It is possible to bookmark which tab in a tabset is active…"/>
          <p:cNvSpPr txBox="1">
            <a:spLocks noGrp="1"/>
          </p:cNvSpPr>
          <p:nvPr>
            <p:ph type="body" idx="1"/>
          </p:nvPr>
        </p:nvSpPr>
        <p:spPr>
          <a:xfrm>
            <a:off x="666750" y="2773595"/>
            <a:ext cx="23050500" cy="8168810"/>
          </a:xfrm>
          <a:prstGeom prst="rect">
            <a:avLst/>
          </a:prstGeom>
        </p:spPr>
        <p:txBody>
          <a:bodyPr/>
          <a:lstStyle/>
          <a:p>
            <a:pPr marL="579497" indent="-579497" defTabSz="784225">
              <a:spcBef>
                <a:spcPts val="2800"/>
              </a:spcBef>
              <a:defRPr sz="5700"/>
            </a:pPr>
            <a:r>
              <a:t>It is possible to bookmark which tab in a tabset is active</a:t>
            </a:r>
          </a:p>
          <a:p>
            <a:pPr marL="1279266" lvl="1" indent="-579497" defTabSz="784225">
              <a:spcBef>
                <a:spcPts val="2800"/>
              </a:spcBef>
              <a:defRPr sz="5700"/>
            </a:pPr>
            <a:r>
              <a:t>This requires providing IDs for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tabsetPanel()</a:t>
            </a:r>
            <a:r>
              <a:t>,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navbarPage()</a:t>
            </a:r>
            <a:r>
              <a:t>, or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navlistPanel()</a:t>
            </a:r>
          </a:p>
          <a:p>
            <a:pPr marL="579497" indent="-579497" defTabSz="784225">
              <a:spcBef>
                <a:spcPts val="2800"/>
              </a:spcBef>
              <a:defRPr sz="5700"/>
            </a:pPr>
            <a:r>
              <a:t>If you have multiple tabs, you likely want the bookmark button to show up on each tab</a:t>
            </a:r>
          </a:p>
          <a:p>
            <a:pPr marL="1279266" lvl="1" indent="-579497" defTabSz="784225">
              <a:spcBef>
                <a:spcPts val="2800"/>
              </a:spcBef>
              <a:defRPr sz="5700"/>
            </a:pPr>
            <a:r>
              <a:t>This also requires providing IDs for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bookmarkButton()</a:t>
            </a:r>
            <a:r>
              <a:t>, and also excluding the bookmarking of the bookmark buttons themselves</a:t>
            </a:r>
          </a:p>
        </p:txBody>
      </p:sp>
      <p:sp>
        <p:nvSpPr>
          <p:cNvPr id="483" name="multiple tab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tabs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86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9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bookmark_02.R"/>
          <p:cNvSpPr txBox="1">
            <a:spLocks noGrp="1"/>
          </p:cNvSpPr>
          <p:nvPr>
            <p:ph type="body" idx="21"/>
          </p:nvPr>
        </p:nvSpPr>
        <p:spPr>
          <a:xfrm>
            <a:off x="8667185" y="253999"/>
            <a:ext cx="7049630" cy="1221173"/>
          </a:xfrm>
          <a:prstGeom prst="rect">
            <a:avLst/>
          </a:prstGeom>
        </p:spPr>
        <p:txBody>
          <a:bodyPr/>
          <a:lstStyle/>
          <a:p>
            <a:r>
              <a:t>bookmark_02.R</a:t>
            </a:r>
          </a:p>
        </p:txBody>
      </p:sp>
      <p:sp>
        <p:nvSpPr>
          <p:cNvPr id="492" name="Rectangle"/>
          <p:cNvSpPr/>
          <p:nvPr/>
        </p:nvSpPr>
        <p:spPr>
          <a:xfrm>
            <a:off x="679450" y="3517900"/>
            <a:ext cx="23037801" cy="8025587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3" name="server &lt;- function(input, output, session) {…"/>
          <p:cNvSpPr txBox="1"/>
          <p:nvPr/>
        </p:nvSpPr>
        <p:spPr>
          <a:xfrm>
            <a:off x="1087255" y="4278520"/>
            <a:ext cx="22209491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# Need to exclude the buttons from themselves being bookmarked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setBookmarkExclude</a:t>
            </a:r>
            <a:r>
              <a:rPr dirty="0">
                <a:latin typeface="Lucida Console" panose="020B0609040504020204" pitchFamily="49" charset="0"/>
              </a:rPr>
              <a:t>(c("bookmark1", "bookmark2"))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# Trigger bookmarking with either button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solidFill>
                  <a:srgbClr val="FF9300"/>
                </a:solidFill>
                <a:latin typeface="Lucida Console" panose="020B0609040504020204" pitchFamily="49" charset="0"/>
              </a:rPr>
              <a:t>observeEvent</a:t>
            </a:r>
            <a:r>
              <a:rPr dirty="0">
                <a:solidFill>
                  <a:srgbClr val="FF9300"/>
                </a:solidFill>
                <a:latin typeface="Lucida Console" panose="020B0609040504020204" pitchFamily="49" charset="0"/>
              </a:rPr>
              <a:t>(</a:t>
            </a:r>
            <a:r>
              <a:rPr dirty="0">
                <a:latin typeface="Lucida Console" panose="020B0609040504020204" pitchFamily="49" charset="0"/>
              </a:rPr>
              <a:t>input$bookmark1,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session$</a:t>
            </a:r>
            <a:r>
              <a:rPr dirty="0" err="1">
                <a:solidFill>
                  <a:srgbClr val="FF40FF"/>
                </a:solidFill>
                <a:latin typeface="Lucida Console" panose="020B0609040504020204" pitchFamily="49" charset="0"/>
              </a:rPr>
              <a:t>doBookmark</a:t>
            </a:r>
            <a:r>
              <a:rPr dirty="0">
                <a:solidFill>
                  <a:srgbClr val="FF40FF"/>
                </a:solidFill>
                <a:latin typeface="Lucida Console" panose="020B0609040504020204" pitchFamily="49" charset="0"/>
              </a:rPr>
              <a:t>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}</a:t>
            </a:r>
            <a:r>
              <a:rPr dirty="0">
                <a:solidFill>
                  <a:srgbClr val="FF9300"/>
                </a:solidFill>
                <a:latin typeface="Lucida Console" panose="020B0609040504020204" pitchFamily="49" charset="0"/>
              </a:rPr>
              <a:t>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solidFill>
                  <a:srgbClr val="FF9300"/>
                </a:solidFill>
                <a:latin typeface="Lucida Console" panose="020B0609040504020204" pitchFamily="49" charset="0"/>
              </a:rPr>
              <a:t>observeEvent</a:t>
            </a:r>
            <a:r>
              <a:rPr dirty="0">
                <a:solidFill>
                  <a:srgbClr val="FF9300"/>
                </a:solidFill>
                <a:latin typeface="Lucida Console" panose="020B0609040504020204" pitchFamily="49" charset="0"/>
              </a:rPr>
              <a:t>(</a:t>
            </a:r>
            <a:r>
              <a:rPr dirty="0">
                <a:latin typeface="Lucida Console" panose="020B0609040504020204" pitchFamily="49" charset="0"/>
              </a:rPr>
              <a:t>input$bookmark2,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session$</a:t>
            </a:r>
            <a:r>
              <a:rPr dirty="0" err="1">
                <a:solidFill>
                  <a:srgbClr val="FF40FF"/>
                </a:solidFill>
                <a:latin typeface="Lucida Console" panose="020B0609040504020204" pitchFamily="49" charset="0"/>
              </a:rPr>
              <a:t>doBookmark</a:t>
            </a:r>
            <a:r>
              <a:rPr dirty="0">
                <a:solidFill>
                  <a:srgbClr val="FF40FF"/>
                </a:solidFill>
                <a:latin typeface="Lucida Console" panose="020B0609040504020204" pitchFamily="49" charset="0"/>
              </a:rPr>
              <a:t>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}</a:t>
            </a:r>
            <a:r>
              <a:rPr dirty="0">
                <a:solidFill>
                  <a:srgbClr val="FF9300"/>
                </a:solidFill>
                <a:latin typeface="Lucida Console" panose="020B0609040504020204" pitchFamily="49" charset="0"/>
              </a:rPr>
              <a:t>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0307638" y="6857999"/>
            <a:ext cx="13857979" cy="3905752"/>
            <a:chOff x="0" y="0"/>
            <a:chExt cx="13857978" cy="3905750"/>
          </a:xfrm>
        </p:grpSpPr>
        <p:sp>
          <p:nvSpPr>
            <p:cNvPr id="494" name="To trigger bookmarking from each button, use observeEvent() for each button that calls session$doBookmark()."/>
            <p:cNvSpPr/>
            <p:nvPr/>
          </p:nvSpPr>
          <p:spPr>
            <a:xfrm>
              <a:off x="6245518" y="0"/>
              <a:ext cx="7612461" cy="39057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93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9300"/>
                  </a:solidFill>
                </a:defRPr>
              </a:pPr>
              <a:r>
                <a:t>To trigger bookmarking from each button, use </a:t>
              </a:r>
              <a:r>
                <a:rPr>
                  <a:latin typeface="Monaco"/>
                  <a:ea typeface="Monaco"/>
                  <a:cs typeface="Monaco"/>
                  <a:sym typeface="Monaco"/>
                </a:rPr>
                <a:t>observeEvent()</a:t>
              </a:r>
              <a:r>
                <a:t> for each button that calls session</a:t>
              </a:r>
              <a:r>
                <a:rPr>
                  <a:solidFill>
                    <a:srgbClr val="FF40FF"/>
                  </a:solidFill>
                  <a:latin typeface="Monaco"/>
                  <a:ea typeface="Monaco"/>
                  <a:cs typeface="Monaco"/>
                  <a:sym typeface="Monaco"/>
                </a:rPr>
                <a:t>$doBookmark()</a:t>
              </a:r>
              <a:r>
                <a:t>. </a:t>
              </a:r>
            </a:p>
          </p:txBody>
        </p:sp>
        <p:sp>
          <p:nvSpPr>
            <p:cNvPr id="495" name="Triangle"/>
            <p:cNvSpPr/>
            <p:nvPr/>
          </p:nvSpPr>
          <p:spPr>
            <a:xfrm rot="16200000">
              <a:off x="1173086" y="-1164847"/>
              <a:ext cx="3889623" cy="623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3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97" name="Two tabs with checkboxes,…"/>
          <p:cNvSpPr txBox="1"/>
          <p:nvPr/>
        </p:nvSpPr>
        <p:spPr>
          <a:xfrm>
            <a:off x="7404285" y="1475171"/>
            <a:ext cx="957542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Two tabs with checkboxes,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and bookmark button on each tab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odules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41019" indent="-541019" defTabSz="586104">
              <a:spcBef>
                <a:spcPts val="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sz="5400" dirty="0"/>
              <a:t>Bookmarking</a:t>
            </a:r>
          </a:p>
          <a:p>
            <a:pPr marL="1064005" lvl="1" indent="-541019" defTabSz="586104">
              <a:spcBef>
                <a:spcPts val="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sz="5400" dirty="0"/>
              <a:t>How to bookmark</a:t>
            </a:r>
            <a:endParaRPr lang="en-US" sz="5400" dirty="0"/>
          </a:p>
          <a:p>
            <a:pPr marL="1064005" lvl="1" indent="-541019" defTabSz="586104">
              <a:spcBef>
                <a:spcPts val="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sz="5400" dirty="0"/>
              <a:t>Bookmarking options</a:t>
            </a:r>
            <a:endParaRPr lang="en-US" sz="5400" dirty="0"/>
          </a:p>
          <a:p>
            <a:pPr marL="1064005" lvl="1" indent="-541019" defTabSz="586104">
              <a:spcBef>
                <a:spcPts val="0"/>
              </a:spcBef>
              <a:buClr>
                <a:srgbClr val="447FB5"/>
              </a:buClr>
              <a:buChar char="‣"/>
              <a:defRPr sz="4969">
                <a:solidFill>
                  <a:srgbClr val="447FB5"/>
                </a:solidFill>
              </a:defRPr>
            </a:pPr>
            <a:r>
              <a:rPr sz="5400" dirty="0"/>
              <a:t>Customizing bookmarks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Fully input-dependent apps: The state of the outputs at time t is fully determined by the state of the inputs at time t…"/>
          <p:cNvSpPr txBox="1">
            <a:spLocks noGrp="1"/>
          </p:cNvSpPr>
          <p:nvPr>
            <p:ph type="body" idx="1"/>
          </p:nvPr>
        </p:nvSpPr>
        <p:spPr>
          <a:xfrm>
            <a:off x="666750" y="2773595"/>
            <a:ext cx="23050500" cy="9391777"/>
          </a:xfrm>
          <a:prstGeom prst="rect">
            <a:avLst/>
          </a:prstGeom>
        </p:spPr>
        <p:txBody>
          <a:bodyPr/>
          <a:lstStyle/>
          <a:p>
            <a:pPr marL="567297" indent="-567297" defTabSz="767715">
              <a:spcBef>
                <a:spcPts val="2700"/>
              </a:spcBef>
              <a:defRPr sz="5580"/>
            </a:pPr>
            <a:r>
              <a:rPr b="1"/>
              <a:t>Fully input-dependent apps: </a:t>
            </a:r>
            <a:r>
              <a:t>The state of the outputs at time </a:t>
            </a:r>
            <a:r>
              <a:rPr i="1"/>
              <a:t>t</a:t>
            </a:r>
            <a:r>
              <a:rPr b="1"/>
              <a:t> </a:t>
            </a:r>
            <a:r>
              <a:t>is fully determined by the state of the inputs at time </a:t>
            </a:r>
            <a:r>
              <a:rPr i="1"/>
              <a:t>t</a:t>
            </a:r>
          </a:p>
          <a:p>
            <a:pPr marL="1252335" lvl="1" indent="-567297" defTabSz="767715">
              <a:spcBef>
                <a:spcPts val="2700"/>
              </a:spcBef>
              <a:defRPr sz="5580"/>
            </a:pPr>
            <a:r>
              <a:t>Bookmarking should “just work”</a:t>
            </a:r>
            <a:br/>
            <a:endParaRPr sz="1116">
              <a:latin typeface="Times Roman"/>
              <a:ea typeface="Times Roman"/>
              <a:cs typeface="Times Roman"/>
              <a:sym typeface="Times Roman"/>
            </a:endParaRPr>
          </a:p>
          <a:p>
            <a:pPr marL="567297" indent="-567297" defTabSz="767715">
              <a:spcBef>
                <a:spcPts val="2700"/>
              </a:spcBef>
              <a:defRPr sz="5580"/>
            </a:pPr>
            <a:r>
              <a:rPr b="1"/>
              <a:t>Partly input-dependent apps: </a:t>
            </a:r>
            <a:r>
              <a:t>The state of the outputs at time </a:t>
            </a:r>
            <a:r>
              <a:rPr i="1"/>
              <a:t>t</a:t>
            </a:r>
            <a:r>
              <a:rPr b="1"/>
              <a:t> </a:t>
            </a:r>
            <a:r>
              <a:t>is only partly</a:t>
            </a:r>
            <a:r>
              <a:rPr b="1"/>
              <a:t> </a:t>
            </a:r>
            <a:r>
              <a:t>determined by the state of the inputs at time </a:t>
            </a:r>
            <a:r>
              <a:rPr i="1"/>
              <a:t>t </a:t>
            </a:r>
            <a:r>
              <a:t>— other things may influence it, including inputs at previous times, or external data</a:t>
            </a:r>
          </a:p>
          <a:p>
            <a:pPr marL="1252335" lvl="1" indent="-567297" defTabSz="767715">
              <a:spcBef>
                <a:spcPts val="2700"/>
              </a:spcBef>
              <a:defRPr sz="5580"/>
            </a:pPr>
            <a:r>
              <a:t>These apps are not fully reactive</a:t>
            </a:r>
          </a:p>
          <a:p>
            <a:pPr marL="1252335" lvl="1" indent="-567297" defTabSz="767715">
              <a:spcBef>
                <a:spcPts val="2700"/>
              </a:spcBef>
              <a:defRPr sz="5580"/>
            </a:pPr>
            <a:r>
              <a:t>Bookmarking requires additional tools to save &amp; restore desired state</a:t>
            </a:r>
          </a:p>
        </p:txBody>
      </p:sp>
      <p:sp>
        <p:nvSpPr>
          <p:cNvPr id="500" name="input dependen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dependence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03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4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bookmark_03.R"/>
          <p:cNvSpPr txBox="1"/>
          <p:nvPr/>
        </p:nvSpPr>
        <p:spPr>
          <a:xfrm>
            <a:off x="8673536" y="253999"/>
            <a:ext cx="7049630" cy="122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bookmark_03.R</a:t>
            </a:r>
          </a:p>
        </p:txBody>
      </p:sp>
      <p:sp>
        <p:nvSpPr>
          <p:cNvPr id="509" name="Displays the sum of all previous slider values added"/>
          <p:cNvSpPr txBox="1"/>
          <p:nvPr/>
        </p:nvSpPr>
        <p:spPr>
          <a:xfrm>
            <a:off x="4846302" y="1494221"/>
            <a:ext cx="146913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Displays the sum of all previous slider values added</a:t>
            </a:r>
          </a:p>
        </p:txBody>
      </p:sp>
      <p:sp>
        <p:nvSpPr>
          <p:cNvPr id="510" name="Rectangle"/>
          <p:cNvSpPr/>
          <p:nvPr/>
        </p:nvSpPr>
        <p:spPr>
          <a:xfrm>
            <a:off x="679450" y="2964258"/>
            <a:ext cx="13925219" cy="9456342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1" name="ui &lt;- fluidPage(…"/>
          <p:cNvSpPr txBox="1"/>
          <p:nvPr/>
        </p:nvSpPr>
        <p:spPr>
          <a:xfrm>
            <a:off x="777873" y="3044784"/>
            <a:ext cx="13728372" cy="929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fluidPage</a:t>
            </a:r>
            <a:r>
              <a:rPr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sidebarPanel</a:t>
            </a:r>
            <a:r>
              <a:rPr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  </a:t>
            </a:r>
            <a:r>
              <a:rPr dirty="0" err="1">
                <a:latin typeface="Lucida Console" panose="020B0609040504020204" pitchFamily="49" charset="0"/>
              </a:rPr>
              <a:t>sliderInput</a:t>
            </a:r>
            <a:r>
              <a:rPr dirty="0">
                <a:latin typeface="Lucida Console" panose="020B0609040504020204" pitchFamily="49" charset="0"/>
              </a:rPr>
              <a:t>("n", "Value to add", min = 0, max = 100, value = 50),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  </a:t>
            </a:r>
            <a:r>
              <a:rPr dirty="0" err="1">
                <a:latin typeface="Lucida Console" panose="020B0609040504020204" pitchFamily="49" charset="0"/>
              </a:rPr>
              <a:t>actionButton</a:t>
            </a:r>
            <a:r>
              <a:rPr dirty="0">
                <a:latin typeface="Lucida Console" panose="020B0609040504020204" pitchFamily="49" charset="0"/>
              </a:rPr>
              <a:t>("add", "Add"), 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),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mainPanel</a:t>
            </a:r>
            <a:r>
              <a:rPr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  h4("Sum:", </a:t>
            </a:r>
            <a:r>
              <a:rPr dirty="0" err="1">
                <a:latin typeface="Lucida Console" panose="020B0609040504020204" pitchFamily="49" charset="0"/>
              </a:rPr>
              <a:t>textOutput</a:t>
            </a:r>
            <a:r>
              <a:rPr dirty="0">
                <a:latin typeface="Lucida Console" panose="020B0609040504020204" pitchFamily="49" charset="0"/>
              </a:rPr>
              <a:t>("sum"))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server &lt;- function(input, output, session) {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vals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reactiveValues</a:t>
            </a:r>
            <a:r>
              <a:rPr dirty="0">
                <a:latin typeface="Lucida Console" panose="020B0609040504020204" pitchFamily="49" charset="0"/>
              </a:rPr>
              <a:t>(sum = 0)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observeEvent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input$add</a:t>
            </a:r>
            <a:r>
              <a:rPr dirty="0">
                <a:latin typeface="Lucida Console" panose="020B0609040504020204" pitchFamily="49" charset="0"/>
              </a:rPr>
              <a:t>, {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vals$sum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vals$sum</a:t>
            </a:r>
            <a:r>
              <a:rPr dirty="0">
                <a:latin typeface="Lucida Console" panose="020B0609040504020204" pitchFamily="49" charset="0"/>
              </a:rPr>
              <a:t> + </a:t>
            </a:r>
            <a:r>
              <a:rPr dirty="0" err="1">
                <a:latin typeface="Lucida Console" panose="020B0609040504020204" pitchFamily="49" charset="0"/>
              </a:rPr>
              <a:t>input$n</a:t>
            </a:r>
            <a:endParaRPr dirty="0">
              <a:latin typeface="Lucida Console" panose="020B0609040504020204" pitchFamily="49" charset="0"/>
            </a:endParaRP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output$sum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renderText</a:t>
            </a:r>
            <a:r>
              <a:rPr dirty="0">
                <a:latin typeface="Lucida Console" panose="020B0609040504020204" pitchFamily="49" charset="0"/>
              </a:rPr>
              <a:t>({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vals$sum</a:t>
            </a:r>
            <a:endParaRPr dirty="0">
              <a:latin typeface="Lucida Console" panose="020B0609040504020204" pitchFamily="49" charset="0"/>
            </a:endParaRP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shinyApp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, server, </a:t>
            </a:r>
            <a:r>
              <a:rPr dirty="0" err="1">
                <a:latin typeface="Lucida Console" panose="020B0609040504020204" pitchFamily="49" charset="0"/>
              </a:rPr>
              <a:t>enableBookmarking</a:t>
            </a:r>
            <a:r>
              <a:rPr dirty="0">
                <a:latin typeface="Lucida Console" panose="020B0609040504020204" pitchFamily="49" charset="0"/>
              </a:rPr>
              <a:t> = "</a:t>
            </a:r>
            <a:r>
              <a:rPr dirty="0" err="1">
                <a:latin typeface="Lucida Console" panose="020B0609040504020204" pitchFamily="49" charset="0"/>
              </a:rPr>
              <a:t>url</a:t>
            </a:r>
            <a:r>
              <a:rPr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514" name="Group"/>
          <p:cNvGrpSpPr/>
          <p:nvPr/>
        </p:nvGrpSpPr>
        <p:grpSpPr>
          <a:xfrm>
            <a:off x="7695707" y="4304844"/>
            <a:ext cx="15132544" cy="3107135"/>
            <a:chOff x="0" y="0"/>
            <a:chExt cx="15132542" cy="3107134"/>
          </a:xfrm>
        </p:grpSpPr>
        <p:sp>
          <p:nvSpPr>
            <p:cNvPr id="512" name="State of output not fully determined by state of inputs since previous input values matter as well"/>
            <p:cNvSpPr/>
            <p:nvPr/>
          </p:nvSpPr>
          <p:spPr>
            <a:xfrm>
              <a:off x="7520082" y="0"/>
              <a:ext cx="7612461" cy="31071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8F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8F00"/>
                  </a:solidFill>
                </a:defRPr>
              </a:lvl1pPr>
            </a:lstStyle>
            <a:p>
              <a:r>
                <a:rPr dirty="0"/>
                <a:t>State of output not fully determined by state of inputs since previous input values matter as well</a:t>
              </a:r>
            </a:p>
          </p:txBody>
        </p:sp>
        <p:sp>
          <p:nvSpPr>
            <p:cNvPr id="513" name="Triangle"/>
            <p:cNvSpPr/>
            <p:nvPr/>
          </p:nvSpPr>
          <p:spPr>
            <a:xfrm rot="16200000">
              <a:off x="2209676" y="-2201437"/>
              <a:ext cx="3091007" cy="751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8F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7688059" y="7692429"/>
            <a:ext cx="15140191" cy="3107135"/>
            <a:chOff x="0" y="0"/>
            <a:chExt cx="15140190" cy="3107134"/>
          </a:xfrm>
        </p:grpSpPr>
        <p:sp>
          <p:nvSpPr>
            <p:cNvPr id="515" name="Each time “Add” button is clicked, add input$n to vals$sum, then render text of the sum value"/>
            <p:cNvSpPr/>
            <p:nvPr/>
          </p:nvSpPr>
          <p:spPr>
            <a:xfrm>
              <a:off x="7527731" y="0"/>
              <a:ext cx="7612460" cy="31071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9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6FF"/>
                  </a:solidFill>
                </a:defRPr>
              </a:lvl1pPr>
            </a:lstStyle>
            <a:p>
              <a:r>
                <a:t>Each time “Add” button is clicked, add input$n to vals$sum, then render text of the sum value</a:t>
              </a:r>
            </a:p>
          </p:txBody>
        </p:sp>
        <p:sp>
          <p:nvSpPr>
            <p:cNvPr id="516" name="Triangle"/>
            <p:cNvSpPr/>
            <p:nvPr/>
          </p:nvSpPr>
          <p:spPr>
            <a:xfrm rot="16200000">
              <a:off x="2213501" y="-2205261"/>
              <a:ext cx="3091006" cy="7518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6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7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20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Rectangle"/>
          <p:cNvSpPr/>
          <p:nvPr/>
        </p:nvSpPr>
        <p:spPr>
          <a:xfrm>
            <a:off x="6178040" y="127555"/>
            <a:ext cx="13456288" cy="12431794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ui &lt;- function(request) {…"/>
          <p:cNvSpPr txBox="1"/>
          <p:nvPr/>
        </p:nvSpPr>
        <p:spPr>
          <a:xfrm>
            <a:off x="6277674" y="428532"/>
            <a:ext cx="13257021" cy="1192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latin typeface="Lucida Console" panose="020B0609040504020204" pitchFamily="49" charset="0"/>
              </a:rPr>
              <a:t>ui</a:t>
            </a:r>
            <a:r>
              <a:rPr sz="2400" dirty="0">
                <a:latin typeface="Lucida Console" panose="020B0609040504020204" pitchFamily="49" charset="0"/>
              </a:rPr>
              <a:t> &lt;- </a:t>
            </a:r>
            <a:r>
              <a:rPr sz="2400" dirty="0">
                <a:solidFill>
                  <a:srgbClr val="005493"/>
                </a:solidFill>
                <a:latin typeface="Lucida Console" panose="020B0609040504020204" pitchFamily="49" charset="0"/>
              </a:rPr>
              <a:t>function(request) 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</a:t>
            </a:r>
            <a:r>
              <a:rPr sz="2400" dirty="0" err="1">
                <a:latin typeface="Lucida Console" panose="020B0609040504020204" pitchFamily="49" charset="0"/>
              </a:rPr>
              <a:t>fluidPage</a:t>
            </a:r>
            <a:r>
              <a:rPr sz="2400"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</a:t>
            </a:r>
            <a:r>
              <a:rPr sz="2400" dirty="0" err="1">
                <a:latin typeface="Lucida Console" panose="020B0609040504020204" pitchFamily="49" charset="0"/>
              </a:rPr>
              <a:t>sidebarPanel</a:t>
            </a:r>
            <a:r>
              <a:rPr sz="2400"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  </a:t>
            </a:r>
            <a:r>
              <a:rPr sz="2400" dirty="0" err="1">
                <a:latin typeface="Lucida Console" panose="020B0609040504020204" pitchFamily="49" charset="0"/>
              </a:rPr>
              <a:t>sliderInput</a:t>
            </a:r>
            <a:r>
              <a:rPr sz="2400" dirty="0">
                <a:latin typeface="Lucida Console" panose="020B0609040504020204" pitchFamily="49" charset="0"/>
              </a:rPr>
              <a:t>("n", "Value to add", min = 0, max = 100, value = 50),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  </a:t>
            </a:r>
            <a:r>
              <a:rPr sz="2400" dirty="0" err="1">
                <a:latin typeface="Lucida Console" panose="020B0609040504020204" pitchFamily="49" charset="0"/>
              </a:rPr>
              <a:t>actionButton</a:t>
            </a:r>
            <a:r>
              <a:rPr sz="2400" dirty="0">
                <a:latin typeface="Lucida Console" panose="020B0609040504020204" pitchFamily="49" charset="0"/>
              </a:rPr>
              <a:t>("add", "Add"), 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),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</a:t>
            </a:r>
            <a:r>
              <a:rPr sz="2400" dirty="0" err="1">
                <a:latin typeface="Lucida Console" panose="020B0609040504020204" pitchFamily="49" charset="0"/>
              </a:rPr>
              <a:t>mainPanel</a:t>
            </a:r>
            <a:r>
              <a:rPr sz="2400"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  h4("Sum:", </a:t>
            </a:r>
            <a:r>
              <a:rPr sz="2400" dirty="0" err="1">
                <a:latin typeface="Lucida Console" panose="020B0609040504020204" pitchFamily="49" charset="0"/>
              </a:rPr>
              <a:t>textOutput</a:t>
            </a:r>
            <a:r>
              <a:rPr sz="2400" dirty="0">
                <a:latin typeface="Lucida Console" panose="020B0609040504020204" pitchFamily="49" charset="0"/>
              </a:rPr>
              <a:t>("sum"))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)</a:t>
            </a:r>
          </a:p>
          <a:p>
            <a:pPr algn="l">
              <a:defRPr sz="2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</a:t>
            </a:r>
            <a:r>
              <a:rPr sz="2400" dirty="0" err="1">
                <a:latin typeface="Lucida Console" panose="020B0609040504020204" pitchFamily="49" charset="0"/>
              </a:rPr>
              <a:t>bookmarkButton</a:t>
            </a:r>
            <a:r>
              <a:rPr sz="2400" dirty="0">
                <a:latin typeface="Lucida Console" panose="020B0609040504020204" pitchFamily="49" charset="0"/>
              </a:rPr>
              <a:t>()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5493"/>
                </a:solidFill>
                <a:latin typeface="Lucida Console" panose="020B0609040504020204" pitchFamily="49" charset="0"/>
              </a:rPr>
              <a:t>}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2400" dirty="0">
              <a:solidFill>
                <a:srgbClr val="005493"/>
              </a:solidFill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server &lt;- function(input, output, session) 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</a:t>
            </a:r>
            <a:r>
              <a:rPr sz="2400" dirty="0" err="1">
                <a:latin typeface="Lucida Console" panose="020B0609040504020204" pitchFamily="49" charset="0"/>
              </a:rPr>
              <a:t>vals</a:t>
            </a:r>
            <a:r>
              <a:rPr sz="2400" dirty="0">
                <a:latin typeface="Lucida Console" panose="020B0609040504020204" pitchFamily="49" charset="0"/>
              </a:rPr>
              <a:t> &lt;- </a:t>
            </a:r>
            <a:r>
              <a:rPr sz="2400" dirty="0" err="1">
                <a:latin typeface="Lucida Console" panose="020B0609040504020204" pitchFamily="49" charset="0"/>
              </a:rPr>
              <a:t>reactiveValues</a:t>
            </a:r>
            <a:r>
              <a:rPr sz="2400" dirty="0">
                <a:latin typeface="Lucida Console" panose="020B0609040504020204" pitchFamily="49" charset="0"/>
              </a:rPr>
              <a:t>(sum = 0)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2400" dirty="0"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</a:t>
            </a:r>
            <a:r>
              <a:rPr sz="2400" dirty="0" err="1">
                <a:solidFill>
                  <a:srgbClr val="FF2F92"/>
                </a:solidFill>
                <a:latin typeface="Lucida Console" panose="020B0609040504020204" pitchFamily="49" charset="0"/>
              </a:rPr>
              <a:t>onBookmark</a:t>
            </a:r>
            <a:r>
              <a:rPr sz="2400" dirty="0">
                <a:solidFill>
                  <a:srgbClr val="FF2F92"/>
                </a:solidFill>
                <a:latin typeface="Lucida Console" panose="020B0609040504020204" pitchFamily="49" charset="0"/>
              </a:rPr>
              <a:t>(function(state) {</a:t>
            </a:r>
          </a:p>
          <a:p>
            <a:pPr algn="l">
              <a:defRPr sz="2200">
                <a:solidFill>
                  <a:srgbClr val="FF2F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</a:t>
            </a:r>
            <a:r>
              <a:rPr sz="2400" dirty="0" err="1">
                <a:latin typeface="Lucida Console" panose="020B0609040504020204" pitchFamily="49" charset="0"/>
              </a:rPr>
              <a:t>state$values$currentSum</a:t>
            </a:r>
            <a:r>
              <a:rPr sz="2400" dirty="0">
                <a:latin typeface="Lucida Console" panose="020B0609040504020204" pitchFamily="49" charset="0"/>
              </a:rPr>
              <a:t> &lt;- </a:t>
            </a:r>
            <a:r>
              <a:rPr sz="2400" dirty="0" err="1">
                <a:latin typeface="Lucida Console" panose="020B0609040504020204" pitchFamily="49" charset="0"/>
              </a:rPr>
              <a:t>vals$sum</a:t>
            </a:r>
            <a:endParaRPr sz="2400" dirty="0"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FF2F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2200">
                <a:solidFill>
                  <a:srgbClr val="9437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</a:t>
            </a:r>
            <a:r>
              <a:rPr sz="2400" dirty="0" err="1">
                <a:latin typeface="Lucida Console" panose="020B0609040504020204" pitchFamily="49" charset="0"/>
              </a:rPr>
              <a:t>onRestore</a:t>
            </a:r>
            <a:r>
              <a:rPr sz="2400" dirty="0">
                <a:latin typeface="Lucida Console" panose="020B0609040504020204" pitchFamily="49" charset="0"/>
              </a:rPr>
              <a:t>(function(state) {</a:t>
            </a:r>
          </a:p>
          <a:p>
            <a:pPr algn="l">
              <a:defRPr sz="2200">
                <a:solidFill>
                  <a:srgbClr val="9437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</a:t>
            </a:r>
            <a:r>
              <a:rPr sz="2400" dirty="0" err="1">
                <a:latin typeface="Lucida Console" panose="020B0609040504020204" pitchFamily="49" charset="0"/>
              </a:rPr>
              <a:t>vals$sum</a:t>
            </a:r>
            <a:r>
              <a:rPr sz="2400" dirty="0">
                <a:latin typeface="Lucida Console" panose="020B0609040504020204" pitchFamily="49" charset="0"/>
              </a:rPr>
              <a:t> &lt;- </a:t>
            </a:r>
            <a:r>
              <a:rPr sz="2400" dirty="0" err="1">
                <a:latin typeface="Lucida Console" panose="020B0609040504020204" pitchFamily="49" charset="0"/>
              </a:rPr>
              <a:t>state$values$currentSum</a:t>
            </a:r>
            <a:endParaRPr sz="2400" dirty="0"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9437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2400" dirty="0"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</a:t>
            </a:r>
            <a:r>
              <a:rPr sz="2400" dirty="0" err="1">
                <a:latin typeface="Lucida Console" panose="020B0609040504020204" pitchFamily="49" charset="0"/>
              </a:rPr>
              <a:t>observeEvent</a:t>
            </a:r>
            <a:r>
              <a:rPr sz="2400" dirty="0">
                <a:latin typeface="Lucida Console" panose="020B0609040504020204" pitchFamily="49" charset="0"/>
              </a:rPr>
              <a:t>(</a:t>
            </a:r>
            <a:r>
              <a:rPr sz="2400" dirty="0" err="1">
                <a:latin typeface="Lucida Console" panose="020B0609040504020204" pitchFamily="49" charset="0"/>
              </a:rPr>
              <a:t>input$add</a:t>
            </a:r>
            <a:r>
              <a:rPr sz="2400" dirty="0">
                <a:latin typeface="Lucida Console" panose="020B0609040504020204" pitchFamily="49" charset="0"/>
              </a:rPr>
              <a:t>, 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</a:t>
            </a:r>
            <a:r>
              <a:rPr sz="2400" dirty="0" err="1">
                <a:latin typeface="Lucida Console" panose="020B0609040504020204" pitchFamily="49" charset="0"/>
              </a:rPr>
              <a:t>vals$sum</a:t>
            </a:r>
            <a:r>
              <a:rPr sz="2400" dirty="0">
                <a:latin typeface="Lucida Console" panose="020B0609040504020204" pitchFamily="49" charset="0"/>
              </a:rPr>
              <a:t> &lt;- </a:t>
            </a:r>
            <a:r>
              <a:rPr sz="2400" dirty="0" err="1">
                <a:latin typeface="Lucida Console" panose="020B0609040504020204" pitchFamily="49" charset="0"/>
              </a:rPr>
              <a:t>vals$sum</a:t>
            </a:r>
            <a:r>
              <a:rPr sz="2400" dirty="0">
                <a:latin typeface="Lucida Console" panose="020B0609040504020204" pitchFamily="49" charset="0"/>
              </a:rPr>
              <a:t> + </a:t>
            </a:r>
            <a:r>
              <a:rPr sz="2400" dirty="0" err="1">
                <a:latin typeface="Lucida Console" panose="020B0609040504020204" pitchFamily="49" charset="0"/>
              </a:rPr>
              <a:t>input$n</a:t>
            </a:r>
            <a:endParaRPr sz="2400" dirty="0"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</a:t>
            </a:r>
            <a:r>
              <a:rPr sz="2400" dirty="0" err="1">
                <a:latin typeface="Lucida Console" panose="020B0609040504020204" pitchFamily="49" charset="0"/>
              </a:rPr>
              <a:t>output$sum</a:t>
            </a:r>
            <a:r>
              <a:rPr sz="2400" dirty="0">
                <a:latin typeface="Lucida Console" panose="020B0609040504020204" pitchFamily="49" charset="0"/>
              </a:rPr>
              <a:t> &lt;- </a:t>
            </a:r>
            <a:r>
              <a:rPr sz="2400" dirty="0" err="1">
                <a:latin typeface="Lucida Console" panose="020B0609040504020204" pitchFamily="49" charset="0"/>
              </a:rPr>
              <a:t>renderText</a:t>
            </a:r>
            <a:r>
              <a:rPr sz="2400" dirty="0">
                <a:latin typeface="Lucida Console" panose="020B0609040504020204" pitchFamily="49" charset="0"/>
              </a:rPr>
              <a:t>({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  </a:t>
            </a:r>
            <a:r>
              <a:rPr sz="2400" dirty="0" err="1">
                <a:latin typeface="Lucida Console" panose="020B0609040504020204" pitchFamily="49" charset="0"/>
              </a:rPr>
              <a:t>vals$sum</a:t>
            </a:r>
            <a:endParaRPr sz="2400" dirty="0"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latin typeface="Lucida Console" panose="020B0609040504020204" pitchFamily="49" charset="0"/>
              </a:rPr>
              <a:t>}</a:t>
            </a:r>
          </a:p>
          <a:p>
            <a:pPr algn="l">
              <a:defRPr sz="2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2400" dirty="0">
              <a:latin typeface="Lucida Console" panose="020B0609040504020204" pitchFamily="49" charset="0"/>
            </a:endParaRPr>
          </a:p>
          <a:p>
            <a:pPr algn="l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latin typeface="Lucida Console" panose="020B0609040504020204" pitchFamily="49" charset="0"/>
              </a:rPr>
              <a:t>shinyApp</a:t>
            </a:r>
            <a:r>
              <a:rPr sz="2400" dirty="0">
                <a:latin typeface="Lucida Console" panose="020B0609040504020204" pitchFamily="49" charset="0"/>
              </a:rPr>
              <a:t>(</a:t>
            </a:r>
            <a:r>
              <a:rPr sz="2400" dirty="0" err="1">
                <a:latin typeface="Lucida Console" panose="020B0609040504020204" pitchFamily="49" charset="0"/>
              </a:rPr>
              <a:t>ui</a:t>
            </a:r>
            <a:r>
              <a:rPr sz="2400" dirty="0">
                <a:latin typeface="Lucida Console" panose="020B0609040504020204" pitchFamily="49" charset="0"/>
              </a:rPr>
              <a:t>, server, </a:t>
            </a:r>
            <a:r>
              <a:rPr sz="2400" dirty="0" err="1">
                <a:solidFill>
                  <a:srgbClr val="FF9300"/>
                </a:solidFill>
                <a:latin typeface="Lucida Console" panose="020B0609040504020204" pitchFamily="49" charset="0"/>
              </a:rPr>
              <a:t>enableBookmarking</a:t>
            </a:r>
            <a:r>
              <a:rPr sz="2400" dirty="0">
                <a:solidFill>
                  <a:srgbClr val="FF9300"/>
                </a:solidFill>
                <a:latin typeface="Lucida Console" panose="020B0609040504020204" pitchFamily="49" charset="0"/>
              </a:rPr>
              <a:t> = "</a:t>
            </a:r>
            <a:r>
              <a:rPr sz="2400" dirty="0" err="1">
                <a:solidFill>
                  <a:srgbClr val="FF9300"/>
                </a:solidFill>
                <a:latin typeface="Lucida Console" panose="020B0609040504020204" pitchFamily="49" charset="0"/>
              </a:rPr>
              <a:t>url</a:t>
            </a:r>
            <a:r>
              <a:rPr sz="2400" dirty="0">
                <a:solidFill>
                  <a:srgbClr val="FF9300"/>
                </a:solidFill>
                <a:latin typeface="Lucida Console" panose="020B0609040504020204" pitchFamily="49" charset="0"/>
              </a:rPr>
              <a:t>"</a:t>
            </a:r>
            <a:r>
              <a:rPr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27" name="bookmark_04.R"/>
          <p:cNvSpPr txBox="1"/>
          <p:nvPr/>
        </p:nvSpPr>
        <p:spPr>
          <a:xfrm>
            <a:off x="258712" y="4250245"/>
            <a:ext cx="5068107" cy="89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bookmark_04.R</a:t>
            </a:r>
          </a:p>
        </p:txBody>
      </p:sp>
      <p:grpSp>
        <p:nvGrpSpPr>
          <p:cNvPr id="530" name="Group"/>
          <p:cNvGrpSpPr/>
          <p:nvPr/>
        </p:nvGrpSpPr>
        <p:grpSpPr>
          <a:xfrm>
            <a:off x="13069681" y="5629447"/>
            <a:ext cx="11108636" cy="1854448"/>
            <a:chOff x="0" y="0"/>
            <a:chExt cx="11108635" cy="1854447"/>
          </a:xfrm>
        </p:grpSpPr>
        <p:sp>
          <p:nvSpPr>
            <p:cNvPr id="528" name="When app is bookmarked,…"/>
            <p:cNvSpPr/>
            <p:nvPr/>
          </p:nvSpPr>
          <p:spPr>
            <a:xfrm>
              <a:off x="3496176" y="0"/>
              <a:ext cx="7612460" cy="18453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2F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2F92"/>
                  </a:solidFill>
                </a:defRPr>
              </a:pPr>
              <a:r>
                <a:rPr dirty="0"/>
                <a:t>When app is bookmarked,</a:t>
              </a:r>
            </a:p>
            <a:p>
              <a:pPr>
                <a:defRPr sz="4000">
                  <a:solidFill>
                    <a:srgbClr val="FF2F92"/>
                  </a:solidFill>
                </a:defRPr>
              </a:pPr>
              <a:r>
                <a:rPr dirty="0"/>
                <a:t>save </a:t>
              </a:r>
              <a:r>
                <a:rPr dirty="0" err="1"/>
                <a:t>vals$sum</a:t>
              </a:r>
              <a:r>
                <a:rPr dirty="0"/>
                <a:t> in the </a:t>
              </a:r>
            </a:p>
            <a:p>
              <a:pPr>
                <a:defRPr sz="4000">
                  <a:solidFill>
                    <a:srgbClr val="FF2F92"/>
                  </a:solidFill>
                </a:defRPr>
              </a:pPr>
              <a:r>
                <a:rPr dirty="0"/>
                <a:t>bookmark state values</a:t>
              </a:r>
            </a:p>
          </p:txBody>
        </p:sp>
        <p:sp>
          <p:nvSpPr>
            <p:cNvPr id="529" name="Triangle"/>
            <p:cNvSpPr/>
            <p:nvPr/>
          </p:nvSpPr>
          <p:spPr>
            <a:xfrm rot="16200000">
              <a:off x="820122" y="-811883"/>
              <a:ext cx="1846208" cy="348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2F92">
                <a:alpha val="3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13069681" y="7661446"/>
            <a:ext cx="11108636" cy="1854448"/>
            <a:chOff x="0" y="0"/>
            <a:chExt cx="11108635" cy="1854447"/>
          </a:xfrm>
        </p:grpSpPr>
        <p:sp>
          <p:nvSpPr>
            <p:cNvPr id="531" name="When app is restored,…"/>
            <p:cNvSpPr/>
            <p:nvPr/>
          </p:nvSpPr>
          <p:spPr>
            <a:xfrm>
              <a:off x="3496176" y="0"/>
              <a:ext cx="7612460" cy="18453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437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9437FF"/>
                  </a:solidFill>
                </a:defRPr>
              </a:pPr>
              <a:r>
                <a:t>When app is restored, </a:t>
              </a:r>
            </a:p>
            <a:p>
              <a:pPr>
                <a:defRPr sz="4000">
                  <a:solidFill>
                    <a:srgbClr val="9437FF"/>
                  </a:solidFill>
                </a:defRPr>
              </a:pPr>
              <a:r>
                <a:t>retrieve vals$sum from the bookmark state values</a:t>
              </a:r>
            </a:p>
          </p:txBody>
        </p:sp>
        <p:sp>
          <p:nvSpPr>
            <p:cNvPr id="532" name="Triangle"/>
            <p:cNvSpPr/>
            <p:nvPr/>
          </p:nvSpPr>
          <p:spPr>
            <a:xfrm rot="16200000">
              <a:off x="820122" y="-811883"/>
              <a:ext cx="1846208" cy="348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437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 animBg="1" advAuto="0"/>
      <p:bldP spid="53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36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7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font-awesome_4-6-3_users_256_0_d3d3d3_none.png" descr="font-awesome_4-6-3_users_256_0_d3d3d3_non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12" y="254000"/>
            <a:ext cx="3251201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exercise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exercise</a:t>
            </a:r>
          </a:p>
        </p:txBody>
      </p:sp>
      <p:sp>
        <p:nvSpPr>
          <p:cNvPr id="541" name="Run bookmark_04.R…"/>
          <p:cNvSpPr txBox="1">
            <a:spLocks noGrp="1"/>
          </p:cNvSpPr>
          <p:nvPr>
            <p:ph type="body" idx="21"/>
          </p:nvPr>
        </p:nvSpPr>
        <p:spPr>
          <a:xfrm>
            <a:off x="3390303" y="2286832"/>
            <a:ext cx="17445237" cy="3541140"/>
          </a:xfrm>
          <a:prstGeom prst="rect">
            <a:avLst/>
          </a:prstGeom>
        </p:spPr>
        <p:txBody>
          <a:bodyPr/>
          <a:lstStyle/>
          <a:p>
            <a:r>
              <a:t>Run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bookmark_04.R</a:t>
            </a:r>
          </a:p>
          <a:p>
            <a:r>
              <a:t>There is a bug, what is it?</a:t>
            </a:r>
          </a:p>
          <a:p>
            <a:r>
              <a:t>Can you fix it?</a:t>
            </a:r>
          </a:p>
        </p:txBody>
      </p:sp>
      <p:pic>
        <p:nvPicPr>
          <p:cNvPr id="542" name="timer_3min.mov" descr="timer_3min.mov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773900" y="10509250"/>
            <a:ext cx="4267200" cy="1524000"/>
          </a:xfrm>
          <a:prstGeom prst="rect">
            <a:avLst/>
          </a:prstGeom>
          <a:ln w="25400">
            <a:solidFill>
              <a:srgbClr val="D3D3D3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667" fill="hold"/>
                                        <p:tgtEl>
                                          <p:spTgt spid="5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42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545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6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Solution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Solution</a:t>
            </a:r>
          </a:p>
        </p:txBody>
      </p:sp>
      <p:pic>
        <p:nvPicPr>
          <p:cNvPr id="54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bookmark_05.R"/>
          <p:cNvSpPr txBox="1"/>
          <p:nvPr/>
        </p:nvSpPr>
        <p:spPr>
          <a:xfrm>
            <a:off x="8667185" y="6247414"/>
            <a:ext cx="7049630" cy="1221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bookmark_05.R</a:t>
            </a:r>
          </a:p>
        </p:txBody>
      </p:sp>
      <p:sp>
        <p:nvSpPr>
          <p:cNvPr id="551" name="Solution to the previous exercise"/>
          <p:cNvSpPr txBox="1"/>
          <p:nvPr/>
        </p:nvSpPr>
        <p:spPr>
          <a:xfrm>
            <a:off x="4792910" y="4292600"/>
            <a:ext cx="1479818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Solution to the previous exercise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5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bookmarking"/>
          <p:cNvSpPr txBox="1"/>
          <p:nvPr/>
        </p:nvSpPr>
        <p:spPr>
          <a:xfrm>
            <a:off x="80527" y="9325888"/>
            <a:ext cx="19995412" cy="290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15000" cap="all">
                <a:solidFill>
                  <a:srgbClr val="447F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bookmarking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Screen Shot 2014-07-09 at 9.47.41 AM (1).png" descr="Screen Shot 2014-07-09 at 9.47.41 AM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97" y="-279400"/>
            <a:ext cx="17785803" cy="10178003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Shiny from"/>
          <p:cNvSpPr txBox="1"/>
          <p:nvPr/>
        </p:nvSpPr>
        <p:spPr>
          <a:xfrm>
            <a:off x="18180203" y="12385457"/>
            <a:ext cx="3224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55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725" y="12348527"/>
            <a:ext cx="2764118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bookmarking"/>
          <p:cNvSpPr txBox="1"/>
          <p:nvPr/>
        </p:nvSpPr>
        <p:spPr>
          <a:xfrm>
            <a:off x="80527" y="9325888"/>
            <a:ext cx="19995412" cy="290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algn="l">
              <a:defRPr sz="15000" cap="all">
                <a:solidFill>
                  <a:srgbClr val="447FB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Final Project Office </a:t>
            </a:r>
            <a:r>
              <a:rPr lang="en-US" dirty="0" err="1"/>
              <a:t>hrs</a:t>
            </a: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553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Motivation"/>
          <p:cNvSpPr txBox="1">
            <a:spLocks noGrp="1"/>
          </p:cNvSpPr>
          <p:nvPr>
            <p:ph type="body" idx="21"/>
          </p:nvPr>
        </p:nvSpPr>
        <p:spPr>
          <a:xfrm>
            <a:off x="1273571" y="3291316"/>
            <a:ext cx="21836858" cy="713336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  <a:defRPr sz="21000">
                <a:solidFill>
                  <a:srgbClr val="FFFFFF"/>
                </a:solidFill>
              </a:defRPr>
            </a:lvl1pPr>
          </a:lstStyle>
          <a:p>
            <a:r>
              <a:t>Motivation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pture the results you're currently seeing in a Shiny app, by snapshotting inputs and sta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0897" indent="-420897" defTabSz="569594">
              <a:spcBef>
                <a:spcPts val="2000"/>
              </a:spcBef>
              <a:defRPr sz="4140"/>
            </a:pPr>
            <a:r>
              <a:t>Capture the results you're currently seeing in a Shiny app, by snapshotting inputs and state</a:t>
            </a:r>
          </a:p>
          <a:p>
            <a:pPr marL="420897" indent="-420897" defTabSz="569594">
              <a:spcBef>
                <a:spcPts val="2000"/>
              </a:spcBef>
              <a:defRPr sz="4140"/>
            </a:pPr>
            <a:r>
              <a:t>Creates a URL that can be shared with others, or bookmarked for your own future use</a:t>
            </a:r>
          </a:p>
          <a:p>
            <a:pPr marL="420897" indent="-420897" defTabSz="569594">
              <a:spcBef>
                <a:spcPts val="2000"/>
              </a:spcBef>
              <a:defRPr sz="4140"/>
            </a:pPr>
            <a:r>
              <a:t>Applications:</a:t>
            </a:r>
          </a:p>
          <a:p>
            <a:pPr marL="929151" lvl="1" indent="-420897" defTabSz="569594">
              <a:spcBef>
                <a:spcPts val="2000"/>
              </a:spcBef>
              <a:defRPr sz="4140"/>
            </a:pPr>
            <a:r>
              <a:t>Collaboration across researchers: Biostatistician creates an app, passes on to the biologist to explore, biologist wants to communicate specific findings back to the biostatistician</a:t>
            </a:r>
          </a:p>
          <a:p>
            <a:pPr marL="929151" lvl="1" indent="-420897" defTabSz="569594">
              <a:spcBef>
                <a:spcPts val="2000"/>
              </a:spcBef>
              <a:defRPr sz="4140"/>
            </a:pPr>
            <a:r>
              <a:t>Sharing results with a coworker/manager: Instead of sending someone to your app and then asking them to click this, check that, choose this, etc.</a:t>
            </a:r>
          </a:p>
          <a:p>
            <a:pPr marL="929151" lvl="1" indent="-420897" defTabSz="569594">
              <a:spcBef>
                <a:spcPts val="2000"/>
              </a:spcBef>
              <a:defRPr sz="4140"/>
            </a:pPr>
            <a:r>
              <a:t>Education:</a:t>
            </a:r>
          </a:p>
          <a:p>
            <a:pPr marL="1437405" lvl="2" indent="-420897" defTabSz="569594">
              <a:spcBef>
                <a:spcPts val="2000"/>
              </a:spcBef>
              <a:defRPr sz="4140"/>
            </a:pPr>
            <a:r>
              <a:t>If using a Shiny app to teach concepts, students might be asked to play around with a distribution by tweaking inputs, and submit the output</a:t>
            </a:r>
          </a:p>
          <a:p>
            <a:pPr marL="1437405" lvl="2" indent="-420897" defTabSz="569594">
              <a:spcBef>
                <a:spcPts val="2000"/>
              </a:spcBef>
              <a:defRPr sz="4140"/>
            </a:pPr>
            <a:r>
              <a:t>Or an instructor might want to provide multiple scenarios in an app for students to explore</a:t>
            </a:r>
          </a:p>
        </p:txBody>
      </p:sp>
      <p:sp>
        <p:nvSpPr>
          <p:cNvPr id="408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How to…"/>
          <p:cNvSpPr txBox="1">
            <a:spLocks noGrp="1"/>
          </p:cNvSpPr>
          <p:nvPr>
            <p:ph type="body" idx="21"/>
          </p:nvPr>
        </p:nvSpPr>
        <p:spPr>
          <a:xfrm>
            <a:off x="3380554" y="3291316"/>
            <a:ext cx="19729875" cy="7133368"/>
          </a:xfrm>
          <a:prstGeom prst="rect">
            <a:avLst/>
          </a:prstGeom>
        </p:spPr>
        <p:txBody>
          <a:bodyPr/>
          <a:lstStyle/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FFFFFF"/>
                </a:solidFill>
              </a:defRPr>
            </a:pPr>
            <a:r>
              <a:t>How to</a:t>
            </a:r>
          </a:p>
          <a:p>
            <a:pPr marL="0" indent="0" algn="r" defTabSz="800735">
              <a:spcBef>
                <a:spcPts val="6300"/>
              </a:spcBef>
              <a:buSzTx/>
              <a:buNone/>
              <a:defRPr sz="20370">
                <a:solidFill>
                  <a:srgbClr val="DBDBDB"/>
                </a:solidFill>
              </a:defRPr>
            </a:pPr>
            <a:r>
              <a:t>bookmark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A very simple app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very simple app</a:t>
            </a:r>
          </a:p>
        </p:txBody>
      </p:sp>
      <p:sp>
        <p:nvSpPr>
          <p:cNvPr id="413" name="Rectangle"/>
          <p:cNvSpPr/>
          <p:nvPr/>
        </p:nvSpPr>
        <p:spPr>
          <a:xfrm>
            <a:off x="679450" y="2216741"/>
            <a:ext cx="13598572" cy="9773761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4" name="ui &lt;- fluidPage(…"/>
          <p:cNvSpPr txBox="1"/>
          <p:nvPr/>
        </p:nvSpPr>
        <p:spPr>
          <a:xfrm>
            <a:off x="1022403" y="3036411"/>
            <a:ext cx="13074908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fluidPage</a:t>
            </a:r>
            <a:r>
              <a:rPr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textInput</a:t>
            </a:r>
            <a:r>
              <a:rPr dirty="0">
                <a:latin typeface="Lucida Console" panose="020B0609040504020204" pitchFamily="49" charset="0"/>
              </a:rPr>
              <a:t>("txt", "Enter text"),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checkboxInput</a:t>
            </a:r>
            <a:r>
              <a:rPr dirty="0">
                <a:latin typeface="Lucida Console" panose="020B0609040504020204" pitchFamily="49" charset="0"/>
              </a:rPr>
              <a:t>("caps", "Capitalize"),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verbatimTextOutput</a:t>
            </a:r>
            <a:r>
              <a:rPr dirty="0">
                <a:latin typeface="Lucida Console" panose="020B0609040504020204" pitchFamily="49" charset="0"/>
              </a:rPr>
              <a:t>("out")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output$out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renderText</a:t>
            </a:r>
            <a:r>
              <a:rPr dirty="0">
                <a:latin typeface="Lucida Console" panose="020B0609040504020204" pitchFamily="49" charset="0"/>
              </a:rPr>
              <a:t>({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ifelse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input$caps</a:t>
            </a:r>
            <a:r>
              <a:rPr dirty="0">
                <a:latin typeface="Lucida Console" panose="020B0609040504020204" pitchFamily="49" charset="0"/>
              </a:rPr>
              <a:t>, </a:t>
            </a:r>
            <a:r>
              <a:rPr dirty="0" err="1">
                <a:latin typeface="Lucida Console" panose="020B0609040504020204" pitchFamily="49" charset="0"/>
              </a:rPr>
              <a:t>toupper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input$txt</a:t>
            </a:r>
            <a:r>
              <a:rPr dirty="0">
                <a:latin typeface="Lucida Console" panose="020B0609040504020204" pitchFamily="49" charset="0"/>
              </a:rPr>
              <a:t>), </a:t>
            </a:r>
            <a:r>
              <a:rPr dirty="0" err="1">
                <a:latin typeface="Lucida Console" panose="020B0609040504020204" pitchFamily="49" charset="0"/>
              </a:rPr>
              <a:t>input$txt</a:t>
            </a:r>
            <a:r>
              <a:rPr dirty="0">
                <a:latin typeface="Lucida Console" panose="020B0609040504020204" pitchFamily="49" charset="0"/>
              </a:rPr>
              <a:t>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shinyApp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, server)</a:t>
            </a:r>
          </a:p>
        </p:txBody>
      </p:sp>
      <p:pic>
        <p:nvPicPr>
          <p:cNvPr id="415" name="Screen Shot 2017-05-03 at 18.59.52.png" descr="Screen Shot 2017-05-03 at 18.59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0" y="4724651"/>
            <a:ext cx="9036050" cy="3127865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Enabling bookmark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Enabling bookmarking</a:t>
            </a:r>
          </a:p>
        </p:txBody>
      </p:sp>
      <p:sp>
        <p:nvSpPr>
          <p:cNvPr id="418" name="Rectangle"/>
          <p:cNvSpPr/>
          <p:nvPr/>
        </p:nvSpPr>
        <p:spPr>
          <a:xfrm>
            <a:off x="679450" y="2216741"/>
            <a:ext cx="13598572" cy="9773761"/>
          </a:xfrm>
          <a:prstGeom prst="rect">
            <a:avLst/>
          </a:prstGeom>
          <a:solidFill>
            <a:srgbClr val="EBEBEB"/>
          </a:solidFill>
          <a:ln w="25400">
            <a:solidFill>
              <a:srgbClr val="929292"/>
            </a:solidFill>
            <a:miter lim="400000"/>
          </a:ln>
          <a:effectLst>
            <a:outerShdw blurRad="101600" dist="51418" dir="5452524" rotWithShape="0">
              <a:srgbClr val="000000">
                <a:alpha val="5518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ui &lt;- function(request) {…"/>
          <p:cNvSpPr txBox="1"/>
          <p:nvPr/>
        </p:nvSpPr>
        <p:spPr>
          <a:xfrm>
            <a:off x="1022403" y="3112784"/>
            <a:ext cx="13074908" cy="798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>
                <a:solidFill>
                  <a:srgbClr val="005493"/>
                </a:solidFill>
                <a:latin typeface="Lucida Console" panose="020B0609040504020204" pitchFamily="49" charset="0"/>
              </a:rPr>
              <a:t>function(request) {</a:t>
            </a:r>
            <a:endParaRPr dirty="0">
              <a:solidFill>
                <a:srgbClr val="FF9300"/>
              </a:solidFill>
              <a:latin typeface="Lucida Console" panose="020B0609040504020204" pitchFamily="49" charset="0"/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fluidPage</a:t>
            </a:r>
            <a:r>
              <a:rPr dirty="0">
                <a:latin typeface="Lucida Console" panose="020B0609040504020204" pitchFamily="49" charset="0"/>
              </a:rPr>
              <a:t>(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textInput</a:t>
            </a:r>
            <a:r>
              <a:rPr dirty="0">
                <a:latin typeface="Lucida Console" panose="020B0609040504020204" pitchFamily="49" charset="0"/>
              </a:rPr>
              <a:t>("txt", "Enter text"),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checkboxInput</a:t>
            </a:r>
            <a:r>
              <a:rPr dirty="0">
                <a:latin typeface="Lucida Console" panose="020B0609040504020204" pitchFamily="49" charset="0"/>
              </a:rPr>
              <a:t>("caps", "Capitalize"),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verbatimTextOutput</a:t>
            </a:r>
            <a:r>
              <a:rPr dirty="0">
                <a:latin typeface="Lucida Console" panose="020B0609040504020204" pitchFamily="49" charset="0"/>
              </a:rPr>
              <a:t>("out"),</a:t>
            </a:r>
          </a:p>
          <a:p>
            <a:pPr algn="l">
              <a:defRPr sz="3200">
                <a:solidFill>
                  <a:srgbClr val="0096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bookmarkButton</a:t>
            </a:r>
            <a:r>
              <a:rPr dirty="0">
                <a:latin typeface="Lucida Console" panose="020B0609040504020204" pitchFamily="49" charset="0"/>
              </a:rPr>
              <a:t>()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)</a:t>
            </a:r>
          </a:p>
          <a:p>
            <a:pPr algn="l">
              <a:defRPr sz="320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server &lt;- function(input, output, session) 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</a:t>
            </a:r>
            <a:r>
              <a:rPr dirty="0" err="1">
                <a:latin typeface="Lucida Console" panose="020B0609040504020204" pitchFamily="49" charset="0"/>
              </a:rPr>
              <a:t>output$out</a:t>
            </a:r>
            <a:r>
              <a:rPr dirty="0">
                <a:latin typeface="Lucida Console" panose="020B0609040504020204" pitchFamily="49" charset="0"/>
              </a:rPr>
              <a:t> &lt;- </a:t>
            </a:r>
            <a:r>
              <a:rPr dirty="0" err="1">
                <a:latin typeface="Lucida Console" panose="020B0609040504020204" pitchFamily="49" charset="0"/>
              </a:rPr>
              <a:t>renderText</a:t>
            </a:r>
            <a:r>
              <a:rPr dirty="0">
                <a:latin typeface="Lucida Console" panose="020B0609040504020204" pitchFamily="49" charset="0"/>
              </a:rPr>
              <a:t>({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  </a:t>
            </a:r>
            <a:r>
              <a:rPr dirty="0" err="1">
                <a:latin typeface="Lucida Console" panose="020B0609040504020204" pitchFamily="49" charset="0"/>
              </a:rPr>
              <a:t>ifelse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input$caps</a:t>
            </a:r>
            <a:r>
              <a:rPr dirty="0">
                <a:latin typeface="Lucida Console" panose="020B0609040504020204" pitchFamily="49" charset="0"/>
              </a:rPr>
              <a:t>, </a:t>
            </a:r>
            <a:r>
              <a:rPr dirty="0" err="1">
                <a:latin typeface="Lucida Console" panose="020B0609040504020204" pitchFamily="49" charset="0"/>
              </a:rPr>
              <a:t>toupper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input$txt</a:t>
            </a:r>
            <a:r>
              <a:rPr dirty="0">
                <a:latin typeface="Lucida Console" panose="020B0609040504020204" pitchFamily="49" charset="0"/>
              </a:rPr>
              <a:t>), </a:t>
            </a:r>
            <a:r>
              <a:rPr dirty="0" err="1">
                <a:latin typeface="Lucida Console" panose="020B0609040504020204" pitchFamily="49" charset="0"/>
              </a:rPr>
              <a:t>input$txt</a:t>
            </a:r>
            <a:r>
              <a:rPr dirty="0">
                <a:latin typeface="Lucida Console" panose="020B0609040504020204" pitchFamily="49" charset="0"/>
              </a:rPr>
              <a:t>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  })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latin typeface="Lucida Console" panose="020B0609040504020204" pitchFamily="49" charset="0"/>
              </a:rPr>
              <a:t>}</a:t>
            </a: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>
              <a:latin typeface="Lucida Console" panose="020B0609040504020204" pitchFamily="49" charset="0"/>
            </a:endParaRPr>
          </a:p>
          <a:p>
            <a:pPr algn="l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latin typeface="Lucida Console" panose="020B0609040504020204" pitchFamily="49" charset="0"/>
              </a:rPr>
              <a:t>shinyApp</a:t>
            </a:r>
            <a:r>
              <a:rPr dirty="0">
                <a:latin typeface="Lucida Console" panose="020B0609040504020204" pitchFamily="49" charset="0"/>
              </a:rPr>
              <a:t>(</a:t>
            </a:r>
            <a:r>
              <a:rPr dirty="0" err="1">
                <a:latin typeface="Lucida Console" panose="020B0609040504020204" pitchFamily="49" charset="0"/>
              </a:rPr>
              <a:t>ui</a:t>
            </a:r>
            <a:r>
              <a:rPr dirty="0">
                <a:latin typeface="Lucida Console" panose="020B0609040504020204" pitchFamily="49" charset="0"/>
              </a:rPr>
              <a:t>, server, </a:t>
            </a:r>
            <a:r>
              <a:rPr dirty="0" err="1">
                <a:solidFill>
                  <a:srgbClr val="009193"/>
                </a:solidFill>
                <a:latin typeface="Lucida Console" panose="020B0609040504020204" pitchFamily="49" charset="0"/>
              </a:rPr>
              <a:t>enableBookmarking</a:t>
            </a:r>
            <a:r>
              <a:rPr dirty="0">
                <a:solidFill>
                  <a:srgbClr val="009193"/>
                </a:solidFill>
                <a:latin typeface="Lucida Console" panose="020B0609040504020204" pitchFamily="49" charset="0"/>
              </a:rPr>
              <a:t> = </a:t>
            </a:r>
            <a:r>
              <a:rPr dirty="0">
                <a:latin typeface="Lucida Console" panose="020B0609040504020204" pitchFamily="49" charset="0"/>
              </a:rPr>
              <a:t>"</a:t>
            </a:r>
            <a:r>
              <a:rPr dirty="0" err="1">
                <a:solidFill>
                  <a:srgbClr val="FF9300"/>
                </a:solidFill>
                <a:latin typeface="Lucida Console" panose="020B0609040504020204" pitchFamily="49" charset="0"/>
              </a:rPr>
              <a:t>url</a:t>
            </a:r>
            <a:r>
              <a:rPr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422" name="Group"/>
          <p:cNvGrpSpPr/>
          <p:nvPr/>
        </p:nvGrpSpPr>
        <p:grpSpPr>
          <a:xfrm>
            <a:off x="12762572" y="9035343"/>
            <a:ext cx="10954678" cy="3135746"/>
            <a:chOff x="0" y="0"/>
            <a:chExt cx="10954678" cy="3135744"/>
          </a:xfrm>
        </p:grpSpPr>
        <p:sp>
          <p:nvSpPr>
            <p:cNvPr id="420" name="There must be a call to enableBookmarking()"/>
            <p:cNvSpPr/>
            <p:nvPr/>
          </p:nvSpPr>
          <p:spPr>
            <a:xfrm>
              <a:off x="3342218" y="0"/>
              <a:ext cx="7612461" cy="31344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919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193"/>
                  </a:solidFill>
                </a:defRPr>
              </a:lvl1pPr>
            </a:lstStyle>
            <a:p>
              <a:r>
                <a:t>There must be a call to enableBookmarking()</a:t>
              </a:r>
            </a:p>
          </p:txBody>
        </p:sp>
        <p:sp>
          <p:nvSpPr>
            <p:cNvPr id="421" name="Triangle"/>
            <p:cNvSpPr/>
            <p:nvPr/>
          </p:nvSpPr>
          <p:spPr>
            <a:xfrm rot="16200000">
              <a:off x="102495" y="-94256"/>
              <a:ext cx="3127505" cy="333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193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5" name="Group"/>
          <p:cNvGrpSpPr/>
          <p:nvPr/>
        </p:nvGrpSpPr>
        <p:grpSpPr>
          <a:xfrm>
            <a:off x="6684938" y="5088379"/>
            <a:ext cx="17032312" cy="1626463"/>
            <a:chOff x="0" y="0"/>
            <a:chExt cx="17032311" cy="1626462"/>
          </a:xfrm>
        </p:grpSpPr>
        <p:sp>
          <p:nvSpPr>
            <p:cNvPr id="423" name="A button for bookmarking"/>
            <p:cNvSpPr/>
            <p:nvPr/>
          </p:nvSpPr>
          <p:spPr>
            <a:xfrm>
              <a:off x="9419852" y="0"/>
              <a:ext cx="7612460" cy="161574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9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0096FF"/>
                  </a:solidFill>
                </a:defRPr>
              </a:lvl1pPr>
            </a:lstStyle>
            <a:p>
              <a:r>
                <a:t>A button for bookmarking</a:t>
              </a:r>
            </a:p>
          </p:txBody>
        </p:sp>
        <p:sp>
          <p:nvSpPr>
            <p:cNvPr id="424" name="Triangle"/>
            <p:cNvSpPr/>
            <p:nvPr/>
          </p:nvSpPr>
          <p:spPr>
            <a:xfrm rot="16200000">
              <a:off x="3895953" y="-3887714"/>
              <a:ext cx="1618223" cy="941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96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7342505" y="2243525"/>
            <a:ext cx="16374746" cy="2373939"/>
            <a:chOff x="0" y="173425"/>
            <a:chExt cx="16374745" cy="2373938"/>
          </a:xfrm>
        </p:grpSpPr>
        <p:sp>
          <p:nvSpPr>
            <p:cNvPr id="426" name="Group"/>
            <p:cNvSpPr/>
            <p:nvPr/>
          </p:nvSpPr>
          <p:spPr>
            <a:xfrm>
              <a:off x="8762285" y="185155"/>
              <a:ext cx="7612460" cy="23622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549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500">
                  <a:solidFill>
                    <a:srgbClr val="005493"/>
                  </a:solidFill>
                </a:defRPr>
              </a:lvl1pPr>
            </a:lstStyle>
            <a:p>
              <a:r>
                <a:rPr dirty="0"/>
                <a:t> UI portion must be a function that takes one argument</a:t>
              </a:r>
            </a:p>
          </p:txBody>
        </p:sp>
        <p:sp>
          <p:nvSpPr>
            <p:cNvPr id="427" name="Triangle"/>
            <p:cNvSpPr/>
            <p:nvPr/>
          </p:nvSpPr>
          <p:spPr>
            <a:xfrm rot="16200000">
              <a:off x="3189312" y="-3015887"/>
              <a:ext cx="2373937" cy="875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5493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animBg="1" advAuto="0"/>
      <p:bldP spid="425" grpId="0" animBg="1" advAuto="0"/>
      <p:bldP spid="42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31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bookmark_01.R"/>
          <p:cNvSpPr txBox="1">
            <a:spLocks noGrp="1"/>
          </p:cNvSpPr>
          <p:nvPr>
            <p:ph type="body" idx="21"/>
          </p:nvPr>
        </p:nvSpPr>
        <p:spPr>
          <a:xfrm>
            <a:off x="8667185" y="1269014"/>
            <a:ext cx="7049630" cy="1221172"/>
          </a:xfrm>
          <a:prstGeom prst="rect">
            <a:avLst/>
          </a:prstGeom>
        </p:spPr>
        <p:txBody>
          <a:bodyPr/>
          <a:lstStyle/>
          <a:p>
            <a:r>
              <a:t>bookmark_01.R</a:t>
            </a:r>
          </a:p>
        </p:txBody>
      </p:sp>
      <p:pic>
        <p:nvPicPr>
          <p:cNvPr id="437" name="Screen Shot 2017-05-01 at 23.12.12.png" descr="Screen Shot 2017-05-01 at 23.12.12.png"/>
          <p:cNvPicPr>
            <a:picLocks noChangeAspect="1"/>
          </p:cNvPicPr>
          <p:nvPr/>
        </p:nvPicPr>
        <p:blipFill>
          <a:blip r:embed="rId4"/>
          <a:srcRect t="7455"/>
          <a:stretch>
            <a:fillRect/>
          </a:stretch>
        </p:blipFill>
        <p:spPr>
          <a:xfrm>
            <a:off x="3454400" y="3746327"/>
            <a:ext cx="17475200" cy="6722806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© 2016 RStudio, Inc. All rights reserved."/>
          <p:cNvSpPr txBox="1"/>
          <p:nvPr/>
        </p:nvSpPr>
        <p:spPr>
          <a:xfrm>
            <a:off x="20835540" y="13074649"/>
            <a:ext cx="33300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584200">
              <a:lnSpc>
                <a:spcPts val="3600"/>
              </a:lnSpc>
              <a:defRPr sz="1400">
                <a:solidFill>
                  <a:srgbClr val="C0C0C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© 2016 RStudio, Inc. All rights reserved.</a:t>
            </a:r>
          </a:p>
        </p:txBody>
      </p:sp>
      <p:sp>
        <p:nvSpPr>
          <p:cNvPr id="440" name="Rectangle"/>
          <p:cNvSpPr/>
          <p:nvPr/>
        </p:nvSpPr>
        <p:spPr>
          <a:xfrm>
            <a:off x="6349" y="12439650"/>
            <a:ext cx="24384002" cy="1270000"/>
          </a:xfrm>
          <a:prstGeom prst="rect">
            <a:avLst/>
          </a:prstGeom>
          <a:ln w="12700">
            <a:solidFill>
              <a:srgbClr val="D6D6D6"/>
            </a:solidFill>
            <a:miter lim="400000"/>
          </a:ln>
          <a:effectLst>
            <a:outerShdw blurRad="50800" dist="20346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Shiny from"/>
          <p:cNvSpPr txBox="1"/>
          <p:nvPr/>
        </p:nvSpPr>
        <p:spPr>
          <a:xfrm>
            <a:off x="258712" y="12734924"/>
            <a:ext cx="2879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Shiny</a:t>
            </a:r>
            <a:r>
              <a:t> from</a:t>
            </a:r>
          </a:p>
        </p:txBody>
      </p:sp>
      <p:pic>
        <p:nvPicPr>
          <p:cNvPr id="4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42" y="12658725"/>
            <a:ext cx="2540001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demo"/>
          <p:cNvSpPr txBox="1"/>
          <p:nvPr/>
        </p:nvSpPr>
        <p:spPr>
          <a:xfrm>
            <a:off x="666750" y="208033"/>
            <a:ext cx="23050500" cy="199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676909">
              <a:defRPr sz="12300" cap="all">
                <a:solidFill>
                  <a:srgbClr val="D3D3D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demo</a:t>
            </a:r>
          </a:p>
        </p:txBody>
      </p:sp>
      <p:pic>
        <p:nvPicPr>
          <p:cNvPr id="4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32512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bookmark_01.R"/>
          <p:cNvSpPr txBox="1">
            <a:spLocks noGrp="1"/>
          </p:cNvSpPr>
          <p:nvPr>
            <p:ph type="body" idx="21"/>
          </p:nvPr>
        </p:nvSpPr>
        <p:spPr>
          <a:xfrm>
            <a:off x="8667185" y="1269014"/>
            <a:ext cx="7049630" cy="1221172"/>
          </a:xfrm>
          <a:prstGeom prst="rect">
            <a:avLst/>
          </a:prstGeom>
        </p:spPr>
        <p:txBody>
          <a:bodyPr/>
          <a:lstStyle/>
          <a:p>
            <a:r>
              <a:t>bookmark_01.R</a:t>
            </a:r>
          </a:p>
        </p:txBody>
      </p:sp>
      <p:pic>
        <p:nvPicPr>
          <p:cNvPr id="446" name="Screen Shot 2017-05-01 at 23.12.24.png" descr="Screen Shot 2017-05-01 at 23.12.24.png"/>
          <p:cNvPicPr>
            <a:picLocks/>
          </p:cNvPicPr>
          <p:nvPr/>
        </p:nvPicPr>
        <p:blipFill>
          <a:blip r:embed="rId4"/>
          <a:srcRect t="8024"/>
          <a:stretch>
            <a:fillRect/>
          </a:stretch>
        </p:blipFill>
        <p:spPr>
          <a:xfrm>
            <a:off x="3454400" y="3746500"/>
            <a:ext cx="17481451" cy="67129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 advAuto="0"/>
    </p:bld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1471</Words>
  <Application>Microsoft Office PowerPoint</Application>
  <PresentationFormat>Custom</PresentationFormat>
  <Paragraphs>229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Avenir Roman</vt:lpstr>
      <vt:lpstr>Courier</vt:lpstr>
      <vt:lpstr>Gill Sans</vt:lpstr>
      <vt:lpstr>Gill Sans Light</vt:lpstr>
      <vt:lpstr>Helvetica</vt:lpstr>
      <vt:lpstr>Helvetica Neue</vt:lpstr>
      <vt:lpstr>Lucida Console</vt:lpstr>
      <vt:lpstr>Monaco</vt:lpstr>
      <vt:lpstr>Times Roman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Arnold, Geoffrey</cp:lastModifiedBy>
  <cp:revision>1</cp:revision>
  <dcterms:modified xsi:type="dcterms:W3CDTF">2022-12-14T23:08:36Z</dcterms:modified>
</cp:coreProperties>
</file>