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92D1-8733-4C55-8BBA-44329F85B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63090-D2D7-407B-897B-7551C9C9A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67BC-8C7A-4C2C-AF38-C995AD47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EB67-21C2-4CC8-8E58-1B769689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FCE2-0152-4743-B5F3-E64C52F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0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8EDA-A569-4D93-A056-31AFE299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44DF-E4C3-4C1D-854F-0E264520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8120-7A0F-4DE2-A2AF-A8069505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3C13-DB40-4096-92B0-316A14EF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E84C-55BF-4DEA-ADAA-3CC39606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95CF8-3328-41B5-A923-16B1AD745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B9206-897A-4397-9F5C-AD23ED64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88E4-EBD9-4777-BE3E-688A0575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F5635-EE5F-4C37-8C41-D4EBE3B0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2972-1886-4884-A07B-EDA97CA1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5E23-DB8F-4DFC-A08C-193EC1E8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6474-54F1-46C2-8F9B-B1E87A5D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A8EB-D75F-41CB-A601-5815668B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0C2D-B8ED-40F6-8549-DFBFE869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359F-00E2-4D35-B57B-F03FA84A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1724-BCAD-4ED3-859A-0E2A351B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9491-ACB6-4090-B5E9-C827B8E7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C965-1292-4B8E-8C9A-7AA92B99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AF6E-F9C5-4E2F-BE4C-C85F050A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4DB4-B184-4D46-B887-5561603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1A83-5D7E-4377-966C-4BE1AEB0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4284-89A8-4F57-BFB9-49C3BAA03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3110-2371-4B13-B353-9043434D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9424-0173-4D40-A4D1-08324769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B932-99E3-443B-8B3B-2672189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6A83-4297-451D-A085-42E119F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2883-DF9B-4FAC-824F-8B619D62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5DE3-8A6E-49E2-B55D-9B9E767B0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83B8-FB85-46BD-ABE5-553019BF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A9313-06CD-4050-ABAA-E1D3DDC0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5B44D-6C42-491F-860F-52CEC2B60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10D8D-1AB0-4C59-A8DB-F0A71011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03D91-1B2F-4A3C-B7CB-9955C3D1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F6896-EC27-4810-9DB5-EF57C95B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4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0FE2-94BD-4C0D-9838-31DB0625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C8DD7-E206-4DDD-968E-B1414573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4ECCD-7E4A-4D77-A259-DB78DEF1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4451F-1500-4872-8E01-C65BF815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3C566-5219-4C5B-B6E4-67CA8DB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78421-DC67-4D49-B3A2-E7464503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FEF3-BE63-4DC2-80A2-9D31DE73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8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8F3A-B6A3-4F98-9A1F-5F33302B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3A6D-AE56-441F-90E5-492FD642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7187-7D5B-4A66-A5F1-DCDE2A23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9CAD2-9423-45D9-B586-5E0C6ED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74DB-1509-4ACC-B41C-54DA8C87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6F56C-9811-4EEA-AFFD-9AFADA12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5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B8B6-0A97-48E7-94DB-51BF9B2A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70C9A-7B2B-4C86-8F4C-29ADE699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310C4-DEB0-4123-99BB-959B76EC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696B-6941-4D2D-98B1-E7883D17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85EE-5047-41B0-A9C8-3FF459D9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31BD6-336E-49EF-9974-F133F137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F8D7D-F7E3-470D-8E00-06F2E525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6778-84D4-4E11-8217-DA3C607E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A3F6-6449-45BA-9DB6-25B26443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3925-9D42-4FF0-8B87-6732FB730DF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372-B117-4A72-A503-F386F54CB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8016-0075-4BCE-B36D-A8E688E1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2408-DEA1-4EFB-BAFA-ED0592CC61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D11A-49FE-411A-ACFF-2BBACEEAD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Restaurant App SRS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11DD-BC3E-4F9F-8E37-D553DC339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A28C-464B-4B49-B8CE-03BE8FE8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A21305-7939-4696-A5AB-04A3408D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20027"/>
              </p:ext>
            </p:extLst>
          </p:nvPr>
        </p:nvGraphicFramePr>
        <p:xfrm>
          <a:off x="2032000" y="2015066"/>
          <a:ext cx="8128000" cy="290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71914781"/>
                    </a:ext>
                  </a:extLst>
                </a:gridCol>
              </a:tblGrid>
              <a:tr h="2907454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93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3974D5-2A7E-4EED-982E-D4C3921210CF}"/>
              </a:ext>
            </a:extLst>
          </p:cNvPr>
          <p:cNvSpPr txBox="1"/>
          <p:nvPr/>
        </p:nvSpPr>
        <p:spPr>
          <a:xfrm>
            <a:off x="2377440" y="211836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7E432-C1C6-4DF1-B2A3-937EC617C3D9}"/>
              </a:ext>
            </a:extLst>
          </p:cNvPr>
          <p:cNvSpPr txBox="1"/>
          <p:nvPr/>
        </p:nvSpPr>
        <p:spPr>
          <a:xfrm>
            <a:off x="2377440" y="270086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F9F47-857F-45A4-BB5E-D30130288EC2}"/>
              </a:ext>
            </a:extLst>
          </p:cNvPr>
          <p:cNvSpPr txBox="1"/>
          <p:nvPr/>
        </p:nvSpPr>
        <p:spPr>
          <a:xfrm>
            <a:off x="4765040" y="211836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3706E-FFC8-473B-AD8B-928617BCDEAA}"/>
              </a:ext>
            </a:extLst>
          </p:cNvPr>
          <p:cNvSpPr txBox="1"/>
          <p:nvPr/>
        </p:nvSpPr>
        <p:spPr>
          <a:xfrm>
            <a:off x="4765040" y="2700866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AE2DC-4DEA-435F-9DB5-9706DE8019C2}"/>
              </a:ext>
            </a:extLst>
          </p:cNvPr>
          <p:cNvSpPr txBox="1"/>
          <p:nvPr/>
        </p:nvSpPr>
        <p:spPr>
          <a:xfrm>
            <a:off x="8016242" y="2118360"/>
            <a:ext cx="13563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Delete Item</a:t>
            </a:r>
          </a:p>
        </p:txBody>
      </p:sp>
    </p:spTree>
    <p:extLst>
      <p:ext uri="{BB962C8B-B14F-4D97-AF65-F5344CB8AC3E}">
        <p14:creationId xmlns:p14="http://schemas.microsoft.com/office/powerpoint/2010/main" val="322474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02F7-904F-4B9C-A1BD-F40BDC31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BF4CB7-79F3-4B03-B0C0-3D17A32E0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78835"/>
              </p:ext>
            </p:extLst>
          </p:nvPr>
        </p:nvGraphicFramePr>
        <p:xfrm>
          <a:off x="1686560" y="1735192"/>
          <a:ext cx="8128000" cy="388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71914781"/>
                    </a:ext>
                  </a:extLst>
                </a:gridCol>
              </a:tblGrid>
              <a:tr h="3882814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93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FAC7D3-EC90-46BD-AFD9-D01FD690CAC6}"/>
              </a:ext>
            </a:extLst>
          </p:cNvPr>
          <p:cNvSpPr txBox="1"/>
          <p:nvPr/>
        </p:nvSpPr>
        <p:spPr>
          <a:xfrm>
            <a:off x="2377440" y="211836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9D72C-ABD7-4738-B102-123FFBDDD92B}"/>
              </a:ext>
            </a:extLst>
          </p:cNvPr>
          <p:cNvSpPr txBox="1"/>
          <p:nvPr/>
        </p:nvSpPr>
        <p:spPr>
          <a:xfrm>
            <a:off x="2377440" y="262740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79DFE-001C-4715-ADBC-64E58E4A6A0B}"/>
              </a:ext>
            </a:extLst>
          </p:cNvPr>
          <p:cNvSpPr txBox="1"/>
          <p:nvPr/>
        </p:nvSpPr>
        <p:spPr>
          <a:xfrm>
            <a:off x="2377440" y="349193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Phone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6BB8B-06EF-41DE-9483-94BBCB364DD8}"/>
              </a:ext>
            </a:extLst>
          </p:cNvPr>
          <p:cNvSpPr txBox="1"/>
          <p:nvPr/>
        </p:nvSpPr>
        <p:spPr>
          <a:xfrm>
            <a:off x="4765040" y="211836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1D368-8F97-42A0-85EE-C5973470C35A}"/>
              </a:ext>
            </a:extLst>
          </p:cNvPr>
          <p:cNvSpPr txBox="1"/>
          <p:nvPr/>
        </p:nvSpPr>
        <p:spPr>
          <a:xfrm>
            <a:off x="4765040" y="295714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933D-8235-4088-B84D-E519F5069942}"/>
              </a:ext>
            </a:extLst>
          </p:cNvPr>
          <p:cNvSpPr txBox="1"/>
          <p:nvPr/>
        </p:nvSpPr>
        <p:spPr>
          <a:xfrm>
            <a:off x="4765040" y="365085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5B816-680F-4465-87A5-B3AE9702BD5B}"/>
              </a:ext>
            </a:extLst>
          </p:cNvPr>
          <p:cNvSpPr txBox="1"/>
          <p:nvPr/>
        </p:nvSpPr>
        <p:spPr>
          <a:xfrm>
            <a:off x="7797800" y="451104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6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564E-57EE-4731-97C6-66EBA1D6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E59D18-8CD0-4FE0-B21C-8EAFCFD1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431"/>
              </p:ext>
            </p:extLst>
          </p:nvPr>
        </p:nvGraphicFramePr>
        <p:xfrm>
          <a:off x="1244600" y="1895873"/>
          <a:ext cx="8128000" cy="388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71914781"/>
                    </a:ext>
                  </a:extLst>
                </a:gridCol>
              </a:tblGrid>
              <a:tr h="3882814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93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DAB831-4F62-4722-A5A3-FEED427979BE}"/>
              </a:ext>
            </a:extLst>
          </p:cNvPr>
          <p:cNvSpPr txBox="1"/>
          <p:nvPr/>
        </p:nvSpPr>
        <p:spPr>
          <a:xfrm>
            <a:off x="3677920" y="2407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name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D71BE-D77B-4A27-9885-4E21A8DB6A96}"/>
              </a:ext>
            </a:extLst>
          </p:cNvPr>
          <p:cNvSpPr txBox="1"/>
          <p:nvPr/>
        </p:nvSpPr>
        <p:spPr>
          <a:xfrm>
            <a:off x="5720080" y="2407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E378-6EC5-4C1E-8832-45D7B9002209}"/>
              </a:ext>
            </a:extLst>
          </p:cNvPr>
          <p:cNvSpPr txBox="1"/>
          <p:nvPr/>
        </p:nvSpPr>
        <p:spPr>
          <a:xfrm>
            <a:off x="1904998" y="240792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2CB64-FFE5-436E-A482-BE8411E632B9}"/>
              </a:ext>
            </a:extLst>
          </p:cNvPr>
          <p:cNvSpPr txBox="1"/>
          <p:nvPr/>
        </p:nvSpPr>
        <p:spPr>
          <a:xfrm>
            <a:off x="3677920" y="426987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name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01FEA-BAAE-49CC-9837-EAD846999D8A}"/>
              </a:ext>
            </a:extLst>
          </p:cNvPr>
          <p:cNvSpPr txBox="1"/>
          <p:nvPr/>
        </p:nvSpPr>
        <p:spPr>
          <a:xfrm>
            <a:off x="3677920" y="333557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name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72EA0-A43A-4248-B3C4-783E6DE29F68}"/>
              </a:ext>
            </a:extLst>
          </p:cNvPr>
          <p:cNvSpPr txBox="1"/>
          <p:nvPr/>
        </p:nvSpPr>
        <p:spPr>
          <a:xfrm>
            <a:off x="3677920" y="383728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name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8D5C8-4652-459A-99F4-29C0F2718741}"/>
              </a:ext>
            </a:extLst>
          </p:cNvPr>
          <p:cNvSpPr txBox="1"/>
          <p:nvPr/>
        </p:nvSpPr>
        <p:spPr>
          <a:xfrm>
            <a:off x="3677920" y="2912395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name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352B5-C8CE-4590-8ADD-60D2447AB1DD}"/>
              </a:ext>
            </a:extLst>
          </p:cNvPr>
          <p:cNvSpPr txBox="1"/>
          <p:nvPr/>
        </p:nvSpPr>
        <p:spPr>
          <a:xfrm>
            <a:off x="3677920" y="4813527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name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27E5F-3F3E-4921-B231-ED8173369B29}"/>
              </a:ext>
            </a:extLst>
          </p:cNvPr>
          <p:cNvSpPr txBox="1"/>
          <p:nvPr/>
        </p:nvSpPr>
        <p:spPr>
          <a:xfrm>
            <a:off x="1904998" y="376487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3D67-CF74-448F-80AF-0C5952275E08}"/>
              </a:ext>
            </a:extLst>
          </p:cNvPr>
          <p:cNvSpPr txBox="1"/>
          <p:nvPr/>
        </p:nvSpPr>
        <p:spPr>
          <a:xfrm>
            <a:off x="1904998" y="291093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AE561-B2C7-4E42-8B1E-EF700BE309B8}"/>
              </a:ext>
            </a:extLst>
          </p:cNvPr>
          <p:cNvSpPr txBox="1"/>
          <p:nvPr/>
        </p:nvSpPr>
        <p:spPr>
          <a:xfrm>
            <a:off x="1904998" y="333557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A91CE-757D-42A7-8E85-498AE3412355}"/>
              </a:ext>
            </a:extLst>
          </p:cNvPr>
          <p:cNvSpPr txBox="1"/>
          <p:nvPr/>
        </p:nvSpPr>
        <p:spPr>
          <a:xfrm>
            <a:off x="1904998" y="424597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27F8A-80CC-4E9A-B972-D354CEDD4EB1}"/>
              </a:ext>
            </a:extLst>
          </p:cNvPr>
          <p:cNvSpPr txBox="1"/>
          <p:nvPr/>
        </p:nvSpPr>
        <p:spPr>
          <a:xfrm>
            <a:off x="1904998" y="470246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F4395-6CCD-454A-AED0-BE676B27ABAA}"/>
              </a:ext>
            </a:extLst>
          </p:cNvPr>
          <p:cNvSpPr txBox="1"/>
          <p:nvPr/>
        </p:nvSpPr>
        <p:spPr>
          <a:xfrm>
            <a:off x="5816600" y="289738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C0871-4973-4FC5-B87E-8DE31ED5CE66}"/>
              </a:ext>
            </a:extLst>
          </p:cNvPr>
          <p:cNvSpPr txBox="1"/>
          <p:nvPr/>
        </p:nvSpPr>
        <p:spPr>
          <a:xfrm>
            <a:off x="5816600" y="330663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CAC21-E345-4BC2-BB7F-7296009200D8}"/>
              </a:ext>
            </a:extLst>
          </p:cNvPr>
          <p:cNvSpPr txBox="1"/>
          <p:nvPr/>
        </p:nvSpPr>
        <p:spPr>
          <a:xfrm>
            <a:off x="5816600" y="3832437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9608C-F7B9-4D88-A3DB-BE7F694A2775}"/>
              </a:ext>
            </a:extLst>
          </p:cNvPr>
          <p:cNvSpPr txBox="1"/>
          <p:nvPr/>
        </p:nvSpPr>
        <p:spPr>
          <a:xfrm>
            <a:off x="5816600" y="426987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247E07-0918-4C24-A043-7799FA5F944A}"/>
              </a:ext>
            </a:extLst>
          </p:cNvPr>
          <p:cNvSpPr txBox="1"/>
          <p:nvPr/>
        </p:nvSpPr>
        <p:spPr>
          <a:xfrm>
            <a:off x="5872480" y="470246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809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9B03-1CF6-4666-A729-C645CBCE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2451E3-0B69-40F5-95F1-A711B5C9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4267"/>
              </p:ext>
            </p:extLst>
          </p:nvPr>
        </p:nvGraphicFramePr>
        <p:xfrm>
          <a:off x="1244600" y="1895872"/>
          <a:ext cx="8661400" cy="476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1400">
                  <a:extLst>
                    <a:ext uri="{9D8B030D-6E8A-4147-A177-3AD203B41FA5}">
                      <a16:colId xmlns:a16="http://schemas.microsoft.com/office/drawing/2014/main" val="1571914781"/>
                    </a:ext>
                  </a:extLst>
                </a:gridCol>
              </a:tblGrid>
              <a:tr h="4764007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93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A91981-D9E0-45AB-8ECD-C2A81E5D038E}"/>
              </a:ext>
            </a:extLst>
          </p:cNvPr>
          <p:cNvSpPr txBox="1"/>
          <p:nvPr/>
        </p:nvSpPr>
        <p:spPr>
          <a:xfrm>
            <a:off x="4287520" y="2087880"/>
            <a:ext cx="25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Order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5D415-B0C9-46C4-80BE-99A2D4137745}"/>
              </a:ext>
            </a:extLst>
          </p:cNvPr>
          <p:cNvSpPr txBox="1"/>
          <p:nvPr/>
        </p:nvSpPr>
        <p:spPr>
          <a:xfrm>
            <a:off x="1493520" y="246991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372E3-EA63-4980-9096-D8F60CB11AE3}"/>
              </a:ext>
            </a:extLst>
          </p:cNvPr>
          <p:cNvSpPr txBox="1"/>
          <p:nvPr/>
        </p:nvSpPr>
        <p:spPr>
          <a:xfrm>
            <a:off x="1493520" y="280519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Phone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620E2-B2F5-4739-847A-9CBE7389D8D1}"/>
              </a:ext>
            </a:extLst>
          </p:cNvPr>
          <p:cNvSpPr txBox="1"/>
          <p:nvPr/>
        </p:nvSpPr>
        <p:spPr>
          <a:xfrm>
            <a:off x="1493520" y="3174523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AE0ADEC-C6D6-44DF-938B-3B861D434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23241"/>
              </p:ext>
            </p:extLst>
          </p:nvPr>
        </p:nvGraphicFramePr>
        <p:xfrm>
          <a:off x="1305560" y="368347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76203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962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95908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6273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7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2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55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50FF60-1C5A-4ADA-94F4-1A6D30268185}"/>
              </a:ext>
            </a:extLst>
          </p:cNvPr>
          <p:cNvSpPr txBox="1"/>
          <p:nvPr/>
        </p:nvSpPr>
        <p:spPr>
          <a:xfrm>
            <a:off x="7904480" y="5544026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5E6B1-D38E-46FC-88F1-A8C8D4EB0D13}"/>
              </a:ext>
            </a:extLst>
          </p:cNvPr>
          <p:cNvSpPr txBox="1"/>
          <p:nvPr/>
        </p:nvSpPr>
        <p:spPr>
          <a:xfrm>
            <a:off x="6101080" y="555466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 total</a:t>
            </a:r>
          </a:p>
        </p:txBody>
      </p:sp>
    </p:spTree>
    <p:extLst>
      <p:ext uri="{BB962C8B-B14F-4D97-AF65-F5344CB8AC3E}">
        <p14:creationId xmlns:p14="http://schemas.microsoft.com/office/powerpoint/2010/main" val="337428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B7F-05C4-4433-AC44-BF45F15F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project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7046-72BB-43CF-A6F8-1CBA3A30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Analysis </a:t>
            </a:r>
          </a:p>
          <a:p>
            <a:r>
              <a:rPr lang="en-GB" dirty="0"/>
              <a:t>Design </a:t>
            </a:r>
          </a:p>
          <a:p>
            <a:r>
              <a:rPr lang="en-GB" dirty="0"/>
              <a:t>Development </a:t>
            </a:r>
          </a:p>
          <a:p>
            <a:r>
              <a:rPr lang="en-GB" dirty="0"/>
              <a:t>Testing </a:t>
            </a:r>
          </a:p>
          <a:p>
            <a:r>
              <a:rPr lang="en-GB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0981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B70E-C319-450B-B8DD-A4FEF3F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Analysis - Purpose of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7D10-2A48-4EE5-9CC7-B2DDF7BD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App allows user to order food online </a:t>
            </a:r>
          </a:p>
          <a:p>
            <a:r>
              <a:rPr lang="en-GB" dirty="0"/>
              <a:t>There is an admin account which is able to add, delete, modify, all items available </a:t>
            </a:r>
          </a:p>
          <a:p>
            <a:r>
              <a:rPr lang="en-GB" dirty="0"/>
              <a:t>Customer details needed: Full Name, Phone Number and Address </a:t>
            </a:r>
          </a:p>
          <a:p>
            <a:r>
              <a:rPr lang="en-GB" dirty="0"/>
              <a:t>Functions: The customer will be able to select which item they want and the quantity of the selected items. The customer will also see an image of the item </a:t>
            </a:r>
          </a:p>
          <a:p>
            <a:r>
              <a:rPr lang="en-GB" dirty="0"/>
              <a:t>Once the order has been placed the customer will get to their bill prior to purchase then it will direct to order successful page. </a:t>
            </a:r>
          </a:p>
          <a:p>
            <a:r>
              <a:rPr lang="en-GB" dirty="0"/>
              <a:t>All orders will be saved into Orders table to allow the admin to manage the orders. </a:t>
            </a:r>
          </a:p>
        </p:txBody>
      </p:sp>
    </p:spTree>
    <p:extLst>
      <p:ext uri="{BB962C8B-B14F-4D97-AF65-F5344CB8AC3E}">
        <p14:creationId xmlns:p14="http://schemas.microsoft.com/office/powerpoint/2010/main" val="223552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1A14-9409-4AE7-8076-23A8F5A8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1"/>
            <a:ext cx="10515600" cy="655320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83935-CCC3-4EA8-BE67-944A42707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88638"/>
              </p:ext>
            </p:extLst>
          </p:nvPr>
        </p:nvGraphicFramePr>
        <p:xfrm>
          <a:off x="3261360" y="-29663"/>
          <a:ext cx="8127999" cy="818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885708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852427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4124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Database Name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Hotel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2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Database User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6998"/>
                  </a:ext>
                </a:extLst>
              </a:tr>
              <a:tr h="41733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Database Password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Admin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412778"/>
                  </a:ext>
                </a:extLst>
              </a:tr>
              <a:tr h="227013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847"/>
                  </a:ext>
                </a:extLst>
              </a:tr>
              <a:tr h="181293">
                <a:tc>
                  <a:txBody>
                    <a:bodyPr/>
                    <a:lstStyle/>
                    <a:p>
                      <a:r>
                        <a:rPr lang="en-GB" b="1" dirty="0"/>
                        <a:t>Table 1: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4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Size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5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7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2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5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14426"/>
                  </a:ext>
                </a:extLst>
              </a:tr>
              <a:tr h="18637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2886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GB" b="1" dirty="0"/>
                        <a:t>Table2: CORDER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Column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Cname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28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4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1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3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0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0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7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58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259485-EEBC-4C0A-8F67-30B5CACDA139}"/>
              </a:ext>
            </a:extLst>
          </p:cNvPr>
          <p:cNvSpPr txBox="1"/>
          <p:nvPr/>
        </p:nvSpPr>
        <p:spPr>
          <a:xfrm>
            <a:off x="0" y="655321"/>
            <a:ext cx="35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Database – Create table </a:t>
            </a:r>
          </a:p>
        </p:txBody>
      </p:sp>
    </p:spTree>
    <p:extLst>
      <p:ext uri="{BB962C8B-B14F-4D97-AF65-F5344CB8AC3E}">
        <p14:creationId xmlns:p14="http://schemas.microsoft.com/office/powerpoint/2010/main" val="272430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D87A-DD8F-466B-82F9-642F9CE3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7720"/>
          </a:xfrm>
        </p:spPr>
        <p:txBody>
          <a:bodyPr/>
          <a:lstStyle/>
          <a:p>
            <a:r>
              <a:rPr lang="en-GB" dirty="0"/>
              <a:t>Database cont.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27779-21A6-4C74-AF17-C079F2615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46164"/>
              </p:ext>
            </p:extLst>
          </p:nvPr>
        </p:nvGraphicFramePr>
        <p:xfrm>
          <a:off x="2032000" y="917786"/>
          <a:ext cx="8127999" cy="401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23962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91936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024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Table 3: Admin Orders Table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0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Column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5543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lang="en-GB" dirty="0" err="1"/>
                        <a:t>Cname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7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92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0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2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87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550E-B290-471B-A659-62DFC14F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0B0411-909A-497F-8C4B-C6B5CF4C7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54773"/>
              </p:ext>
            </p:extLst>
          </p:nvPr>
        </p:nvGraphicFramePr>
        <p:xfrm>
          <a:off x="1635760" y="1496906"/>
          <a:ext cx="8128000" cy="441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49359351"/>
                    </a:ext>
                  </a:extLst>
                </a:gridCol>
              </a:tblGrid>
              <a:tr h="44162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587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1AEDEC-40C3-4536-8E3F-ABA840E5C96A}"/>
              </a:ext>
            </a:extLst>
          </p:cNvPr>
          <p:cNvSpPr txBox="1"/>
          <p:nvPr/>
        </p:nvSpPr>
        <p:spPr>
          <a:xfrm>
            <a:off x="3764280" y="1828800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 Login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3A86F-898E-43C5-947F-F57D855B6980}"/>
              </a:ext>
            </a:extLst>
          </p:cNvPr>
          <p:cNvSpPr txBox="1"/>
          <p:nvPr/>
        </p:nvSpPr>
        <p:spPr>
          <a:xfrm>
            <a:off x="2651760" y="256032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C1DC-1BB0-427B-A1DB-6AA7A3EDC204}"/>
              </a:ext>
            </a:extLst>
          </p:cNvPr>
          <p:cNvSpPr txBox="1"/>
          <p:nvPr/>
        </p:nvSpPr>
        <p:spPr>
          <a:xfrm>
            <a:off x="4465320" y="2560320"/>
            <a:ext cx="29413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2204-4E5D-49A2-B141-14803634A175}"/>
              </a:ext>
            </a:extLst>
          </p:cNvPr>
          <p:cNvSpPr txBox="1"/>
          <p:nvPr/>
        </p:nvSpPr>
        <p:spPr>
          <a:xfrm>
            <a:off x="2651760" y="34442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65AF4-AE21-47E5-A3B5-E8D20BC03F45}"/>
              </a:ext>
            </a:extLst>
          </p:cNvPr>
          <p:cNvSpPr txBox="1"/>
          <p:nvPr/>
        </p:nvSpPr>
        <p:spPr>
          <a:xfrm>
            <a:off x="4465320" y="3429000"/>
            <a:ext cx="29413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C8A10-79CC-473E-8C84-46685B5A7AC2}"/>
              </a:ext>
            </a:extLst>
          </p:cNvPr>
          <p:cNvSpPr txBox="1"/>
          <p:nvPr/>
        </p:nvSpPr>
        <p:spPr>
          <a:xfrm>
            <a:off x="6187442" y="429768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F83D2-C05C-4FEE-9C4A-0742088E15E4}"/>
              </a:ext>
            </a:extLst>
          </p:cNvPr>
          <p:cNvSpPr txBox="1"/>
          <p:nvPr/>
        </p:nvSpPr>
        <p:spPr>
          <a:xfrm>
            <a:off x="3764280" y="4294108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2338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D5AB-5170-4E27-A820-6A06DB25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F96B97-93F4-4AFE-BEFF-373EC40E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6023"/>
              </p:ext>
            </p:extLst>
          </p:nvPr>
        </p:nvGraphicFramePr>
        <p:xfrm>
          <a:off x="1849120" y="136683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96839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8802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81988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5332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Category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Price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Photo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8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80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D5E7F4-8D8B-47E8-AD1F-8E7E16F003F9}"/>
              </a:ext>
            </a:extLst>
          </p:cNvPr>
          <p:cNvSpPr txBox="1"/>
          <p:nvPr/>
        </p:nvSpPr>
        <p:spPr>
          <a:xfrm>
            <a:off x="2941322" y="4034954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Add Item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9A809-8023-462A-BFE6-0C52196C4358}"/>
              </a:ext>
            </a:extLst>
          </p:cNvPr>
          <p:cNvSpPr txBox="1"/>
          <p:nvPr/>
        </p:nvSpPr>
        <p:spPr>
          <a:xfrm>
            <a:off x="2941322" y="4681285"/>
            <a:ext cx="14477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Update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C54D8-BABD-46DB-8ECF-35C8026350C8}"/>
              </a:ext>
            </a:extLst>
          </p:cNvPr>
          <p:cNvSpPr txBox="1"/>
          <p:nvPr/>
        </p:nvSpPr>
        <p:spPr>
          <a:xfrm>
            <a:off x="2941322" y="5235283"/>
            <a:ext cx="17525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Delete Item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5A62F-258C-4823-B66C-B4B4A87CEC6D}"/>
              </a:ext>
            </a:extLst>
          </p:cNvPr>
          <p:cNvSpPr txBox="1"/>
          <p:nvPr/>
        </p:nvSpPr>
        <p:spPr>
          <a:xfrm>
            <a:off x="8757920" y="5050617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Log Out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8ECCC-9F87-476D-A0C8-092CD269D8B3}"/>
              </a:ext>
            </a:extLst>
          </p:cNvPr>
          <p:cNvSpPr txBox="1"/>
          <p:nvPr/>
        </p:nvSpPr>
        <p:spPr>
          <a:xfrm>
            <a:off x="2941322" y="3443329"/>
            <a:ext cx="16154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View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C66A1-F5A4-4C55-9322-BF66BA043036}"/>
              </a:ext>
            </a:extLst>
          </p:cNvPr>
          <p:cNvSpPr txBox="1"/>
          <p:nvPr/>
        </p:nvSpPr>
        <p:spPr>
          <a:xfrm>
            <a:off x="2026920" y="304800"/>
            <a:ext cx="3855720" cy="37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all data from Manager table </a:t>
            </a:r>
          </a:p>
        </p:txBody>
      </p:sp>
    </p:spTree>
    <p:extLst>
      <p:ext uri="{BB962C8B-B14F-4D97-AF65-F5344CB8AC3E}">
        <p14:creationId xmlns:p14="http://schemas.microsoft.com/office/powerpoint/2010/main" val="11500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A5C0-B749-4DD6-9013-23E7B5FB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16280"/>
          </a:xfrm>
        </p:spPr>
        <p:txBody>
          <a:bodyPr/>
          <a:lstStyle/>
          <a:p>
            <a:r>
              <a:rPr lang="en-GB" dirty="0"/>
              <a:t>Design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936C43-8966-4FCD-9633-C379290F0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08773"/>
              </p:ext>
            </p:extLst>
          </p:nvPr>
        </p:nvGraphicFramePr>
        <p:xfrm>
          <a:off x="2057400" y="660400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5749347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45031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755054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223846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09369999"/>
                    </a:ext>
                  </a:extLst>
                </a:gridCol>
                <a:gridCol w="1148645">
                  <a:extLst>
                    <a:ext uri="{9D8B030D-6E8A-4147-A177-3AD203B41FA5}">
                      <a16:colId xmlns:a16="http://schemas.microsoft.com/office/drawing/2014/main" val="2560372697"/>
                    </a:ext>
                  </a:extLst>
                </a:gridCol>
                <a:gridCol w="657577">
                  <a:extLst>
                    <a:ext uri="{9D8B030D-6E8A-4147-A177-3AD203B41FA5}">
                      <a16:colId xmlns:a16="http://schemas.microsoft.com/office/drawing/2014/main" val="101123382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161023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21717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Cname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Phone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Address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Item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Price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Quantity 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Photo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6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49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8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7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0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709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13C7D3-EFD3-4B9B-9452-F2E3495EBC59}"/>
              </a:ext>
            </a:extLst>
          </p:cNvPr>
          <p:cNvSpPr txBox="1"/>
          <p:nvPr/>
        </p:nvSpPr>
        <p:spPr>
          <a:xfrm>
            <a:off x="2057400" y="173475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all data from Order table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B88DED-3EC1-4178-84AB-E6D550946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5163"/>
              </p:ext>
            </p:extLst>
          </p:nvPr>
        </p:nvGraphicFramePr>
        <p:xfrm>
          <a:off x="2032000" y="3580366"/>
          <a:ext cx="8128000" cy="294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03205244"/>
                    </a:ext>
                  </a:extLst>
                </a:gridCol>
              </a:tblGrid>
              <a:tr h="294056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2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699E96-B940-4794-94A8-6C82E0FB1359}"/>
              </a:ext>
            </a:extLst>
          </p:cNvPr>
          <p:cNvSpPr txBox="1"/>
          <p:nvPr/>
        </p:nvSpPr>
        <p:spPr>
          <a:xfrm>
            <a:off x="2217421" y="3885611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E7260-388C-4BA0-A084-EDD5B8E554D0}"/>
              </a:ext>
            </a:extLst>
          </p:cNvPr>
          <p:cNvSpPr txBox="1"/>
          <p:nvPr/>
        </p:nvSpPr>
        <p:spPr>
          <a:xfrm>
            <a:off x="3649981" y="3889576"/>
            <a:ext cx="21183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EA9D5-47D7-4659-A3C1-8B4BCD83BCBE}"/>
              </a:ext>
            </a:extLst>
          </p:cNvPr>
          <p:cNvSpPr txBox="1"/>
          <p:nvPr/>
        </p:nvSpPr>
        <p:spPr>
          <a:xfrm>
            <a:off x="2316480" y="5231504"/>
            <a:ext cx="211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037D3-B0DB-4DBB-9DCD-27E22EE3538A}"/>
              </a:ext>
            </a:extLst>
          </p:cNvPr>
          <p:cNvSpPr txBox="1"/>
          <p:nvPr/>
        </p:nvSpPr>
        <p:spPr>
          <a:xfrm>
            <a:off x="3855720" y="5231504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6EF15-6DCB-4153-B46A-E51B2B8A00F8}"/>
              </a:ext>
            </a:extLst>
          </p:cNvPr>
          <p:cNvSpPr txBox="1"/>
          <p:nvPr/>
        </p:nvSpPr>
        <p:spPr>
          <a:xfrm>
            <a:off x="6454140" y="3904733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D0A47-86D2-4221-B3CA-7B38C9C63E3A}"/>
              </a:ext>
            </a:extLst>
          </p:cNvPr>
          <p:cNvSpPr txBox="1"/>
          <p:nvPr/>
        </p:nvSpPr>
        <p:spPr>
          <a:xfrm>
            <a:off x="7680960" y="3904733"/>
            <a:ext cx="14325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C4FFB-D3D1-4FDB-BC2A-1FEB902FFF16}"/>
              </a:ext>
            </a:extLst>
          </p:cNvPr>
          <p:cNvSpPr txBox="1"/>
          <p:nvPr/>
        </p:nvSpPr>
        <p:spPr>
          <a:xfrm>
            <a:off x="6454140" y="4598432"/>
            <a:ext cx="12268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Add Photo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E48B79C-CCCE-4DFE-A925-9AFC9D1E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97415"/>
              </p:ext>
            </p:extLst>
          </p:nvPr>
        </p:nvGraphicFramePr>
        <p:xfrm>
          <a:off x="7909560" y="4911413"/>
          <a:ext cx="1432560" cy="100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1451221202"/>
                    </a:ext>
                  </a:extLst>
                </a:gridCol>
              </a:tblGrid>
              <a:tr h="10095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Image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9300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A8780A1-C3C0-48BB-9EFE-E308DFE8637E}"/>
              </a:ext>
            </a:extLst>
          </p:cNvPr>
          <p:cNvSpPr txBox="1"/>
          <p:nvPr/>
        </p:nvSpPr>
        <p:spPr>
          <a:xfrm>
            <a:off x="3855720" y="5752202"/>
            <a:ext cx="1219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Add Item Button</a:t>
            </a:r>
          </a:p>
        </p:txBody>
      </p:sp>
    </p:spTree>
    <p:extLst>
      <p:ext uri="{BB962C8B-B14F-4D97-AF65-F5344CB8AC3E}">
        <p14:creationId xmlns:p14="http://schemas.microsoft.com/office/powerpoint/2010/main" val="351775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2A6B-60A4-4C7F-A85C-35A71008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7ADFE4-B0F1-44A3-8174-B1B903C6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03887"/>
              </p:ext>
            </p:extLst>
          </p:nvPr>
        </p:nvGraphicFramePr>
        <p:xfrm>
          <a:off x="2032000" y="2015066"/>
          <a:ext cx="8128000" cy="290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71914781"/>
                    </a:ext>
                  </a:extLst>
                </a:gridCol>
              </a:tblGrid>
              <a:tr h="2907454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93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DBEE56-8383-4246-BF4D-8D58DD9E176A}"/>
              </a:ext>
            </a:extLst>
          </p:cNvPr>
          <p:cNvSpPr txBox="1"/>
          <p:nvPr/>
        </p:nvSpPr>
        <p:spPr>
          <a:xfrm>
            <a:off x="2377440" y="211836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4B243-CC88-4D4F-B903-07288A7357E1}"/>
              </a:ext>
            </a:extLst>
          </p:cNvPr>
          <p:cNvSpPr txBox="1"/>
          <p:nvPr/>
        </p:nvSpPr>
        <p:spPr>
          <a:xfrm>
            <a:off x="2377440" y="270086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5194F-988D-4F74-A955-3A79CF131738}"/>
              </a:ext>
            </a:extLst>
          </p:cNvPr>
          <p:cNvSpPr txBox="1"/>
          <p:nvPr/>
        </p:nvSpPr>
        <p:spPr>
          <a:xfrm>
            <a:off x="2377440" y="3229187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Price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4ECAE-6890-4FC4-8B6F-8F7B7B8D8672}"/>
              </a:ext>
            </a:extLst>
          </p:cNvPr>
          <p:cNvSpPr txBox="1"/>
          <p:nvPr/>
        </p:nvSpPr>
        <p:spPr>
          <a:xfrm>
            <a:off x="2377440" y="3738231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CBC38-52C2-4D7A-9E34-CBEEBDEB79FA}"/>
              </a:ext>
            </a:extLst>
          </p:cNvPr>
          <p:cNvSpPr txBox="1"/>
          <p:nvPr/>
        </p:nvSpPr>
        <p:spPr>
          <a:xfrm>
            <a:off x="4765040" y="211836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899F0-DD45-4C5F-BEB0-35227B1D6EE1}"/>
              </a:ext>
            </a:extLst>
          </p:cNvPr>
          <p:cNvSpPr txBox="1"/>
          <p:nvPr/>
        </p:nvSpPr>
        <p:spPr>
          <a:xfrm>
            <a:off x="4765040" y="3787802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A72CEB-257E-4478-B9FF-51D327B24FC2}"/>
              </a:ext>
            </a:extLst>
          </p:cNvPr>
          <p:cNvSpPr txBox="1"/>
          <p:nvPr/>
        </p:nvSpPr>
        <p:spPr>
          <a:xfrm>
            <a:off x="4765040" y="3244334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20A3A-093B-477D-A335-53424CEFCDFE}"/>
              </a:ext>
            </a:extLst>
          </p:cNvPr>
          <p:cNvSpPr txBox="1"/>
          <p:nvPr/>
        </p:nvSpPr>
        <p:spPr>
          <a:xfrm>
            <a:off x="4765040" y="2700866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74B18-E721-444D-8521-7F5BF14F99AA}"/>
              </a:ext>
            </a:extLst>
          </p:cNvPr>
          <p:cNvSpPr txBox="1"/>
          <p:nvPr/>
        </p:nvSpPr>
        <p:spPr>
          <a:xfrm>
            <a:off x="8016242" y="211836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9C39A-1162-4042-8D48-5619844BFA2E}"/>
              </a:ext>
            </a:extLst>
          </p:cNvPr>
          <p:cNvSpPr txBox="1"/>
          <p:nvPr/>
        </p:nvSpPr>
        <p:spPr>
          <a:xfrm>
            <a:off x="8016242" y="3787802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37103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Restaurant App SRS</vt:lpstr>
      <vt:lpstr>Stages of project Implementation </vt:lpstr>
      <vt:lpstr>Requirement Analysis - Purpose of app </vt:lpstr>
      <vt:lpstr>Database </vt:lpstr>
      <vt:lpstr>Database cont. </vt:lpstr>
      <vt:lpstr>Design </vt:lpstr>
      <vt:lpstr>Design</vt:lpstr>
      <vt:lpstr>Design </vt:lpstr>
      <vt:lpstr>Design</vt:lpstr>
      <vt:lpstr>Design</vt:lpstr>
      <vt:lpstr>Design</vt:lpstr>
      <vt:lpstr>Design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App SRS</dc:title>
  <dc:creator>Ramell Foster</dc:creator>
  <cp:lastModifiedBy>Ramell Foster</cp:lastModifiedBy>
  <cp:revision>1</cp:revision>
  <dcterms:created xsi:type="dcterms:W3CDTF">2021-10-28T19:45:53Z</dcterms:created>
  <dcterms:modified xsi:type="dcterms:W3CDTF">2021-10-28T19:46:15Z</dcterms:modified>
</cp:coreProperties>
</file>