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63" r:id="rId4"/>
    <p:sldId id="259" r:id="rId5"/>
    <p:sldId id="260" r:id="rId6"/>
    <p:sldId id="261" r:id="rId7"/>
    <p:sldId id="257" r:id="rId8"/>
    <p:sldId id="258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Sensor Layout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42280" y="0"/>
            <a:ext cx="6649720" cy="6771640"/>
          </a:xfrm>
          <a:prstGeom prst="rect">
            <a:avLst/>
          </a:prstGeom>
          <a:solidFill>
            <a:srgbClr val="FF0000">
              <a:alpha val="6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9" name="Oval 8"/>
          <p:cNvSpPr/>
          <p:nvPr/>
        </p:nvSpPr>
        <p:spPr>
          <a:xfrm rot="960000">
            <a:off x="6439535" y="3119755"/>
            <a:ext cx="638175" cy="2037080"/>
          </a:xfrm>
          <a:prstGeom prst="ellipse">
            <a:avLst/>
          </a:prstGeom>
          <a:solidFill>
            <a:srgbClr val="FF0000">
              <a:alpha val="6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RL</a:t>
            </a:r>
            <a:endParaRPr lang="en-US" b="1"/>
          </a:p>
        </p:txBody>
      </p:sp>
      <p:sp>
        <p:nvSpPr>
          <p:cNvPr id="10" name="Oval 9"/>
          <p:cNvSpPr/>
          <p:nvPr/>
        </p:nvSpPr>
        <p:spPr>
          <a:xfrm rot="20760000">
            <a:off x="10672445" y="3016250"/>
            <a:ext cx="638175" cy="2037080"/>
          </a:xfrm>
          <a:prstGeom prst="ellipse">
            <a:avLst/>
          </a:prstGeom>
          <a:solidFill>
            <a:srgbClr val="FF0000">
              <a:alpha val="6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LL</a:t>
            </a:r>
            <a:endParaRPr lang="en-US" b="1"/>
          </a:p>
        </p:txBody>
      </p:sp>
      <p:sp>
        <p:nvSpPr>
          <p:cNvPr id="11" name="Oval 10"/>
          <p:cNvSpPr/>
          <p:nvPr/>
        </p:nvSpPr>
        <p:spPr>
          <a:xfrm rot="20940000">
            <a:off x="10093960" y="664210"/>
            <a:ext cx="638175" cy="2037080"/>
          </a:xfrm>
          <a:prstGeom prst="ellipse">
            <a:avLst/>
          </a:prstGeom>
          <a:solidFill>
            <a:srgbClr val="FF0000">
              <a:alpha val="6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LU</a:t>
            </a:r>
            <a:endParaRPr lang="en-US" b="1"/>
          </a:p>
        </p:txBody>
      </p:sp>
      <p:sp>
        <p:nvSpPr>
          <p:cNvPr id="12" name="Oval 11"/>
          <p:cNvSpPr/>
          <p:nvPr/>
        </p:nvSpPr>
        <p:spPr>
          <a:xfrm rot="720000">
            <a:off x="6980555" y="661035"/>
            <a:ext cx="732790" cy="2037080"/>
          </a:xfrm>
          <a:prstGeom prst="ellipse">
            <a:avLst/>
          </a:prstGeom>
          <a:solidFill>
            <a:srgbClr val="FF0000">
              <a:alpha val="6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RU</a:t>
            </a:r>
            <a:endParaRPr lang="en-US" b="1"/>
          </a:p>
        </p:txBody>
      </p:sp>
      <p:sp>
        <p:nvSpPr>
          <p:cNvPr id="13" name="Oval 12"/>
          <p:cNvSpPr/>
          <p:nvPr/>
        </p:nvSpPr>
        <p:spPr>
          <a:xfrm>
            <a:off x="8332470" y="622300"/>
            <a:ext cx="1365250" cy="2037080"/>
          </a:xfrm>
          <a:prstGeom prst="ellipse">
            <a:avLst/>
          </a:prstGeom>
          <a:solidFill>
            <a:srgbClr val="FF0000">
              <a:alpha val="6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HD</a:t>
            </a:r>
            <a:endParaRPr lang="en-US" b="1"/>
          </a:p>
        </p:txBody>
      </p:sp>
      <p:sp>
        <p:nvSpPr>
          <p:cNvPr id="14" name="Oval 13"/>
          <p:cNvSpPr/>
          <p:nvPr/>
        </p:nvSpPr>
        <p:spPr>
          <a:xfrm>
            <a:off x="8332470" y="3145155"/>
            <a:ext cx="1310005" cy="1779905"/>
          </a:xfrm>
          <a:prstGeom prst="ellipse">
            <a:avLst/>
          </a:prstGeom>
          <a:solidFill>
            <a:srgbClr val="FF0000">
              <a:alpha val="6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BDY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Pinout</a:t>
            </a:r>
            <a:endParaRPr 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838200" y="1825625"/>
          <a:ext cx="10515600" cy="368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580"/>
                <a:gridCol w="2095500"/>
                <a:gridCol w="2644140"/>
                <a:gridCol w="3802380"/>
              </a:tblGrid>
              <a:tr h="5264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Sensor Location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read order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ADC 1 Channel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Pin# </a:t>
                      </a:r>
                      <a:endParaRPr lang="en-US" sz="2800"/>
                    </a:p>
                  </a:txBody>
                  <a:tcPr/>
                </a:tc>
              </a:tr>
              <a:tr h="5264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LL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1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ADC_10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PC0</a:t>
                      </a:r>
                      <a:endParaRPr lang="en-US" sz="2800"/>
                    </a:p>
                  </a:txBody>
                  <a:tcPr/>
                </a:tc>
              </a:tr>
              <a:tr h="5264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LU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2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ADC_5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PA5</a:t>
                      </a:r>
                      <a:endParaRPr lang="en-US" sz="2800"/>
                    </a:p>
                  </a:txBody>
                  <a:tcPr/>
                </a:tc>
              </a:tr>
              <a:tr h="5264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RL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3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ADC_6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PA6</a:t>
                      </a:r>
                      <a:endParaRPr lang="en-US" sz="2800"/>
                    </a:p>
                  </a:txBody>
                  <a:tcPr/>
                </a:tc>
              </a:tr>
              <a:tr h="5264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RU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4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ADC_9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PB1</a:t>
                      </a:r>
                      <a:endParaRPr lang="en-US" sz="2800"/>
                    </a:p>
                  </a:txBody>
                  <a:tcPr/>
                </a:tc>
              </a:tr>
              <a:tr h="5264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Bdy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5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ADC_7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PA7</a:t>
                      </a:r>
                      <a:endParaRPr lang="en-US" sz="2800"/>
                    </a:p>
                  </a:txBody>
                  <a:tcPr/>
                </a:tc>
              </a:tr>
              <a:tr h="5264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Hd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6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ADC_13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PC3</a:t>
                      </a:r>
                      <a:endParaRPr lang="en-US" sz="2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Design of Head sensors</a:t>
            </a:r>
            <a:br>
              <a:rPr lang="en-US"/>
            </a:b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5321935" y="2124075"/>
            <a:ext cx="5599430" cy="4121785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5010785" y="5391785"/>
            <a:ext cx="1130935" cy="392430"/>
            <a:chOff x="2182" y="4163"/>
            <a:chExt cx="1781" cy="618"/>
          </a:xfrm>
        </p:grpSpPr>
        <p:sp>
          <p:nvSpPr>
            <p:cNvPr id="6" name="Rectangles 5"/>
            <p:cNvSpPr/>
            <p:nvPr/>
          </p:nvSpPr>
          <p:spPr>
            <a:xfrm>
              <a:off x="2182" y="4290"/>
              <a:ext cx="1508" cy="3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63" y="4163"/>
              <a:ext cx="600" cy="61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10021570" y="5391785"/>
            <a:ext cx="1130935" cy="392430"/>
            <a:chOff x="2182" y="4163"/>
            <a:chExt cx="1781" cy="618"/>
          </a:xfrm>
        </p:grpSpPr>
        <p:sp>
          <p:nvSpPr>
            <p:cNvPr id="9" name="Rectangles 8"/>
            <p:cNvSpPr/>
            <p:nvPr/>
          </p:nvSpPr>
          <p:spPr>
            <a:xfrm>
              <a:off x="2182" y="4290"/>
              <a:ext cx="1508" cy="3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63" y="4163"/>
              <a:ext cx="600" cy="61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 rot="16200000" flipV="1">
            <a:off x="5010785" y="2574925"/>
            <a:ext cx="1130935" cy="392430"/>
            <a:chOff x="2182" y="4163"/>
            <a:chExt cx="1781" cy="618"/>
          </a:xfrm>
        </p:grpSpPr>
        <p:sp>
          <p:nvSpPr>
            <p:cNvPr id="12" name="Rectangles 11"/>
            <p:cNvSpPr/>
            <p:nvPr/>
          </p:nvSpPr>
          <p:spPr>
            <a:xfrm>
              <a:off x="2182" y="4290"/>
              <a:ext cx="1508" cy="3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363" y="4163"/>
              <a:ext cx="600" cy="61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 flipV="1">
            <a:off x="10021570" y="2574925"/>
            <a:ext cx="1130935" cy="392430"/>
            <a:chOff x="2182" y="4163"/>
            <a:chExt cx="1781" cy="618"/>
          </a:xfrm>
        </p:grpSpPr>
        <p:sp>
          <p:nvSpPr>
            <p:cNvPr id="15" name="Rectangles 14"/>
            <p:cNvSpPr/>
            <p:nvPr/>
          </p:nvSpPr>
          <p:spPr>
            <a:xfrm>
              <a:off x="2182" y="4290"/>
              <a:ext cx="1508" cy="3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63" y="4163"/>
              <a:ext cx="600" cy="61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21" name="Elbow Connector 20"/>
          <p:cNvCxnSpPr/>
          <p:nvPr/>
        </p:nvCxnSpPr>
        <p:spPr>
          <a:xfrm rot="10800000" flipV="1">
            <a:off x="3729990" y="3336290"/>
            <a:ext cx="1850390" cy="846455"/>
          </a:xfrm>
          <a:prstGeom prst="bentConnector3">
            <a:avLst>
              <a:gd name="adj1" fmla="val -6039"/>
            </a:avLst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>
            <a:off x="3600450" y="4747260"/>
            <a:ext cx="1866900" cy="584200"/>
          </a:xfrm>
          <a:prstGeom prst="bentConnector3">
            <a:avLst>
              <a:gd name="adj1" fmla="val -34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>
            <a:off x="3733800" y="4488180"/>
            <a:ext cx="1958340" cy="880110"/>
          </a:xfrm>
          <a:prstGeom prst="bentConnector3">
            <a:avLst>
              <a:gd name="adj1" fmla="val 486"/>
            </a:avLst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10541000" y="3336925"/>
            <a:ext cx="727710" cy="598805"/>
          </a:xfrm>
          <a:prstGeom prst="bentConnector3">
            <a:avLst>
              <a:gd name="adj1" fmla="val -7504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10702925" y="3328035"/>
            <a:ext cx="737870" cy="423545"/>
          </a:xfrm>
          <a:prstGeom prst="bentConnector3">
            <a:avLst>
              <a:gd name="adj1" fmla="val 258"/>
            </a:avLst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10391140" y="4476750"/>
            <a:ext cx="949960" cy="599440"/>
          </a:xfrm>
          <a:prstGeom prst="bentConnector3">
            <a:avLst>
              <a:gd name="adj1" fmla="val 635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10702925" y="4629150"/>
            <a:ext cx="853440" cy="390525"/>
          </a:xfrm>
          <a:prstGeom prst="bentConnector3">
            <a:avLst>
              <a:gd name="adj1" fmla="val 0"/>
            </a:avLst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>
            <a:off x="4385310" y="1706880"/>
            <a:ext cx="7089775" cy="2009775"/>
          </a:xfrm>
          <a:prstGeom prst="bentConnector3">
            <a:avLst>
              <a:gd name="adj1" fmla="val 331"/>
            </a:avLst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459210" y="3729990"/>
            <a:ext cx="19050" cy="90297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283950" y="3930015"/>
            <a:ext cx="80010" cy="12611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733800" y="1624330"/>
            <a:ext cx="15240" cy="286512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 flipV="1">
            <a:off x="3596640" y="5151120"/>
            <a:ext cx="7772400" cy="1203960"/>
          </a:xfrm>
          <a:prstGeom prst="bentConnector3">
            <a:avLst>
              <a:gd name="adj1" fmla="val 38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 flipV="1">
            <a:off x="3549650" y="3335655"/>
            <a:ext cx="1917065" cy="567055"/>
          </a:xfrm>
          <a:prstGeom prst="bentConnector3">
            <a:avLst>
              <a:gd name="adj1" fmla="val -264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1744980" y="4747260"/>
            <a:ext cx="1851660" cy="1623060"/>
          </a:xfrm>
          <a:prstGeom prst="bentConnector3">
            <a:avLst>
              <a:gd name="adj1" fmla="val 1406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V="1">
            <a:off x="2995930" y="253365"/>
            <a:ext cx="15240" cy="286512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555365" y="3898265"/>
            <a:ext cx="10795" cy="848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304800" y="1837690"/>
            <a:ext cx="27686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Vsens (should be connected</a:t>
            </a:r>
            <a:endParaRPr lang="en-US"/>
          </a:p>
          <a:p>
            <a:r>
              <a:rPr lang="en-US"/>
              <a:t>to Hd terminal)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792480" y="5890260"/>
            <a:ext cx="951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Vdd (3.3V)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 Byte 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4250"/>
          </a:xfrm>
        </p:spPr>
        <p:txBody>
          <a:bodyPr/>
          <a:p>
            <a:r>
              <a:rPr lang="en-US"/>
              <a:t>8 Bytes</a:t>
            </a:r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3147695" y="1405255"/>
          <a:ext cx="852932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165"/>
                <a:gridCol w="1066165"/>
                <a:gridCol w="1066165"/>
                <a:gridCol w="1066165"/>
                <a:gridCol w="1066165"/>
              </a:tblGrid>
              <a:tr h="64008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Error Code</a:t>
                      </a:r>
                      <a:endParaRPr lang="en-US" sz="1800"/>
                    </a:p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 hMerge="1">
                  <a:tcPr/>
                </a:tc>
                <a:tc gridSpan="6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ym typeface="Arial" panose="020B0604020202020204" pitchFamily="34" charset="0"/>
                        </a:rPr>
                        <a:t>Hit count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Hd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Bdy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Hd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Bdy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RL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LU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LL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-10160" y="3209290"/>
            <a:ext cx="12211685" cy="7112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32715" y="3280410"/>
            <a:ext cx="1154430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Error Code explanation:</a:t>
            </a:r>
            <a:endParaRPr lang="en-US"/>
          </a:p>
          <a:p>
            <a:endParaRPr lang="en-US"/>
          </a:p>
          <a:p>
            <a:r>
              <a:rPr lang="en-US"/>
              <a:t>There is no implelention of the error code at this time. However, this is one possible implemention of the error code script.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206375" y="4423410"/>
          <a:ext cx="8468360" cy="170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225"/>
                <a:gridCol w="1078865"/>
                <a:gridCol w="1058545"/>
                <a:gridCol w="1058545"/>
                <a:gridCol w="1058545"/>
                <a:gridCol w="1058545"/>
                <a:gridCol w="1058545"/>
                <a:gridCol w="1058545"/>
              </a:tblGrid>
              <a:tr h="53276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Communcation error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gridSpan="6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Error On Sensor (0 = okay, 1 = error)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32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7bit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6bit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5bit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4bit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3bit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2bit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1bit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0bit</a:t>
                      </a:r>
                      <a:endParaRPr lang="en-US"/>
                    </a:p>
                  </a:txBody>
                  <a:tcPr/>
                </a:tc>
              </a:tr>
              <a:tr h="53276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Comm error code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Hd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Bdy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RL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LU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LL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9168765" y="4443095"/>
            <a:ext cx="27590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0b00 = okay</a:t>
            </a:r>
            <a:endParaRPr lang="en-US"/>
          </a:p>
          <a:p>
            <a:r>
              <a:rPr lang="en-US"/>
              <a:t>0b01 =  BT connection Lost</a:t>
            </a:r>
            <a:endParaRPr lang="en-US"/>
          </a:p>
          <a:p>
            <a:r>
              <a:rPr lang="en-US"/>
              <a:t>wired Connection Okay</a:t>
            </a:r>
            <a:endParaRPr lang="en-US"/>
          </a:p>
          <a:p>
            <a:r>
              <a:rPr lang="en-US"/>
              <a:t>0b10 = Low battery</a:t>
            </a:r>
            <a:endParaRPr lang="en-US"/>
          </a:p>
          <a:p>
            <a:r>
              <a:rPr lang="en-US"/>
              <a:t>0b11 = Bt connection lost and wired connection lost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p>
            <a:r>
              <a:rPr lang="en-US"/>
              <a:t>Software Used in Project Creation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5385435"/>
          </a:xfrm>
        </p:spPr>
        <p:txBody>
          <a:bodyPr>
            <a:normAutofit lnSpcReduction="10000"/>
          </a:bodyPr>
          <a:p>
            <a:pPr marL="514350" indent="-514350">
              <a:buAutoNum type="arabicPeriod"/>
            </a:pPr>
            <a:r>
              <a:rPr lang="en-US" sz="2400"/>
              <a:t>STM32 CUBE MX (Free)</a:t>
            </a:r>
            <a:endParaRPr lang="en-US" sz="2400"/>
          </a:p>
          <a:p>
            <a:pPr marL="457200" lvl="1" indent="0">
              <a:buNone/>
            </a:pPr>
            <a:r>
              <a:rPr lang="en-US" sz="1600"/>
              <a:t>(Configure Header files and create project template, takes care of initializing the peripherals and doing all the difficult stuff)</a:t>
            </a:r>
            <a:endParaRPr lang="en-US" sz="1600"/>
          </a:p>
          <a:p>
            <a:pPr marL="514350" indent="-514350">
              <a:buAutoNum type="arabicPeriod"/>
            </a:pPr>
            <a:r>
              <a:rPr lang="en-US" sz="2400"/>
              <a:t>RealTerm (Free)</a:t>
            </a:r>
            <a:endParaRPr lang="en-US" sz="2400"/>
          </a:p>
          <a:p>
            <a:pPr marL="457200" lvl="1" indent="0">
              <a:buNone/>
            </a:pPr>
            <a:r>
              <a:rPr lang="en-US" sz="1600"/>
              <a:t>A good terminal program debugger</a:t>
            </a:r>
            <a:endParaRPr lang="en-US" sz="1600"/>
          </a:p>
          <a:p>
            <a:pPr marL="514350" indent="-514350">
              <a:buAutoNum type="arabicPeriod"/>
            </a:pPr>
            <a:r>
              <a:rPr lang="en-US" sz="2400"/>
              <a:t>Fritzing (Free)</a:t>
            </a:r>
            <a:endParaRPr lang="en-US" sz="2400"/>
          </a:p>
          <a:p>
            <a:pPr marL="457200" lvl="1" indent="0">
              <a:buNone/>
            </a:pPr>
            <a:r>
              <a:rPr lang="en-US" sz="1600">
                <a:sym typeface="+mn-ea"/>
              </a:rPr>
              <a:t>Draws good software diagrams</a:t>
            </a:r>
            <a:endParaRPr lang="en-US" sz="1600"/>
          </a:p>
          <a:p>
            <a:pPr marL="514350" indent="-514350">
              <a:buAutoNum type="arabicPeriod"/>
            </a:pPr>
            <a:r>
              <a:rPr lang="en-US" sz="2400"/>
              <a:t>Visual Studio Community edition 2019 (Free)</a:t>
            </a:r>
            <a:endParaRPr lang="en-US" sz="2400"/>
          </a:p>
          <a:p>
            <a:pPr marL="457200" lvl="1" indent="0">
              <a:buNone/>
            </a:pPr>
            <a:r>
              <a:rPr lang="en-US" sz="1600"/>
              <a:t>2019 edition</a:t>
            </a:r>
            <a:endParaRPr lang="en-US" sz="1600"/>
          </a:p>
          <a:p>
            <a:pPr marL="514350" indent="-514350">
              <a:buAutoNum type="arabicPeriod"/>
            </a:pPr>
            <a:r>
              <a:rPr lang="en-US" sz="2400"/>
              <a:t>VisualGDB</a:t>
            </a:r>
            <a:endParaRPr lang="en-US" sz="2400"/>
          </a:p>
          <a:p>
            <a:pPr marL="457200" lvl="1" indent="0">
              <a:buNone/>
            </a:pPr>
            <a:r>
              <a:rPr lang="en-US" sz="1600"/>
              <a:t>The primary software for developing and debugging the project. Note: needs specific JAVA SDK to be installed as well</a:t>
            </a:r>
            <a:endParaRPr lang="en-US" sz="1600"/>
          </a:p>
          <a:p>
            <a:pPr marL="514350" indent="-514350">
              <a:buAutoNum type="arabicPeriod"/>
            </a:pPr>
            <a:r>
              <a:rPr lang="en-US" sz="2400"/>
              <a:t>Agent Ransack (Free)</a:t>
            </a:r>
            <a:endParaRPr lang="en-US" sz="2400"/>
          </a:p>
          <a:p>
            <a:pPr marL="457200" lvl="1" indent="0">
              <a:buNone/>
            </a:pPr>
            <a:r>
              <a:rPr lang="en-US" sz="1600"/>
              <a:t>Very powerful search program to find functions or other things in files</a:t>
            </a:r>
            <a:endParaRPr lang="en-US" sz="1600"/>
          </a:p>
          <a:p>
            <a:pPr marL="514350" indent="-514350">
              <a:buAutoNum type="arabicPeriod"/>
            </a:pPr>
            <a:r>
              <a:rPr lang="en-US" sz="2400"/>
              <a:t>WinMerge (Free)</a:t>
            </a:r>
            <a:endParaRPr lang="en-US" sz="2400"/>
          </a:p>
          <a:p>
            <a:pPr marL="457200" lvl="1" indent="0">
              <a:buNone/>
            </a:pPr>
            <a:r>
              <a:rPr lang="en-US" sz="1600"/>
              <a:t>Good software for moving files to new projects without having to use git merge</a:t>
            </a: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" name="Straight Connector 9"/>
          <p:cNvCxnSpPr/>
          <p:nvPr/>
        </p:nvCxnSpPr>
        <p:spPr>
          <a:xfrm flipH="1" flipV="1">
            <a:off x="1696720" y="4984750"/>
            <a:ext cx="1767840" cy="1054735"/>
          </a:xfrm>
          <a:prstGeom prst="line">
            <a:avLst/>
          </a:prstGeom>
          <a:ln w="28575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273425" y="2654935"/>
            <a:ext cx="1911985" cy="1065530"/>
          </a:xfrm>
          <a:prstGeom prst="line">
            <a:avLst/>
          </a:prstGeom>
          <a:ln w="28575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3482340" y="3720465"/>
            <a:ext cx="1703070" cy="2334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CU2 (bottom)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p>
            <a:pPr algn="ctr"/>
            <a:r>
              <a:rPr lang="en-US"/>
              <a:t>Chest Sensor Development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566545" y="2529205"/>
            <a:ext cx="1856740" cy="254381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VeloStat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92075" y="1691005"/>
            <a:ext cx="1415415" cy="19392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CU1 (top)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465570" y="2020570"/>
            <a:ext cx="1703070" cy="2334260"/>
          </a:xfrm>
          <a:prstGeom prst="rect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6388735" y="1915795"/>
            <a:ext cx="1856740" cy="2543810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6609715" y="2218055"/>
            <a:ext cx="1415415" cy="1939290"/>
          </a:xfrm>
          <a:prstGeom prst="rect">
            <a:avLst/>
          </a:prstGeom>
          <a:solidFill>
            <a:schemeClr val="accent2">
              <a:alpha val="1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516380" y="1670685"/>
            <a:ext cx="1485900" cy="113474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2075" y="3630295"/>
            <a:ext cx="1755140" cy="110363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s 16"/>
          <p:cNvSpPr/>
          <p:nvPr/>
        </p:nvSpPr>
        <p:spPr>
          <a:xfrm>
            <a:off x="10913745" y="2545715"/>
            <a:ext cx="76200" cy="2334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10717530" y="2440940"/>
            <a:ext cx="83185" cy="254381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10528300" y="2743200"/>
            <a:ext cx="76200" cy="19392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9299575" y="2054225"/>
            <a:ext cx="672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CU1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11435080" y="2053590"/>
            <a:ext cx="672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CU2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10288905" y="5474970"/>
            <a:ext cx="941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Velostat</a:t>
            </a:r>
            <a:endParaRPr lang="en-US"/>
          </a:p>
        </p:txBody>
      </p: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9636125" y="2422525"/>
            <a:ext cx="822960" cy="1167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</p:cNvCxnSpPr>
          <p:nvPr/>
        </p:nvCxnSpPr>
        <p:spPr>
          <a:xfrm flipH="1">
            <a:off x="11062335" y="2421890"/>
            <a:ext cx="709295" cy="12166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0"/>
          </p:cNvCxnSpPr>
          <p:nvPr/>
        </p:nvCxnSpPr>
        <p:spPr>
          <a:xfrm flipH="1" flipV="1">
            <a:off x="10755630" y="5050155"/>
            <a:ext cx="3810" cy="4248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Notes About Battery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If using Battery Power change Jumper JP3 from U5 to VIN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82765" y="364490"/>
            <a:ext cx="4791710" cy="5984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1730</Words>
  <Application>WPS Presentation</Application>
  <PresentationFormat>Widescreen</PresentationFormat>
  <Paragraphs>243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Prototype_Robert</cp:lastModifiedBy>
  <cp:revision>1</cp:revision>
  <dcterms:created xsi:type="dcterms:W3CDTF">2023-05-23T08:32:18Z</dcterms:created>
  <dcterms:modified xsi:type="dcterms:W3CDTF">2023-05-23T08:32:18Z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6F68371A71B044E48BB4EC252EC1BF67</vt:lpwstr>
  </property>
  <property fmtid="{D5CDD505-2E9C-101B-9397-08002B2CF9AE}" pid="3" name="KSOProductBuildVer">
    <vt:lpwstr>1033-11.2.0.11537</vt:lpwstr>
  </property>
</Properties>
</file>