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62" r:id="rId4"/>
    <p:sldId id="260" r:id="rId5"/>
    <p:sldId id="263" r:id="rId6"/>
    <p:sldId id="264" r:id="rId7"/>
    <p:sldId id="259" r:id="rId8"/>
    <p:sldId id="261" r:id="rId9"/>
    <p:sldId id="265" r:id="rId10"/>
    <p:sldId id="266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7FF437-0982-43A1-B1DA-4917A6DF0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7691-E488-4634-8DB4-A5A05E4EF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B874B-ADD0-4F7B-B598-7977F5531F84}" type="datetimeFigureOut">
              <a:rPr lang="en-ID" smtClean="0"/>
              <a:t>19/07/2018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3A7D6-0BB8-4065-9E40-54D43F6E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050-5168-4B01-8D25-AFE40FD921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0E95-3790-4927-A91B-3DF2D3305A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0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4FE627-57DC-4F73-9FE9-201E31BB5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79429" y="1210824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F00B0E1-571D-4BCB-81B9-AB51222221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612571" cy="32556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5BE955-F6C1-4AD7-AA53-0409AB25AE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714" y="3602333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7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27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13129-287D-4431-83DB-3E0B3C5FF0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2757D6F-5A4C-4914-8CCD-0E40F4B602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9785" y="0"/>
            <a:ext cx="600221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AC1539A-5EEF-43E7-9C92-62A78A955A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93667" y="1803679"/>
            <a:ext cx="2590800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36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DBCFE-2DDA-4BD7-AD58-B7C8E5B20D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085B9ED-5F86-4048-9EDC-F4748AD8F5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7150" y="0"/>
            <a:ext cx="451485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077262-11FD-4AFD-ADFB-5F1A5434D7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4216" y="1803679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14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297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0299" y="0"/>
            <a:ext cx="598170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92216" y="3607357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46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8101" y="0"/>
            <a:ext cx="45339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066" y="1803678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829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053398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2076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94892" y="1552470"/>
            <a:ext cx="6003890" cy="37731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09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80892" y="0"/>
            <a:ext cx="449663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01295" y="1796143"/>
            <a:ext cx="2605874" cy="32531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1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7C9E549-ABE1-44E4-AA23-878D5036A2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33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3750" y="714270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E264A2-408C-4780-A6E0-17C34ECE3C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37650" y="3822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EF19C98-A24D-426E-8555-CCFB7594A5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2050" y="4595027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24610B-F9AF-4C68-A01D-5E68FA5902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0779" y="49161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F9B680-4C89-4D69-BEA2-37305DC12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12407" y="3974541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486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57400"/>
            <a:ext cx="1316334" cy="16303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CCA6184-AD3C-419A-9243-6E97EC7A76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6255" y="1"/>
            <a:ext cx="1287864" cy="14369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89037C-A526-49A4-BA6C-8118EB487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166" y="5329615"/>
            <a:ext cx="1865633" cy="15283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FD8A520-5532-460F-B2F6-9A039B455D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6957" y="1784658"/>
            <a:ext cx="2612726" cy="32693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AEB1F50-C9FE-406E-954C-F22A691CE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48" y="-1"/>
            <a:ext cx="2612726" cy="9740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4D12A81-B7D9-4A37-AD5B-2924A499B4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74011" y="3993872"/>
            <a:ext cx="2612726" cy="28641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487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21781" y="1378699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A97BA8A-8BA9-4423-BE9C-A048A2E832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21781" y="0"/>
            <a:ext cx="2605874" cy="9889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114F84-201D-445E-A218-F57C027D31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1781" y="5041268"/>
            <a:ext cx="2605874" cy="18167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35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844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A1AAD16-658A-4AC5-8CE6-0BE8BB67F4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6613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1BBC246-F68A-4873-8366-C969493BCD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34382" y="1792592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6D92B9C-1712-4621-ACB2-8ED95FE3CF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92151" y="1792591"/>
            <a:ext cx="1499849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3157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5426664" y="0"/>
            <a:ext cx="6765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BDD-BC0B-41B5-87FE-DD03E0644A0C}"/>
              </a:ext>
            </a:extLst>
          </p:cNvPr>
          <p:cNvSpPr/>
          <p:nvPr userDrawn="1"/>
        </p:nvSpPr>
        <p:spPr>
          <a:xfrm>
            <a:off x="-35994" y="0"/>
            <a:ext cx="546265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6665" y="1792593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E83F40-37B3-4911-9CB0-7DBFC53424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0658" y="0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069680F-E5B6-4B57-BBD8-CA00CDE140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10658" y="3586932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4150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0593" y="3585187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1EE71BB-483F-4097-B0BF-6B1C71E9FE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542059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9928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FEA4CBF-CD95-4ABD-9C82-7AF2C28838A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68881" y="-1"/>
            <a:ext cx="54488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92593"/>
            <a:ext cx="4107908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691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9C3B591-881C-4479-A983-74F5243853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9920" y="-2"/>
            <a:ext cx="5426665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61410F0-FEC4-468E-B454-F8646D6937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5559920" cy="360705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C7E420-6EFB-4CF0-AD76-E0135F4036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05323" y="4397391"/>
            <a:ext cx="1854597" cy="16771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D1F3EF-4BE1-4F04-A965-BEAE9EE66A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607054"/>
            <a:ext cx="2591566" cy="32509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86126" y="1792593"/>
            <a:ext cx="2605874" cy="325268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3020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0D419E-8326-4FDB-847C-006B4CA8B9B0}"/>
              </a:ext>
            </a:extLst>
          </p:cNvPr>
          <p:cNvSpPr/>
          <p:nvPr userDrawn="1"/>
        </p:nvSpPr>
        <p:spPr>
          <a:xfrm>
            <a:off x="-1" y="0"/>
            <a:ext cx="80182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8018230" y="0"/>
            <a:ext cx="41737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22254" y="0"/>
            <a:ext cx="126974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606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3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554533"/>
            <a:ext cx="9050363" cy="3748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59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EBDF3D-B988-482E-8D92-23AA5A5D8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B050663-043D-44C2-A9F2-625C59F119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29951" y="3754093"/>
            <a:ext cx="2725418" cy="18984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1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3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6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8EC3EB-80D9-4B6B-84E1-3EAF925016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26415" y="1"/>
            <a:ext cx="2596662" cy="990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414" y="1396092"/>
            <a:ext cx="2596662" cy="325210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04DA9D-AE07-4370-9D93-D37BDE2247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26414" y="5053691"/>
            <a:ext cx="2596662" cy="18043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5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4493886" y="0"/>
            <a:ext cx="76981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E849F-4241-4EDA-A4DE-0403F4A0E2C1}"/>
              </a:ext>
            </a:extLst>
          </p:cNvPr>
          <p:cNvSpPr/>
          <p:nvPr userDrawn="1"/>
        </p:nvSpPr>
        <p:spPr>
          <a:xfrm>
            <a:off x="0" y="0"/>
            <a:ext cx="4493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57778" y="1802946"/>
            <a:ext cx="2613747" cy="3256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8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1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1" r:id="rId4"/>
    <p:sldLayoutId id="2147483715" r:id="rId5"/>
    <p:sldLayoutId id="2147483735" r:id="rId6"/>
    <p:sldLayoutId id="2147483716" r:id="rId7"/>
    <p:sldLayoutId id="2147483717" r:id="rId8"/>
    <p:sldLayoutId id="2147483718" r:id="rId9"/>
    <p:sldLayoutId id="2147483652" r:id="rId10"/>
    <p:sldLayoutId id="2147483653" r:id="rId11"/>
    <p:sldLayoutId id="2147483655" r:id="rId12"/>
    <p:sldLayoutId id="2147483656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F6C6E4-DCEB-4742-9EB0-5109B86137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1C535A-7BF9-44A0-8536-13B0480FD45F}"/>
              </a:ext>
            </a:extLst>
          </p:cNvPr>
          <p:cNvSpPr/>
          <p:nvPr/>
        </p:nvSpPr>
        <p:spPr>
          <a:xfrm rot="16200000">
            <a:off x="9562304" y="3952627"/>
            <a:ext cx="3574846" cy="31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Instagram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Multipurpose Presentation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CFC6-9B38-4534-B2DE-1BD39C8ADA8E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Corporate Identity —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Profile Brand</a:t>
            </a: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93921F7B-DC2F-44D3-9FEB-0B5BD7FC069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87A0-96CE-492D-A211-DC0926D32A79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 err="1">
                <a:solidFill>
                  <a:schemeClr val="bg2"/>
                </a:solidFill>
                <a:latin typeface="+mj-lt"/>
              </a:rPr>
              <a:t>Minimalisimo</a:t>
            </a:r>
            <a:endParaRPr lang="id-ID" sz="140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60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29567A-BE75-4521-BA5C-63DFBDB246E9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80E3196-21F7-487B-B6AC-3270191EDB0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1179E3-FB78-4262-85A1-33FE6204E9AF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C29A8E-B829-41C0-A6E4-9B13C5486A3C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1080203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Turns a well trained</a:t>
            </a:r>
          </a:p>
          <a:p>
            <a:r>
              <a:rPr lang="en-US" sz="3600" b="1" dirty="0">
                <a:latin typeface="+mj-lt"/>
              </a:rPr>
              <a:t>eye on the best new</a:t>
            </a:r>
          </a:p>
          <a:p>
            <a:r>
              <a:rPr lang="en-US" sz="3600" b="1" dirty="0">
                <a:latin typeface="+mj-lt"/>
              </a:rPr>
              <a:t>work from the</a:t>
            </a:r>
          </a:p>
          <a:p>
            <a:r>
              <a:rPr lang="en-US" sz="3600" b="1" dirty="0">
                <a:latin typeface="+mj-lt"/>
              </a:rPr>
              <a:t>world’s most</a:t>
            </a:r>
          </a:p>
          <a:p>
            <a:r>
              <a:rPr lang="en-US" sz="3600" b="1" dirty="0" err="1">
                <a:latin typeface="+mj-lt"/>
              </a:rPr>
              <a:t>exiciting</a:t>
            </a:r>
            <a:r>
              <a:rPr lang="en-US" sz="3600" b="1" dirty="0">
                <a:latin typeface="+mj-lt"/>
              </a:rPr>
              <a:t> emerging</a:t>
            </a:r>
          </a:p>
          <a:p>
            <a:r>
              <a:rPr lang="en-US" sz="3600" b="1" dirty="0">
                <a:latin typeface="+mj-lt"/>
              </a:rPr>
              <a:t>and established</a:t>
            </a:r>
          </a:p>
          <a:p>
            <a:r>
              <a:rPr lang="en-US" sz="3600" b="1" dirty="0">
                <a:latin typeface="+mj-lt"/>
              </a:rPr>
              <a:t>brands.</a:t>
            </a:r>
            <a:endParaRPr lang="id-ID" sz="3600" b="1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3066297" y="48642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5648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80F570-F592-49B3-B9CC-E361CBF2EA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FFF1C-FDDD-4D77-B40F-10BEBCFA5543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F58F4CBA-65FF-4A40-9EBF-B1C7D91CA467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393CD-17BB-4F04-8974-EFE36C176D8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28355-73B2-4E7C-BBE4-D9B4A77670A6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8FDC7-175D-44FB-94B0-3C77538740BB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492D4-AA88-427E-B1CC-4D3C516EBCEF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E7BF7-2A4F-4C39-B535-AD03DB60F521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+mj-lt"/>
              </a:rPr>
              <a:t>Architecture</a:t>
            </a:r>
            <a:endParaRPr lang="id-ID" sz="1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4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674D21-31CF-4BAC-8C64-8024E16ECE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299" y="-9525"/>
            <a:ext cx="5981701" cy="6858000"/>
          </a:xfrm>
        </p:spPr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54F3AF-4D8A-4527-AD7E-246907A669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DFD53-E2E5-4611-9C5D-63E1F44DC53D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7EF56C63-F062-4B27-B608-28DCD87E610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AE238-A514-4859-9646-BEB1F8A78A42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EABB1-62B2-485A-B4B6-902572D26A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271636-35A2-4DB9-81A2-50F647EF8BF6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B82F1-1E5D-4B4C-9B06-684A8DA7CF44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+mj-lt"/>
              </a:rPr>
              <a:t>Build Human</a:t>
            </a:r>
          </a:p>
          <a:p>
            <a:pPr algn="ctr"/>
            <a:r>
              <a:rPr lang="en-US" sz="7200" b="1" dirty="0">
                <a:latin typeface="+mj-lt"/>
              </a:rPr>
              <a:t>Civilizations</a:t>
            </a:r>
            <a:endParaRPr lang="id-ID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3DD9B8-6F1F-4B62-BB10-6983C8589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8101" y="0"/>
            <a:ext cx="4533900" cy="6858000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057E8-884C-4456-9609-412EE964BA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2C463-86DE-47E2-B24C-E003CDF12E1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5ED3C79B-27A9-4EAD-B641-96E3E89974C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B78F3-C213-4B6A-9885-1F985C385A8B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028-7B5B-4788-88F8-E8A6CCC43FD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598E1-A7FB-4978-B52B-DD26DAE3D6FF}"/>
              </a:ext>
            </a:extLst>
          </p:cNvPr>
          <p:cNvSpPr/>
          <p:nvPr/>
        </p:nvSpPr>
        <p:spPr>
          <a:xfrm rot="16200000">
            <a:off x="-1066050" y="1496842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3700-D6AC-421E-9AD4-DC98C8EC6332}"/>
              </a:ext>
            </a:extLst>
          </p:cNvPr>
          <p:cNvSpPr txBox="1"/>
          <p:nvPr/>
        </p:nvSpPr>
        <p:spPr>
          <a:xfrm>
            <a:off x="5896065" y="1443841"/>
            <a:ext cx="497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1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0178C8-7088-4EE6-9144-AFEFEB6CAA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AF074-D0CF-4557-9E75-894D43622FDA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+mj-lt"/>
              </a:rPr>
              <a:t>Interiors</a:t>
            </a:r>
            <a:endParaRPr lang="id-ID" sz="14000" b="1" dirty="0">
              <a:latin typeface="+mj-lt"/>
            </a:endParaRP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AE7A419-E0F5-4A4A-84F5-814F2B9B4DD8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9B5A4-85AB-4106-9F70-83286AF2B3C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29075-172A-4383-8E93-BDF37E2BFFE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64C6D-1A58-4A9B-AF55-7BF4BA1B1E9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971B4-8517-4864-8611-B4FEB9FDC5A4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1BBEE9-3FFE-48CA-9BAB-E29E38C089F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32269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/>
      <p:bldP spid="5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5C7685-41DA-4AA6-B4DF-236C4ADDFC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287F22BB-F066-4AD4-9377-2B6464FC3133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EDB65-F7D7-41AA-BC9D-BF87631F397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24607-C6C3-4D34-94A2-9512BE1F443E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2D518-37E2-4C73-B902-649FE1677259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5F431-1420-47E7-8F71-971A6A2B134B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EED03-E299-4D70-880C-A6B10FE00859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8D155-B656-429A-90FF-234F4B460D72}"/>
              </a:ext>
            </a:extLst>
          </p:cNvPr>
          <p:cNvSpPr txBox="1"/>
          <p:nvPr/>
        </p:nvSpPr>
        <p:spPr>
          <a:xfrm>
            <a:off x="869703" y="1787065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Combining culture &amp;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design perspective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1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92AC4-5937-4C03-A315-F4C024A3CB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CCCFA-FEAD-46D3-A295-48843B0356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F65A993-B54B-48BC-9341-95C5BF24CEAC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174E9-C31F-4F4C-87A2-D11B4CD3D49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4B85E-BC5E-4CFD-B67E-5EFD10E53C7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156BC-DAD5-438B-A68B-76C63067A73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C9C99-63CE-41C0-8A15-EAA5EEB6EC4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5FD9C-2271-4F0F-84CA-F63159073CDE}"/>
              </a:ext>
            </a:extLst>
          </p:cNvPr>
          <p:cNvSpPr/>
          <p:nvPr/>
        </p:nvSpPr>
        <p:spPr>
          <a:xfrm rot="16200000">
            <a:off x="-1066050" y="1496842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FFE66-8765-4312-8CB5-739054701FDB}"/>
              </a:ext>
            </a:extLst>
          </p:cNvPr>
          <p:cNvSpPr txBox="1"/>
          <p:nvPr/>
        </p:nvSpPr>
        <p:spPr>
          <a:xfrm>
            <a:off x="6135551" y="1443841"/>
            <a:ext cx="497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Turns a well trained</a:t>
            </a:r>
          </a:p>
          <a:p>
            <a:r>
              <a:rPr lang="en-US" sz="3600" b="1" dirty="0">
                <a:latin typeface="+mj-lt"/>
              </a:rPr>
              <a:t>eye on the best new</a:t>
            </a:r>
          </a:p>
          <a:p>
            <a:r>
              <a:rPr lang="en-US" sz="3600" b="1" dirty="0">
                <a:latin typeface="+mj-lt"/>
              </a:rPr>
              <a:t>work from the</a:t>
            </a:r>
          </a:p>
          <a:p>
            <a:r>
              <a:rPr lang="en-US" sz="3600" b="1" dirty="0">
                <a:latin typeface="+mj-lt"/>
              </a:rPr>
              <a:t>world’s most</a:t>
            </a:r>
          </a:p>
          <a:p>
            <a:r>
              <a:rPr lang="en-US" sz="3600" b="1" dirty="0" err="1">
                <a:latin typeface="+mj-lt"/>
              </a:rPr>
              <a:t>exiciting</a:t>
            </a:r>
            <a:r>
              <a:rPr lang="en-US" sz="3600" b="1" dirty="0">
                <a:latin typeface="+mj-lt"/>
              </a:rPr>
              <a:t> emerging</a:t>
            </a:r>
          </a:p>
          <a:p>
            <a:r>
              <a:rPr lang="en-US" sz="3600" b="1" dirty="0">
                <a:latin typeface="+mj-lt"/>
              </a:rPr>
              <a:t>and established</a:t>
            </a:r>
          </a:p>
          <a:p>
            <a:r>
              <a:rPr lang="en-US" sz="3600" b="1" dirty="0">
                <a:latin typeface="+mj-lt"/>
              </a:rPr>
              <a:t>brands.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1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5A1C02-FF9F-4D36-8361-7D20BC050C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99006-C7E3-4368-842A-895C8C0D10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887A1E-45D4-47AA-9358-E01EBFC413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52050" y="4595027"/>
            <a:ext cx="1330150" cy="766187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05AD4A-AED6-4D32-B1F4-F0F0505266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779" y="4916156"/>
            <a:ext cx="1330150" cy="7661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337D9C-1546-44F1-BFED-20EFDDAED7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A270286-DFD5-46D2-9C54-6B9B9DFF5FD0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6F11-1CB4-4997-A92A-79DCF346624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A74D-7697-4E42-A62F-E06916A0B94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66F07-B255-46E1-B0A3-686EDD3071E2}"/>
              </a:ext>
            </a:extLst>
          </p:cNvPr>
          <p:cNvSpPr/>
          <p:nvPr/>
        </p:nvSpPr>
        <p:spPr>
          <a:xfrm rot="5400000">
            <a:off x="10535439" y="986130"/>
            <a:ext cx="1805147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Clients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F6BA8-8E1D-428F-A54C-BCC299E1278F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5CF79-0F59-4840-B8AB-6762B3E177DA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Founder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3D30D-1C8E-48F9-AD75-957533BD473A}"/>
              </a:ext>
            </a:extLst>
          </p:cNvPr>
          <p:cNvSpPr/>
          <p:nvPr/>
        </p:nvSpPr>
        <p:spPr>
          <a:xfrm rot="5400000">
            <a:off x="10159142" y="3564399"/>
            <a:ext cx="2557740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29+ brands collected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6373-D54D-4E9F-9156-02200C79FD65}"/>
              </a:ext>
            </a:extLst>
          </p:cNvPr>
          <p:cNvSpPr txBox="1"/>
          <p:nvPr/>
        </p:nvSpPr>
        <p:spPr>
          <a:xfrm>
            <a:off x="869703" y="1709526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Worldwide brands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loved working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with </a:t>
            </a:r>
            <a:r>
              <a:rPr lang="en-US" sz="7200" b="1" dirty="0" err="1">
                <a:solidFill>
                  <a:schemeClr val="tx2"/>
                </a:solidFill>
                <a:latin typeface="+mj-lt"/>
              </a:rPr>
              <a:t>Muli</a:t>
            </a:r>
            <a:r>
              <a:rPr lang="en-US" sz="7200" b="1" dirty="0">
                <a:solidFill>
                  <a:schemeClr val="tx2"/>
                </a:solidFill>
                <a:latin typeface="+mj-lt"/>
              </a:rPr>
              <a:t> —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2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0A1F63-5ABA-443B-A175-FE101485F0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ACB9B-B48E-4752-BA69-EF4D622FE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1C9507-9548-4CE1-B16A-7717FCDB2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88FA51-9FC3-42BE-9517-DEBB51D26D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009AD6-3E34-4C5F-994F-40CB925F8C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CE0A2B-70BF-4BD3-88D0-9A7580B826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9E53E-94F4-4C6A-840C-0BB595312F14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B31BF78-6EBD-4CFF-BCCD-327DC29829D7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037B0-851A-474C-9A9B-E2933CE72236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24987-E714-40C3-B00A-C2CAEA72B4DD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C3E4B-E667-41FF-98DE-BEFB962E5A99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cs typeface="Poppins" panose="02000000000000000000" pitchFamily="2" charset="0"/>
              </a:rPr>
              <a:t>Muli’s</a:t>
            </a:r>
            <a:r>
              <a:rPr lang="en-US" sz="1400" dirty="0">
                <a:cs typeface="Poppins" panose="02000000000000000000" pitchFamily="2" charset="0"/>
              </a:rPr>
              <a:t> team has </a:t>
            </a:r>
            <a:r>
              <a:rPr lang="en-US" sz="1400" dirty="0" err="1">
                <a:cs typeface="Poppins" panose="02000000000000000000" pitchFamily="2" charset="0"/>
              </a:rPr>
              <a:t>beean</a:t>
            </a:r>
            <a:r>
              <a:rPr lang="en-US" sz="1400" dirty="0">
                <a:cs typeface="Poppins" panose="02000000000000000000" pitchFamily="2" charset="0"/>
              </a:rPr>
              <a:t> working worldwide, from Europe, America &amp; Asia.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405F2-53E1-4232-944C-EA80D6DD1CE6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solidFill>
                  <a:schemeClr val="tx2"/>
                </a:solidFill>
                <a:latin typeface="+mj-lt"/>
              </a:rPr>
              <a:t>Members</a:t>
            </a:r>
            <a:endParaRPr lang="id-ID" sz="1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08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4D89ED-5BCE-4722-86E8-11617D4FC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CFBD2-80FB-4272-9474-AC61CE697C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88444-DAC5-4907-B5BF-28CA570D2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D6FF4-5A09-41CE-BF79-6F1DC1DE8AA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DFB0F6D-B9F9-4823-AE47-3A86E625A09C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F4C60-A1CD-4B5C-B5FA-B59DC0C5F88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Founders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1F17-2C67-4782-8887-C66AD223B706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Co-Founders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B7BBE-4AA6-4DA4-B9AA-A63F0BA6E07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194A-6B66-4D7A-A79F-8D356A8C24C5}"/>
              </a:ext>
            </a:extLst>
          </p:cNvPr>
          <p:cNvSpPr txBox="1"/>
          <p:nvPr/>
        </p:nvSpPr>
        <p:spPr>
          <a:xfrm>
            <a:off x="5298347" y="889843"/>
            <a:ext cx="4971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Founders —</a:t>
            </a:r>
          </a:p>
          <a:p>
            <a:endParaRPr lang="en-US" sz="3600" b="1" dirty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Giorgio Kai</a:t>
            </a:r>
          </a:p>
          <a:p>
            <a:r>
              <a:rPr lang="en-US" sz="24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tx2"/>
                </a:solidFill>
                <a:latin typeface="+mj-lt"/>
              </a:rPr>
              <a:t>giokai</a:t>
            </a:r>
            <a:endParaRPr lang="en-US" sz="2400" i="1" dirty="0">
              <a:solidFill>
                <a:schemeClr val="tx2"/>
              </a:solidFill>
              <a:latin typeface="+mj-lt"/>
            </a:endParaRPr>
          </a:p>
          <a:p>
            <a:endParaRPr lang="en-US" sz="3600" b="1" dirty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Benedict Brown</a:t>
            </a:r>
          </a:p>
          <a:p>
            <a:r>
              <a:rPr lang="en-US" sz="24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tx2"/>
                </a:solidFill>
                <a:latin typeface="+mj-lt"/>
              </a:rPr>
              <a:t>bbrown</a:t>
            </a:r>
            <a:endParaRPr lang="en-US" sz="2400" i="1" dirty="0">
              <a:solidFill>
                <a:schemeClr val="tx2"/>
              </a:solidFill>
              <a:latin typeface="+mj-lt"/>
            </a:endParaRPr>
          </a:p>
          <a:p>
            <a:endParaRPr lang="en-US" sz="3600" b="1" dirty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Aleni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+mj-lt"/>
              </a:rPr>
              <a:t>Aso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400" i="1" dirty="0" err="1">
                <a:solidFill>
                  <a:schemeClr val="tx2"/>
                </a:solidFill>
                <a:latin typeface="+mj-lt"/>
              </a:rPr>
              <a:t>aleniaso</a:t>
            </a:r>
            <a:endParaRPr lang="id-ID" sz="24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70723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40AFC-FFF9-4D32-8D14-59B9BDCE6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E8BF5-6DAB-40E9-8616-70F1C269C58F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giokaai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D1B98A-2637-4B79-84C4-66581138265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Giorgio </a:t>
            </a:r>
            <a:r>
              <a:rPr lang="en-US" sz="1400" dirty="0" err="1">
                <a:cs typeface="Poppins" panose="02000000000000000000" pitchFamily="2" charset="0"/>
              </a:rPr>
              <a:t>Kaai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9D0BFB-C404-44CA-8204-5B98742EA613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Founder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E6FDE-E993-4244-8B9F-36BC90094A7A}"/>
              </a:ext>
            </a:extLst>
          </p:cNvPr>
          <p:cNvSpPr txBox="1"/>
          <p:nvPr/>
        </p:nvSpPr>
        <p:spPr>
          <a:xfrm>
            <a:off x="159292" y="1536325"/>
            <a:ext cx="11873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Speak your mind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through emotions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infinitely.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65CA75-5572-4931-8FB8-BC1AA54D6E33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Poppins" panose="02000000000000000000" pitchFamily="2" charset="0"/>
              </a:rPr>
              <a:t>Words from Founder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150F35-C4F8-466E-8D44-9ACA6623CE9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B555306D-2D7C-4471-8D5D-0D75DF5C32D3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90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42" grpId="0"/>
      <p:bldP spid="49" grpId="0"/>
      <p:bldP spid="52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5397-7EF1-4435-986E-09E48E6C21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5838E-6EBF-49E4-A1FF-5C3AC7F3A8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778827-EBA1-4C78-8489-6916CAA8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0BF44E2-3BCA-4762-B1FA-39F26CECC1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C303A-61ED-4474-A874-7A9AD820E56C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BB9448E-F6E0-40AF-BABF-56D2BE65589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Members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AF20E-0753-4227-B8FB-C2EAFB96813F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Members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840B-E03A-4EE9-BF6A-667285537F29}"/>
              </a:ext>
            </a:extLst>
          </p:cNvPr>
          <p:cNvSpPr txBox="1"/>
          <p:nvPr/>
        </p:nvSpPr>
        <p:spPr>
          <a:xfrm>
            <a:off x="623439" y="4102979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+mj-lt"/>
              </a:rPr>
              <a:t>Gil Kai</a:t>
            </a:r>
          </a:p>
          <a:p>
            <a:r>
              <a:rPr lang="en-US" sz="22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tx2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3981208" y="4103132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+mj-lt"/>
              </a:rPr>
              <a:t>Romano </a:t>
            </a:r>
            <a:r>
              <a:rPr lang="en-US" sz="2200" b="1" dirty="0" err="1">
                <a:solidFill>
                  <a:schemeClr val="tx2"/>
                </a:solidFill>
                <a:latin typeface="+mj-lt"/>
              </a:rPr>
              <a:t>Bilka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tx2"/>
                </a:solidFill>
                <a:latin typeface="+mj-lt"/>
              </a:rPr>
              <a:t>bilkaroma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7338977" y="4102979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+mj-lt"/>
              </a:rPr>
              <a:t>Peters </a:t>
            </a:r>
            <a:r>
              <a:rPr lang="en-US" sz="2200" b="1" dirty="0" err="1">
                <a:solidFill>
                  <a:schemeClr val="tx2"/>
                </a:solidFill>
                <a:latin typeface="+mj-lt"/>
              </a:rPr>
              <a:t>Boro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tx2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83C4E-F471-49C8-AF92-603231DAF555}"/>
              </a:ext>
            </a:extLst>
          </p:cNvPr>
          <p:cNvSpPr txBox="1"/>
          <p:nvPr/>
        </p:nvSpPr>
        <p:spPr>
          <a:xfrm>
            <a:off x="10696746" y="4099130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tx2"/>
                </a:solidFill>
                <a:latin typeface="+mj-lt"/>
              </a:rPr>
              <a:t>Inkia</a:t>
            </a:r>
            <a:r>
              <a:rPr lang="en-US" sz="22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j-lt"/>
              </a:rPr>
              <a:t>Resa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>
                <a:solidFill>
                  <a:schemeClr val="tx2"/>
                </a:solidFill>
                <a:latin typeface="+mj-lt"/>
              </a:rPr>
              <a:t>@</a:t>
            </a:r>
            <a:r>
              <a:rPr lang="en-US" sz="2200" i="1" dirty="0" err="1">
                <a:solidFill>
                  <a:schemeClr val="tx2"/>
                </a:solidFill>
                <a:latin typeface="+mj-lt"/>
              </a:rPr>
              <a:t>giokai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00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D1983F2D-9863-48E3-95D9-FC15B79EFD41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4FD0F-E1E1-4F74-928A-2C6BFFBFEC6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3CE82-04CA-400B-99A6-FA959004D30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F6BE1-3A4F-40B3-B2B1-AC8DF3B1AA74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89512-C2A0-41D6-B52C-27CC5D94BAA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51191-CD69-47D5-A03E-C8D2DB29458E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F648C-B2A2-4696-819F-6EDC8BD08C97}"/>
              </a:ext>
            </a:extLst>
          </p:cNvPr>
          <p:cNvSpPr txBox="1"/>
          <p:nvPr/>
        </p:nvSpPr>
        <p:spPr>
          <a:xfrm>
            <a:off x="209071" y="2135088"/>
            <a:ext cx="1177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latin typeface="+mj-lt"/>
              </a:rPr>
              <a:t>50% Offer for all </a:t>
            </a:r>
            <a:r>
              <a:rPr lang="en-US" sz="7200" b="1" dirty="0">
                <a:solidFill>
                  <a:schemeClr val="accent4"/>
                </a:solidFill>
                <a:latin typeface="+mj-lt"/>
              </a:rPr>
              <a:t>services</a:t>
            </a:r>
          </a:p>
          <a:p>
            <a:r>
              <a:rPr lang="en-US" sz="7200" b="1" dirty="0">
                <a:solidFill>
                  <a:schemeClr val="accent4"/>
                </a:solidFill>
                <a:latin typeface="+mj-lt"/>
              </a:rPr>
              <a:t>for all</a:t>
            </a:r>
            <a:r>
              <a:rPr lang="en-US" sz="7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200" b="1" dirty="0">
                <a:latin typeface="+mj-lt"/>
              </a:rPr>
              <a:t>services @</a:t>
            </a:r>
            <a:r>
              <a:rPr lang="en-US" sz="7200" b="1" dirty="0" err="1">
                <a:latin typeface="+mj-lt"/>
              </a:rPr>
              <a:t>Muli</a:t>
            </a:r>
            <a:endParaRPr lang="id-ID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7235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9AD740-524B-4F0A-AD54-3BD3D4E8D4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A6D97-308E-4F93-BF26-8D9315E32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1039C78-BD6D-4EEE-A3F8-5E82269386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FB50C01-1A2A-4536-A486-D28EB085B69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745A-004F-4405-B3ED-F6B300EFA881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DF65E-CC38-4BAE-8B24-1636F74CF401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62045-87E0-424B-8B00-4F2917DCA2C2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4BF0C-A2F1-4C00-BFAB-4B7292F43F81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22915-0331-454C-9698-A116B0C1588B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71651-7D0C-4EE2-A910-FC180253C6A1}"/>
              </a:ext>
            </a:extLst>
          </p:cNvPr>
          <p:cNvSpPr txBox="1"/>
          <p:nvPr/>
        </p:nvSpPr>
        <p:spPr>
          <a:xfrm>
            <a:off x="5838402" y="1052444"/>
            <a:ext cx="4942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Visual</a:t>
            </a:r>
          </a:p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Treatment</a:t>
            </a:r>
          </a:p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*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6C154-56FA-498E-8DB1-9FAE4B6BE7AF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Photography, Video,</a:t>
            </a:r>
          </a:p>
          <a:p>
            <a:r>
              <a:rPr lang="en-US" b="1" dirty="0">
                <a:latin typeface="+mj-lt"/>
              </a:rPr>
              <a:t>Animation, Ads &amp; Visual Art.</a:t>
            </a:r>
            <a:endParaRPr lang="id-ID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8F053-7841-4B3A-A143-2A65BD46E8F2}"/>
              </a:ext>
            </a:extLst>
          </p:cNvPr>
          <p:cNvSpPr txBox="1"/>
          <p:nvPr/>
        </p:nvSpPr>
        <p:spPr>
          <a:xfrm>
            <a:off x="8175995" y="4985989"/>
            <a:ext cx="196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$15k</a:t>
            </a:r>
            <a:endParaRPr lang="id-ID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6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3C04D-9C0D-4AEF-8618-6E9AB09BAF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5FD8ED8-C5C7-4B6A-A245-EF0C9273ED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BE1BD05-780A-4078-871A-67E2AB5F0CE4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C95-2FC0-4168-8EA3-881B60A5362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E4CDD-74A0-4159-BBA7-6B87AB652217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EE56D-231C-4DAB-AF1F-266220EE07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F8AB3-E41A-401E-8156-7CF982E7ADA7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A19C4-9F52-434D-865C-8FA0C161204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E4B20-F814-43D1-BC25-973980A698A9}"/>
              </a:ext>
            </a:extLst>
          </p:cNvPr>
          <p:cNvSpPr txBox="1"/>
          <p:nvPr/>
        </p:nvSpPr>
        <p:spPr>
          <a:xfrm>
            <a:off x="5628852" y="1052444"/>
            <a:ext cx="5726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Architecture</a:t>
            </a:r>
          </a:p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Concept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011F-7D05-4CF0-A360-994A379B743D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Concept, </a:t>
            </a:r>
            <a:r>
              <a:rPr lang="fr-FR" b="1" dirty="0" err="1">
                <a:latin typeface="+mj-lt"/>
              </a:rPr>
              <a:t>Drawing</a:t>
            </a:r>
            <a:r>
              <a:rPr lang="fr-FR" b="1" dirty="0">
                <a:latin typeface="+mj-lt"/>
              </a:rPr>
              <a:t>, </a:t>
            </a:r>
            <a:r>
              <a:rPr lang="fr-FR" b="1" dirty="0" err="1">
                <a:latin typeface="+mj-lt"/>
              </a:rPr>
              <a:t>Technical</a:t>
            </a:r>
            <a:endParaRPr lang="fr-FR" b="1" dirty="0">
              <a:latin typeface="+mj-lt"/>
            </a:endParaRPr>
          </a:p>
          <a:p>
            <a:r>
              <a:rPr lang="fr-FR" b="1" dirty="0">
                <a:latin typeface="+mj-lt"/>
              </a:rPr>
              <a:t>Consultation, </a:t>
            </a:r>
            <a:r>
              <a:rPr lang="fr-FR" b="1" dirty="0" err="1">
                <a:latin typeface="+mj-lt"/>
              </a:rPr>
              <a:t>etc</a:t>
            </a:r>
            <a:endParaRPr lang="id-ID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691B8-D040-4ADB-860D-370B4C411F1C}"/>
              </a:ext>
            </a:extLst>
          </p:cNvPr>
          <p:cNvSpPr txBox="1"/>
          <p:nvPr/>
        </p:nvSpPr>
        <p:spPr>
          <a:xfrm>
            <a:off x="8175995" y="4985989"/>
            <a:ext cx="196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$25k</a:t>
            </a:r>
            <a:endParaRPr lang="id-ID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9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4B031-1DC3-452B-A875-1FBD980607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7E7AE8-8323-4135-8690-8CAC6C79AD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77A5B18-1EBF-455B-82FA-BEA7BA06DEEB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61327-2D55-4514-901A-DB4EF51F94C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FF17EA-D678-4CE2-AE9F-A5B0B293BFCA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AB152-7F23-4A3A-B178-2813DC42817E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B835B-1EC1-43DB-9F71-261AEC260BE6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Pricing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7E4E5-373E-4437-A78E-1EF509CD8402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5D627-81A4-457C-A880-A8D6DF8DC8DA}"/>
              </a:ext>
            </a:extLst>
          </p:cNvPr>
          <p:cNvSpPr txBox="1"/>
          <p:nvPr/>
        </p:nvSpPr>
        <p:spPr>
          <a:xfrm>
            <a:off x="5628852" y="1052444"/>
            <a:ext cx="572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Interior</a:t>
            </a:r>
          </a:p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Design</a:t>
            </a:r>
          </a:p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\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87E74-7B74-4C08-B36A-D8CA2548539A}"/>
              </a:ext>
            </a:extLst>
          </p:cNvPr>
          <p:cNvSpPr txBox="1"/>
          <p:nvPr/>
        </p:nvSpPr>
        <p:spPr>
          <a:xfrm>
            <a:off x="8103783" y="3738800"/>
            <a:ext cx="375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Designing, Material</a:t>
            </a:r>
          </a:p>
          <a:p>
            <a:r>
              <a:rPr lang="en-US" b="1" dirty="0">
                <a:solidFill>
                  <a:schemeClr val="bg2"/>
                </a:solidFill>
                <a:latin typeface="+mj-lt"/>
              </a:rPr>
              <a:t>Research, Art Product</a:t>
            </a:r>
            <a:endParaRPr lang="id-ID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F92D7-FAD4-46AB-942C-D0AB84DD614A}"/>
              </a:ext>
            </a:extLst>
          </p:cNvPr>
          <p:cNvSpPr txBox="1"/>
          <p:nvPr/>
        </p:nvSpPr>
        <p:spPr>
          <a:xfrm>
            <a:off x="905496" y="1241590"/>
            <a:ext cx="2463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j-lt"/>
              </a:rPr>
              <a:t>$25k</a:t>
            </a:r>
            <a:endParaRPr lang="id-ID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0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E943E-83DF-4849-A497-780729F86D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4DABA1-3FD4-4DC6-8EF2-7D20FD9BD9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48A36B-E6FE-4874-824C-74868ADAED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3A131D-40A0-4D47-80C8-FA50903E60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9ED7A-5A1E-4A59-A36D-89E224350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859FCA6-BD2F-4508-B969-BF98561C15A1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02A15-51E9-4B39-8666-B0D0A0D4CACF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88681-80B0-465B-8CCA-4FFF20DE7691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6E61D4-C754-46D1-9D4F-30E8C44C2EA5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49E9E8-3D9D-41EB-B259-720BBD20E6B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C9FD6D-F8FA-4EA5-ADA6-7CB26603B7E9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</p:spTree>
    <p:extLst>
      <p:ext uri="{BB962C8B-B14F-4D97-AF65-F5344CB8AC3E}">
        <p14:creationId xmlns:p14="http://schemas.microsoft.com/office/powerpoint/2010/main" val="2998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EA3C76-886B-450E-AD10-CD11EDDF6B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D71AC34E-E126-4B88-A557-8AA7D47043ED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CCAC8-E7A1-422C-BC89-2AF8237C047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D6A69-3417-4D02-9A47-21F1A5595A7A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DDA84-66B7-45ED-B8A6-119ABA2E0E01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EBCA7-275B-4033-BA80-70BC4EEB1BC7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Timeline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F564-7CC7-46B2-8E92-57A203C320B3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503CB-FFAB-4500-BE89-14F31E3A3C10}"/>
              </a:ext>
            </a:extLst>
          </p:cNvPr>
          <p:cNvSpPr txBox="1"/>
          <p:nvPr/>
        </p:nvSpPr>
        <p:spPr>
          <a:xfrm>
            <a:off x="869703" y="1787065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Most of our services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is take 80 hours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2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E27EB38-845C-4694-AF25-2D969DE75EF3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DC92E-2D6F-412D-9DDD-183E3CD31BB2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CC5A8-62FB-4C9F-B17F-891EF847FF53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A1346-EA54-48E1-89AE-4A524F068110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758A1-05D9-45BF-85D8-F728C10CFC5A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6B94D-AA2C-4F63-8CAA-7F83FFD94487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Week 01.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6BE2-3EC1-45DB-82A0-9FFA00F1735E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Research, Iteration &amp; Concept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We are working hard to collecting and iterate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concepts, brainstorming, ideations,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discussions, debate &amp; other conceptual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process.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This process is a collaboration phase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between our clients and teams.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Process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763E3-D184-484F-BECD-E9BDC145837A}"/>
              </a:ext>
            </a:extLst>
          </p:cNvPr>
          <p:cNvSpPr/>
          <p:nvPr/>
        </p:nvSpPr>
        <p:spPr>
          <a:xfrm>
            <a:off x="5495352" y="4617380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Process — Week 1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20 hours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1716D7-ECE0-461B-A952-D7218DCC4A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239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F1ED521E-D6DB-4806-8ABE-2285E28EBB41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859B7-5E21-496D-B75D-21244CE5D6BE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4CF90-37BB-4ADB-AAA0-0ED26B17B977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5B18F-8119-4D14-9CE2-38B2A626F047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62CDB-FA10-40B5-8140-9EB6B2E33DBC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C3E2-DE3E-43BE-9210-8C472D416218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Process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Week 02.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Production &amp; Technical</a:t>
            </a: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Our creatives will make a decision about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what tools, hardware, device and materials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that to be used for the project.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The decision made our consideration about</a:t>
            </a:r>
          </a:p>
          <a:p>
            <a:r>
              <a:rPr lang="en-US" dirty="0">
                <a:solidFill>
                  <a:schemeClr val="bg2"/>
                </a:solidFill>
                <a:latin typeface="+mj-lt"/>
              </a:rPr>
              <a:t>the budget, goals, vision and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Process — Week 2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40 hours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276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606CA-A4FD-405B-A22A-DD0F7D629E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B1087DF-82AC-48DF-9D5B-B9A492C0FDE3}"/>
              </a:ext>
            </a:extLst>
          </p:cNvPr>
          <p:cNvSpPr>
            <a:spLocks noEditPoints="1"/>
          </p:cNvSpPr>
          <p:nvPr/>
        </p:nvSpPr>
        <p:spPr bwMode="auto">
          <a:xfrm>
            <a:off x="630607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1436C-1A21-421F-93C6-0376EFA795B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297EB-7451-440B-9A13-6805A76156A6}"/>
              </a:ext>
            </a:extLst>
          </p:cNvPr>
          <p:cNvSpPr/>
          <p:nvPr/>
        </p:nvSpPr>
        <p:spPr>
          <a:xfrm>
            <a:off x="7218142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17726-AB67-41DF-B7C4-56255F9810E8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Contact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B50DA-15F7-4785-AF82-76CEC399314A}"/>
              </a:ext>
            </a:extLst>
          </p:cNvPr>
          <p:cNvSpPr/>
          <p:nvPr/>
        </p:nvSpPr>
        <p:spPr>
          <a:xfrm>
            <a:off x="875083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D93EE-8227-41EC-8057-7DD9F825C737}"/>
              </a:ext>
            </a:extLst>
          </p:cNvPr>
          <p:cNvSpPr txBox="1"/>
          <p:nvPr/>
        </p:nvSpPr>
        <p:spPr>
          <a:xfrm>
            <a:off x="869703" y="1787065"/>
            <a:ext cx="104618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+mj-lt"/>
              </a:rPr>
              <a:t>Let’s collaborate!</a:t>
            </a:r>
          </a:p>
          <a:p>
            <a:pPr algn="ctr"/>
            <a:r>
              <a:rPr lang="en-US" sz="8800" b="1" dirty="0">
                <a:solidFill>
                  <a:schemeClr val="tx2"/>
                </a:solidFill>
                <a:latin typeface="+mj-lt"/>
              </a:rPr>
              <a:t>muli@muli.com</a:t>
            </a:r>
            <a:endParaRPr lang="id-ID" sz="8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9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159292" y="1536325"/>
            <a:ext cx="11873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>
                <a:solidFill>
                  <a:schemeClr val="tx2"/>
                </a:solidFill>
                <a:latin typeface="+mj-lt"/>
              </a:rPr>
              <a:t>Journey &amp; History</a:t>
            </a:r>
          </a:p>
          <a:p>
            <a:pPr algn="ctr"/>
            <a:r>
              <a:rPr lang="en-US" sz="7200" b="1" kern="1500" spc="400" dirty="0">
                <a:solidFill>
                  <a:schemeClr val="tx2"/>
                </a:solidFill>
                <a:latin typeface="+mj-lt"/>
              </a:rPr>
              <a:t>of International</a:t>
            </a:r>
          </a:p>
          <a:p>
            <a:pPr algn="ctr"/>
            <a:r>
              <a:rPr lang="en-US" sz="7200" b="1" kern="1500" spc="400" dirty="0">
                <a:solidFill>
                  <a:schemeClr val="tx2"/>
                </a:solidFill>
                <a:latin typeface="+mj-lt"/>
              </a:rPr>
              <a:t>Corporation</a:t>
            </a:r>
            <a:endParaRPr lang="id-ID" sz="7200" b="1" kern="1500" spc="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0DA3BA-E295-466A-86FD-AB6C4861F9AC}"/>
              </a:ext>
            </a:extLst>
          </p:cNvPr>
          <p:cNvSpPr/>
          <p:nvPr/>
        </p:nvSpPr>
        <p:spPr>
          <a:xfrm>
            <a:off x="804970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19" name="Freeform 11">
            <a:extLst>
              <a:ext uri="{FF2B5EF4-FFF2-40B4-BE49-F238E27FC236}">
                <a16:creationId xmlns:a16="http://schemas.microsoft.com/office/drawing/2014/main" id="{0604E81B-E388-47FE-880D-E5BD211C636B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4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C8264D5-D807-48BD-975D-3E10A907DF8D}"/>
              </a:ext>
            </a:extLst>
          </p:cNvPr>
          <p:cNvSpPr/>
          <p:nvPr/>
        </p:nvSpPr>
        <p:spPr>
          <a:xfrm>
            <a:off x="7966970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4"/>
                </a:solidFill>
                <a:cs typeface="Poppins" panose="02000000000000000000" pitchFamily="2" charset="0"/>
              </a:rPr>
              <a:t>Worldwide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66970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solidFill>
                  <a:schemeClr val="accent4"/>
                </a:solidFill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4"/>
                </a:solidFill>
                <a:cs typeface="Poppins" panose="02000000000000000000" pitchFamily="2" charset="0"/>
              </a:rPr>
              <a:t>Start from the early 2003, the company has been recognized as an award-winning brands</a:t>
            </a:r>
          </a:p>
        </p:txBody>
      </p:sp>
    </p:spTree>
    <p:extLst>
      <p:ext uri="{BB962C8B-B14F-4D97-AF65-F5344CB8AC3E}">
        <p14:creationId xmlns:p14="http://schemas.microsoft.com/office/powerpoint/2010/main" val="23419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 animBg="1"/>
      <p:bldP spid="120" grpId="0"/>
      <p:bldP spid="121" grpId="0"/>
      <p:bldP spid="122" grpId="0"/>
      <p:bldP spid="1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FFA2DD-CC91-438D-AED0-9F73213E6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818" y="1144149"/>
            <a:ext cx="9050363" cy="4751204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2D85C-75C0-46BC-B45F-A3FE5D27718E}"/>
              </a:ext>
            </a:extLst>
          </p:cNvPr>
          <p:cNvSpPr/>
          <p:nvPr/>
        </p:nvSpPr>
        <p:spPr>
          <a:xfrm>
            <a:off x="4308576" y="225889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426B-C293-41B9-BEC8-841D8549A9A4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589C606F-9266-4779-8502-5E37C9C7B1A6}"/>
              </a:ext>
            </a:extLst>
          </p:cNvPr>
          <p:cNvSpPr>
            <a:spLocks noEditPoints="1"/>
          </p:cNvSpPr>
          <p:nvPr/>
        </p:nvSpPr>
        <p:spPr bwMode="auto">
          <a:xfrm>
            <a:off x="2300842" y="2603433"/>
            <a:ext cx="2105832" cy="126785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089E6-1D20-4CC8-A8B5-FD52A8993A45}"/>
              </a:ext>
            </a:extLst>
          </p:cNvPr>
          <p:cNvSpPr txBox="1"/>
          <p:nvPr/>
        </p:nvSpPr>
        <p:spPr>
          <a:xfrm>
            <a:off x="4523952" y="2794142"/>
            <a:ext cx="494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+mj-lt"/>
              </a:rPr>
              <a:t>Thanks</a:t>
            </a:r>
            <a:endParaRPr lang="id-ID" sz="9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7DDDC-451D-4D7D-BF4C-6B8409397E80}"/>
              </a:ext>
            </a:extLst>
          </p:cNvPr>
          <p:cNvSpPr/>
          <p:nvPr/>
        </p:nvSpPr>
        <p:spPr>
          <a:xfrm rot="16200000">
            <a:off x="9636591" y="38712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Instagram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CC23-B7A3-4D70-8139-08509274CFC7}"/>
              </a:ext>
            </a:extLst>
          </p:cNvPr>
          <p:cNvSpPr/>
          <p:nvPr/>
        </p:nvSpPr>
        <p:spPr>
          <a:xfrm>
            <a:off x="513419" y="6206426"/>
            <a:ext cx="540160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Poppins" panose="02000000000000000000" pitchFamily="2" charset="0"/>
              </a:rPr>
              <a:t>2783 East Boulevard, United Kingdom, 27389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A10B5-7F93-48D2-886C-D418C67C4992}"/>
              </a:ext>
            </a:extLst>
          </p:cNvPr>
          <p:cNvSpPr/>
          <p:nvPr/>
        </p:nvSpPr>
        <p:spPr>
          <a:xfrm>
            <a:off x="477265" y="522622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Phone.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+01 3748 77489</a:t>
            </a:r>
          </a:p>
        </p:txBody>
      </p:sp>
    </p:spTree>
    <p:extLst>
      <p:ext uri="{BB962C8B-B14F-4D97-AF65-F5344CB8AC3E}">
        <p14:creationId xmlns:p14="http://schemas.microsoft.com/office/powerpoint/2010/main" val="2299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8B0BA60-E8FE-436B-B0F2-E8330E90B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4BD8E0C-C46D-4B79-B60B-B8CD75046B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C391EB2-937D-4884-BEC9-F4BD675DD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1C6365-D14C-43B7-8B86-5F6075EF5FF3}"/>
              </a:ext>
            </a:extLst>
          </p:cNvPr>
          <p:cNvSpPr txBox="1"/>
          <p:nvPr/>
        </p:nvSpPr>
        <p:spPr>
          <a:xfrm>
            <a:off x="468924" y="1473469"/>
            <a:ext cx="8542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+mj-lt"/>
              </a:rPr>
              <a:t>Muli</a:t>
            </a:r>
            <a:r>
              <a:rPr lang="en-US" sz="3600" b="1" dirty="0">
                <a:latin typeface="+mj-lt"/>
              </a:rPr>
              <a:t> — empowers million of people to</a:t>
            </a:r>
          </a:p>
          <a:p>
            <a:r>
              <a:rPr lang="en-US" sz="3600" b="1" dirty="0">
                <a:latin typeface="+mj-lt"/>
              </a:rPr>
              <a:t>share their ideas with the world, and</a:t>
            </a:r>
          </a:p>
          <a:p>
            <a:r>
              <a:rPr lang="en-US" sz="3600" b="1" dirty="0">
                <a:latin typeface="+mj-lt"/>
              </a:rPr>
              <a:t>as such, we deeply believe in the</a:t>
            </a:r>
          </a:p>
          <a:p>
            <a:r>
              <a:rPr lang="en-US" sz="3600" b="1" dirty="0">
                <a:latin typeface="+mj-lt"/>
              </a:rPr>
              <a:t>power of self-expression as a way to</a:t>
            </a:r>
          </a:p>
          <a:p>
            <a:r>
              <a:rPr lang="en-US" sz="3600" b="1" dirty="0">
                <a:latin typeface="+mj-lt"/>
              </a:rPr>
              <a:t>connect with others.</a:t>
            </a:r>
            <a:endParaRPr lang="id-ID" sz="3600" b="1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72EE0-6C75-4F84-AEF8-1282D6BC5D5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93F3B2B4-4712-4098-B3DB-7740BA65F3B0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74E93-E96D-46C6-A804-B4116DA4EDE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1E8A87-8C0E-4EBE-AB1F-63FE32637A98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History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cs typeface="Poppins" panose="02000000000000000000" pitchFamily="2" charset="0"/>
              </a:rPr>
              <a:t>Muli</a:t>
            </a:r>
            <a:r>
              <a:rPr lang="en-US" sz="11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BD1ED4-7EF6-4F7F-B39D-BE3702C5B844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Poppins" panose="02000000000000000000" pitchFamily="2" charset="0"/>
              </a:rPr>
              <a:t>@</a:t>
            </a:r>
            <a:r>
              <a:rPr lang="en-US" sz="1200" dirty="0" err="1">
                <a:solidFill>
                  <a:schemeClr val="bg1"/>
                </a:solidFill>
                <a:cs typeface="Poppins" panose="02000000000000000000" pitchFamily="2" charset="0"/>
              </a:rPr>
              <a:t>minimalisimoofficial</a:t>
            </a:r>
            <a:endParaRPr lang="en-US" sz="1200" dirty="0">
              <a:solidFill>
                <a:schemeClr val="bg1"/>
              </a:solidFill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BFD4FD-194F-4518-A188-350AABD52E0A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cs typeface="Poppins" panose="02000000000000000000" pitchFamily="2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207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459C05-A292-42A1-842D-BDF174DAD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5CDC7B-5B70-460A-A172-3251487DEA5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Muli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BD045AA7-B099-48A4-84CC-21AED3E3632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accent4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2E1DD-0ED2-4578-BFE3-A4F84176120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Manifesto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8F5AE0-A076-4919-ACB3-B636FCA12C4F}"/>
              </a:ext>
            </a:extLst>
          </p:cNvPr>
          <p:cNvSpPr txBox="1"/>
          <p:nvPr/>
        </p:nvSpPr>
        <p:spPr>
          <a:xfrm>
            <a:off x="5785884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Turns a well trained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eye on the best new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work from the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world’s most</a:t>
            </a:r>
          </a:p>
          <a:p>
            <a:r>
              <a:rPr lang="en-US" sz="3600" b="1" dirty="0" err="1">
                <a:solidFill>
                  <a:schemeClr val="bg2"/>
                </a:solidFill>
                <a:latin typeface="+mj-lt"/>
              </a:rPr>
              <a:t>exiciting</a:t>
            </a:r>
            <a:r>
              <a:rPr lang="en-US" sz="3600" b="1" dirty="0">
                <a:solidFill>
                  <a:schemeClr val="bg2"/>
                </a:solidFill>
                <a:latin typeface="+mj-lt"/>
              </a:rPr>
              <a:t> emerging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and established</a:t>
            </a:r>
          </a:p>
          <a:p>
            <a:r>
              <a:rPr lang="en-US" sz="3600" b="1" dirty="0">
                <a:solidFill>
                  <a:schemeClr val="bg2"/>
                </a:solidFill>
                <a:latin typeface="+mj-lt"/>
              </a:rPr>
              <a:t>brands.</a:t>
            </a:r>
            <a:endParaRPr lang="id-ID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545EB-ED3E-4F93-89FF-7256706CA928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4"/>
                </a:solidFill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C7180-E20A-47E6-9671-DFCCD0988013}"/>
              </a:ext>
            </a:extLst>
          </p:cNvPr>
          <p:cNvSpPr/>
          <p:nvPr/>
        </p:nvSpPr>
        <p:spPr>
          <a:xfrm>
            <a:off x="477265" y="5029378"/>
            <a:ext cx="3574846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accent4"/>
                </a:solidFill>
                <a:cs typeface="Poppins" panose="02000000000000000000" pitchFamily="2" charset="0"/>
              </a:rPr>
              <a:t>Manifesto of</a:t>
            </a:r>
          </a:p>
          <a:p>
            <a:pPr>
              <a:lnSpc>
                <a:spcPts val="1600"/>
              </a:lnSpc>
            </a:pPr>
            <a:r>
              <a:rPr lang="en-US" sz="1100" dirty="0" err="1">
                <a:solidFill>
                  <a:schemeClr val="accent4"/>
                </a:solidFill>
                <a:cs typeface="Poppins" panose="02000000000000000000" pitchFamily="2" charset="0"/>
              </a:rPr>
              <a:t>Muli</a:t>
            </a:r>
            <a:r>
              <a:rPr lang="en-US" sz="1100" dirty="0">
                <a:solidFill>
                  <a:schemeClr val="accent4"/>
                </a:solidFill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955A1-4D5A-4D66-B44B-01D085E5E85D}"/>
              </a:ext>
            </a:extLst>
          </p:cNvPr>
          <p:cNvSpPr/>
          <p:nvPr/>
        </p:nvSpPr>
        <p:spPr>
          <a:xfrm>
            <a:off x="6361169" y="1053902"/>
            <a:ext cx="3574846" cy="283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>
                <a:cs typeface="Poppins" panose="02000000000000000000" pitchFamily="2" charset="0"/>
              </a:rPr>
              <a:t>— 10 Years vision</a:t>
            </a:r>
          </a:p>
        </p:txBody>
      </p:sp>
    </p:spTree>
    <p:extLst>
      <p:ext uri="{BB962C8B-B14F-4D97-AF65-F5344CB8AC3E}">
        <p14:creationId xmlns:p14="http://schemas.microsoft.com/office/powerpoint/2010/main" val="6916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ADD17-68C5-4B17-9870-04587357FA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1E230-8F3E-4079-B4D0-4A8F47A09C3A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5C84D030-5592-40CA-BB7E-03E9179590FD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22A0EB-97C9-44A2-B010-BA207A2745C1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AAD32-D4B4-4330-8DC8-5BCEF0FFD60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Established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F9F86-E95F-4B4E-8C7E-2B4306517187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Brands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294AC-6A09-41B0-8D80-9BF57888CA83}"/>
              </a:ext>
            </a:extLst>
          </p:cNvPr>
          <p:cNvSpPr/>
          <p:nvPr/>
        </p:nvSpPr>
        <p:spPr>
          <a:xfrm>
            <a:off x="2056655" y="6175833"/>
            <a:ext cx="807868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 err="1">
                <a:cs typeface="Poppins" panose="02000000000000000000" pitchFamily="2" charset="0"/>
              </a:rPr>
              <a:t>Muli</a:t>
            </a:r>
            <a:r>
              <a:rPr lang="en-US" sz="1300" dirty="0">
                <a:cs typeface="Poppins" panose="02000000000000000000" pitchFamily="2" charset="0"/>
              </a:rPr>
              <a:t> is transformation of liberty and organizing design thinking </a:t>
            </a:r>
            <a:r>
              <a:rPr lang="en-US" sz="1300" dirty="0" err="1">
                <a:cs typeface="Poppins" panose="02000000000000000000" pitchFamily="2" charset="0"/>
              </a:rPr>
              <a:t>methode</a:t>
            </a:r>
            <a:r>
              <a:rPr lang="en-US" sz="1300" dirty="0">
                <a:cs typeface="Poppins" panose="02000000000000000000" pitchFamily="2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CF929-07B2-4297-83C4-049C36684F34}"/>
              </a:ext>
            </a:extLst>
          </p:cNvPr>
          <p:cNvSpPr txBox="1"/>
          <p:nvPr/>
        </p:nvSpPr>
        <p:spPr>
          <a:xfrm>
            <a:off x="855918" y="1720840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tx2"/>
                </a:solidFill>
                <a:latin typeface="+mj-lt"/>
              </a:rPr>
              <a:t>Muli</a:t>
            </a:r>
            <a:r>
              <a:rPr lang="en-US" sz="7200" b="1" dirty="0">
                <a:solidFill>
                  <a:schemeClr val="tx2"/>
                </a:solidFill>
                <a:latin typeface="+mj-lt"/>
              </a:rPr>
              <a:t> isn’t just a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brand, its a</a:t>
            </a:r>
          </a:p>
          <a:p>
            <a:pPr algn="ctr"/>
            <a:r>
              <a:rPr lang="en-US" sz="7200" b="1" dirty="0">
                <a:solidFill>
                  <a:schemeClr val="tx2"/>
                </a:solidFill>
                <a:latin typeface="+mj-lt"/>
              </a:rPr>
              <a:t>brain.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19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A1E1-773D-4B8F-BE08-5EA9D495CC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2ED3EE-8D55-4695-9D87-9D11D94CF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EBC85F-84DD-4DB1-9819-77DEB07F2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9512C4-FA7B-4F12-A78C-84BFAEF48227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7D9CDE44-5D2B-49B1-835C-62DB109E897D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C150DB-0761-4A32-86DB-BE70A3FB1D65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6AB496-FFAF-464B-B886-DBADA00B836B}"/>
              </a:ext>
            </a:extLst>
          </p:cNvPr>
          <p:cNvSpPr/>
          <p:nvPr/>
        </p:nvSpPr>
        <p:spPr>
          <a:xfrm>
            <a:off x="7989944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Los Angeles — Hongkong — Australia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C40126-035E-4429-8044-DDA675E1DC0A}"/>
              </a:ext>
            </a:extLst>
          </p:cNvPr>
          <p:cNvSpPr/>
          <p:nvPr/>
        </p:nvSpPr>
        <p:spPr>
          <a:xfrm>
            <a:off x="7989944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>
                <a:cs typeface="Poppins" panose="02000000000000000000" pitchFamily="2" charset="0"/>
              </a:rPr>
              <a:t>15 years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F2CC2-4408-4611-AEFE-BB879435F32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EBE76A-32F7-4B4C-A9B5-9CA0C41B1EC8}"/>
              </a:ext>
            </a:extLst>
          </p:cNvPr>
          <p:cNvSpPr txBox="1"/>
          <p:nvPr/>
        </p:nvSpPr>
        <p:spPr>
          <a:xfrm>
            <a:off x="869703" y="1709526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We are delivering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extra-ordinary</a:t>
            </a:r>
          </a:p>
          <a:p>
            <a:pPr algn="ctr"/>
            <a:r>
              <a:rPr lang="en-US" sz="7200" b="1" dirty="0">
                <a:solidFill>
                  <a:schemeClr val="bg2"/>
                </a:solidFill>
                <a:latin typeface="+mj-lt"/>
              </a:rPr>
              <a:t>products.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3BA6C-3BDA-4328-AA56-456E3E31F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640D0-AB28-40BA-BACC-D1D423C243E8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B70FA77E-ECF4-4D5A-814E-EA7834B8DC81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E058D9-4002-45E4-92E1-6FC437C71E99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AD5E8B-239B-4585-801F-519F9AD51DB4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751E-7917-446A-8CA4-240901B7108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FB492-1D35-4A73-A965-9C2B2ABADC2F}"/>
              </a:ext>
            </a:extLst>
          </p:cNvPr>
          <p:cNvSpPr txBox="1"/>
          <p:nvPr/>
        </p:nvSpPr>
        <p:spPr>
          <a:xfrm>
            <a:off x="524404" y="1755693"/>
            <a:ext cx="1046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+mj-lt"/>
              </a:rPr>
              <a:t>Visual *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B7CAC-3D54-4561-994B-DC624F39C87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C95FD-6FE2-48B4-8971-72EDC07A7FEA}"/>
              </a:ext>
            </a:extLst>
          </p:cNvPr>
          <p:cNvSpPr txBox="1"/>
          <p:nvPr/>
        </p:nvSpPr>
        <p:spPr>
          <a:xfrm>
            <a:off x="5208104" y="2724597"/>
            <a:ext cx="5422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Digital minded branding</a:t>
            </a:r>
          </a:p>
          <a:p>
            <a:r>
              <a:rPr lang="en-US" sz="2400" dirty="0">
                <a:latin typeface="+mj-lt"/>
              </a:rPr>
              <a:t>consultancy, revealing what makes</a:t>
            </a:r>
          </a:p>
          <a:p>
            <a:r>
              <a:rPr lang="en-US" sz="2400" dirty="0">
                <a:latin typeface="+mj-lt"/>
              </a:rPr>
              <a:t>brands unique and truly</a:t>
            </a:r>
          </a:p>
          <a:p>
            <a:r>
              <a:rPr lang="en-US" sz="2400" dirty="0">
                <a:latin typeface="+mj-lt"/>
              </a:rPr>
              <a:t>remarkable, we help you to define,</a:t>
            </a:r>
          </a:p>
          <a:p>
            <a:r>
              <a:rPr lang="en-US" sz="2400" dirty="0">
                <a:latin typeface="+mj-lt"/>
              </a:rPr>
              <a:t>create and durably enhance your</a:t>
            </a:r>
          </a:p>
          <a:p>
            <a:r>
              <a:rPr lang="en-US" sz="2400" dirty="0">
                <a:latin typeface="+mj-lt"/>
              </a:rPr>
              <a:t>presence.</a:t>
            </a:r>
            <a:endParaRPr lang="id-ID" sz="24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1CC9C4-259B-4183-B561-CE0BC96D3C4C}"/>
              </a:ext>
            </a:extLst>
          </p:cNvPr>
          <p:cNvSpPr/>
          <p:nvPr/>
        </p:nvSpPr>
        <p:spPr>
          <a:xfrm>
            <a:off x="5208104" y="1796821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Poppins" panose="02000000000000000000" pitchFamily="2" charset="0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4189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A0DEF-C4C7-4984-8F98-4DFCC5E2CB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93C7-5FCD-409F-9084-574AAF1C79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65EF65-8919-4612-9961-064B5AA41BB6}"/>
              </a:ext>
            </a:extLst>
          </p:cNvPr>
          <p:cNvSpPr/>
          <p:nvPr/>
        </p:nvSpPr>
        <p:spPr>
          <a:xfrm>
            <a:off x="827944" y="223304"/>
            <a:ext cx="1910038" cy="415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cs typeface="Poppins" panose="02000000000000000000" pitchFamily="2" charset="0"/>
              </a:rPr>
              <a:t>Muli</a:t>
            </a:r>
            <a:r>
              <a:rPr lang="en-US" sz="1600" dirty="0">
                <a:cs typeface="Poppins" panose="02000000000000000000" pitchFamily="2" charset="0"/>
              </a:rPr>
              <a:t> —</a:t>
            </a:r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69905D9C-01D6-4DCD-A8D7-1E84C7B148C2}"/>
              </a:ext>
            </a:extLst>
          </p:cNvPr>
          <p:cNvSpPr>
            <a:spLocks noEditPoints="1"/>
          </p:cNvSpPr>
          <p:nvPr/>
        </p:nvSpPr>
        <p:spPr bwMode="auto">
          <a:xfrm>
            <a:off x="583468" y="341565"/>
            <a:ext cx="293716" cy="179166"/>
          </a:xfrm>
          <a:custGeom>
            <a:avLst/>
            <a:gdLst>
              <a:gd name="T0" fmla="*/ 972 w 1969"/>
              <a:gd name="T1" fmla="*/ 117 h 1193"/>
              <a:gd name="T2" fmla="*/ 761 w 1969"/>
              <a:gd name="T3" fmla="*/ 142 h 1193"/>
              <a:gd name="T4" fmla="*/ 895 w 1969"/>
              <a:gd name="T5" fmla="*/ 309 h 1193"/>
              <a:gd name="T6" fmla="*/ 825 w 1969"/>
              <a:gd name="T7" fmla="*/ 117 h 1193"/>
              <a:gd name="T8" fmla="*/ 920 w 1969"/>
              <a:gd name="T9" fmla="*/ 64 h 1193"/>
              <a:gd name="T10" fmla="*/ 1214 w 1969"/>
              <a:gd name="T11" fmla="*/ 268 h 1193"/>
              <a:gd name="T12" fmla="*/ 1189 w 1969"/>
              <a:gd name="T13" fmla="*/ 142 h 1193"/>
              <a:gd name="T14" fmla="*/ 1716 w 1969"/>
              <a:gd name="T15" fmla="*/ 101 h 1193"/>
              <a:gd name="T16" fmla="*/ 1650 w 1969"/>
              <a:gd name="T17" fmla="*/ 187 h 1193"/>
              <a:gd name="T18" fmla="*/ 1385 w 1969"/>
              <a:gd name="T19" fmla="*/ 156 h 1193"/>
              <a:gd name="T20" fmla="*/ 1882 w 1969"/>
              <a:gd name="T21" fmla="*/ 362 h 1193"/>
              <a:gd name="T22" fmla="*/ 1338 w 1969"/>
              <a:gd name="T23" fmla="*/ 229 h 1193"/>
              <a:gd name="T24" fmla="*/ 1427 w 1969"/>
              <a:gd name="T25" fmla="*/ 307 h 1193"/>
              <a:gd name="T26" fmla="*/ 1768 w 1969"/>
              <a:gd name="T27" fmla="*/ 474 h 1193"/>
              <a:gd name="T28" fmla="*/ 1301 w 1969"/>
              <a:gd name="T29" fmla="*/ 371 h 1193"/>
              <a:gd name="T30" fmla="*/ 1371 w 1969"/>
              <a:gd name="T31" fmla="*/ 569 h 1193"/>
              <a:gd name="T32" fmla="*/ 1201 w 1969"/>
              <a:gd name="T33" fmla="*/ 453 h 1193"/>
              <a:gd name="T34" fmla="*/ 1210 w 1969"/>
              <a:gd name="T35" fmla="*/ 591 h 1193"/>
              <a:gd name="T36" fmla="*/ 1113 w 1969"/>
              <a:gd name="T37" fmla="*/ 589 h 1193"/>
              <a:gd name="T38" fmla="*/ 1239 w 1969"/>
              <a:gd name="T39" fmla="*/ 676 h 1193"/>
              <a:gd name="T40" fmla="*/ 1301 w 1969"/>
              <a:gd name="T41" fmla="*/ 766 h 1193"/>
              <a:gd name="T42" fmla="*/ 1419 w 1969"/>
              <a:gd name="T43" fmla="*/ 756 h 1193"/>
              <a:gd name="T44" fmla="*/ 1392 w 1969"/>
              <a:gd name="T45" fmla="*/ 787 h 1193"/>
              <a:gd name="T46" fmla="*/ 1388 w 1969"/>
              <a:gd name="T47" fmla="*/ 832 h 1193"/>
              <a:gd name="T48" fmla="*/ 1303 w 1969"/>
              <a:gd name="T49" fmla="*/ 801 h 1193"/>
              <a:gd name="T50" fmla="*/ 1268 w 1969"/>
              <a:gd name="T51" fmla="*/ 832 h 1193"/>
              <a:gd name="T52" fmla="*/ 1218 w 1969"/>
              <a:gd name="T53" fmla="*/ 723 h 1193"/>
              <a:gd name="T54" fmla="*/ 1133 w 1969"/>
              <a:gd name="T55" fmla="*/ 727 h 1193"/>
              <a:gd name="T56" fmla="*/ 1106 w 1969"/>
              <a:gd name="T57" fmla="*/ 768 h 1193"/>
              <a:gd name="T58" fmla="*/ 1100 w 1969"/>
              <a:gd name="T59" fmla="*/ 863 h 1193"/>
              <a:gd name="T60" fmla="*/ 1086 w 1969"/>
              <a:gd name="T61" fmla="*/ 1104 h 1193"/>
              <a:gd name="T62" fmla="*/ 1034 w 1969"/>
              <a:gd name="T63" fmla="*/ 923 h 1193"/>
              <a:gd name="T64" fmla="*/ 1001 w 1969"/>
              <a:gd name="T65" fmla="*/ 1191 h 1193"/>
              <a:gd name="T66" fmla="*/ 962 w 1969"/>
              <a:gd name="T67" fmla="*/ 925 h 1193"/>
              <a:gd name="T68" fmla="*/ 883 w 1969"/>
              <a:gd name="T69" fmla="*/ 1071 h 1193"/>
              <a:gd name="T70" fmla="*/ 943 w 1969"/>
              <a:gd name="T71" fmla="*/ 713 h 1193"/>
              <a:gd name="T72" fmla="*/ 881 w 1969"/>
              <a:gd name="T73" fmla="*/ 766 h 1193"/>
              <a:gd name="T74" fmla="*/ 895 w 1969"/>
              <a:gd name="T75" fmla="*/ 655 h 1193"/>
              <a:gd name="T76" fmla="*/ 794 w 1969"/>
              <a:gd name="T77" fmla="*/ 746 h 1193"/>
              <a:gd name="T78" fmla="*/ 715 w 1969"/>
              <a:gd name="T79" fmla="*/ 826 h 1193"/>
              <a:gd name="T80" fmla="*/ 637 w 1969"/>
              <a:gd name="T81" fmla="*/ 843 h 1193"/>
              <a:gd name="T82" fmla="*/ 643 w 1969"/>
              <a:gd name="T83" fmla="*/ 808 h 1193"/>
              <a:gd name="T84" fmla="*/ 594 w 1969"/>
              <a:gd name="T85" fmla="*/ 787 h 1193"/>
              <a:gd name="T86" fmla="*/ 610 w 1969"/>
              <a:gd name="T87" fmla="*/ 766 h 1193"/>
              <a:gd name="T88" fmla="*/ 676 w 1969"/>
              <a:gd name="T89" fmla="*/ 766 h 1193"/>
              <a:gd name="T90" fmla="*/ 786 w 1969"/>
              <a:gd name="T91" fmla="*/ 626 h 1193"/>
              <a:gd name="T92" fmla="*/ 771 w 1969"/>
              <a:gd name="T93" fmla="*/ 589 h 1193"/>
              <a:gd name="T94" fmla="*/ 778 w 1969"/>
              <a:gd name="T95" fmla="*/ 455 h 1193"/>
              <a:gd name="T96" fmla="*/ 612 w 1969"/>
              <a:gd name="T97" fmla="*/ 562 h 1193"/>
              <a:gd name="T98" fmla="*/ 678 w 1969"/>
              <a:gd name="T99" fmla="*/ 371 h 1193"/>
              <a:gd name="T100" fmla="*/ 199 w 1969"/>
              <a:gd name="T101" fmla="*/ 476 h 1193"/>
              <a:gd name="T102" fmla="*/ 550 w 1969"/>
              <a:gd name="T103" fmla="*/ 307 h 1193"/>
              <a:gd name="T104" fmla="*/ 631 w 1969"/>
              <a:gd name="T105" fmla="*/ 237 h 1193"/>
              <a:gd name="T106" fmla="*/ 366 w 1969"/>
              <a:gd name="T107" fmla="*/ 342 h 1193"/>
              <a:gd name="T108" fmla="*/ 641 w 1969"/>
              <a:gd name="T109" fmla="*/ 152 h 1193"/>
              <a:gd name="T110" fmla="*/ 471 w 1969"/>
              <a:gd name="T111" fmla="*/ 123 h 1193"/>
              <a:gd name="T112" fmla="*/ 0 w 1969"/>
              <a:gd name="T113" fmla="*/ 243 h 1193"/>
              <a:gd name="T114" fmla="*/ 589 w 1969"/>
              <a:gd name="T115" fmla="*/ 4 h 1193"/>
              <a:gd name="T116" fmla="*/ 775 w 1969"/>
              <a:gd name="T117" fmla="*/ 150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9" h="1193">
                <a:moveTo>
                  <a:pt x="1003" y="97"/>
                </a:moveTo>
                <a:cubicBezTo>
                  <a:pt x="988" y="93"/>
                  <a:pt x="968" y="82"/>
                  <a:pt x="945" y="64"/>
                </a:cubicBezTo>
                <a:cubicBezTo>
                  <a:pt x="957" y="95"/>
                  <a:pt x="968" y="111"/>
                  <a:pt x="972" y="117"/>
                </a:cubicBezTo>
                <a:cubicBezTo>
                  <a:pt x="986" y="115"/>
                  <a:pt x="997" y="107"/>
                  <a:pt x="1003" y="97"/>
                </a:cubicBezTo>
                <a:close/>
                <a:moveTo>
                  <a:pt x="775" y="150"/>
                </a:moveTo>
                <a:cubicBezTo>
                  <a:pt x="775" y="150"/>
                  <a:pt x="771" y="148"/>
                  <a:pt x="761" y="142"/>
                </a:cubicBezTo>
                <a:cubicBezTo>
                  <a:pt x="749" y="136"/>
                  <a:pt x="740" y="132"/>
                  <a:pt x="736" y="132"/>
                </a:cubicBezTo>
                <a:cubicBezTo>
                  <a:pt x="724" y="189"/>
                  <a:pt x="732" y="235"/>
                  <a:pt x="761" y="268"/>
                </a:cubicBezTo>
                <a:cubicBezTo>
                  <a:pt x="790" y="301"/>
                  <a:pt x="835" y="313"/>
                  <a:pt x="895" y="309"/>
                </a:cubicBezTo>
                <a:cubicBezTo>
                  <a:pt x="918" y="276"/>
                  <a:pt x="928" y="239"/>
                  <a:pt x="928" y="200"/>
                </a:cubicBezTo>
                <a:cubicBezTo>
                  <a:pt x="926" y="154"/>
                  <a:pt x="912" y="123"/>
                  <a:pt x="879" y="107"/>
                </a:cubicBezTo>
                <a:cubicBezTo>
                  <a:pt x="881" y="107"/>
                  <a:pt x="862" y="111"/>
                  <a:pt x="825" y="117"/>
                </a:cubicBezTo>
                <a:cubicBezTo>
                  <a:pt x="827" y="101"/>
                  <a:pt x="831" y="88"/>
                  <a:pt x="842" y="76"/>
                </a:cubicBezTo>
                <a:cubicBezTo>
                  <a:pt x="842" y="76"/>
                  <a:pt x="852" y="66"/>
                  <a:pt x="873" y="47"/>
                </a:cubicBezTo>
                <a:cubicBezTo>
                  <a:pt x="900" y="51"/>
                  <a:pt x="916" y="58"/>
                  <a:pt x="920" y="64"/>
                </a:cubicBezTo>
                <a:cubicBezTo>
                  <a:pt x="970" y="18"/>
                  <a:pt x="1009" y="31"/>
                  <a:pt x="1040" y="105"/>
                </a:cubicBezTo>
                <a:cubicBezTo>
                  <a:pt x="1063" y="156"/>
                  <a:pt x="1077" y="222"/>
                  <a:pt x="1084" y="303"/>
                </a:cubicBezTo>
                <a:cubicBezTo>
                  <a:pt x="1139" y="315"/>
                  <a:pt x="1183" y="303"/>
                  <a:pt x="1214" y="268"/>
                </a:cubicBezTo>
                <a:cubicBezTo>
                  <a:pt x="1245" y="233"/>
                  <a:pt x="1253" y="189"/>
                  <a:pt x="1243" y="132"/>
                </a:cubicBezTo>
                <a:cubicBezTo>
                  <a:pt x="1235" y="130"/>
                  <a:pt x="1226" y="134"/>
                  <a:pt x="1214" y="140"/>
                </a:cubicBezTo>
                <a:cubicBezTo>
                  <a:pt x="1204" y="146"/>
                  <a:pt x="1195" y="146"/>
                  <a:pt x="1189" y="142"/>
                </a:cubicBezTo>
                <a:cubicBezTo>
                  <a:pt x="1177" y="93"/>
                  <a:pt x="1199" y="56"/>
                  <a:pt x="1253" y="31"/>
                </a:cubicBezTo>
                <a:cubicBezTo>
                  <a:pt x="1297" y="10"/>
                  <a:pt x="1348" y="2"/>
                  <a:pt x="1408" y="4"/>
                </a:cubicBezTo>
                <a:cubicBezTo>
                  <a:pt x="1503" y="8"/>
                  <a:pt x="1607" y="39"/>
                  <a:pt x="1716" y="101"/>
                </a:cubicBezTo>
                <a:cubicBezTo>
                  <a:pt x="1865" y="185"/>
                  <a:pt x="1948" y="231"/>
                  <a:pt x="1969" y="237"/>
                </a:cubicBezTo>
                <a:cubicBezTo>
                  <a:pt x="1909" y="257"/>
                  <a:pt x="1853" y="262"/>
                  <a:pt x="1795" y="247"/>
                </a:cubicBezTo>
                <a:cubicBezTo>
                  <a:pt x="1760" y="239"/>
                  <a:pt x="1712" y="218"/>
                  <a:pt x="1650" y="187"/>
                </a:cubicBezTo>
                <a:cubicBezTo>
                  <a:pt x="1586" y="154"/>
                  <a:pt x="1536" y="132"/>
                  <a:pt x="1501" y="121"/>
                </a:cubicBezTo>
                <a:cubicBezTo>
                  <a:pt x="1439" y="105"/>
                  <a:pt x="1377" y="105"/>
                  <a:pt x="1311" y="119"/>
                </a:cubicBezTo>
                <a:cubicBezTo>
                  <a:pt x="1319" y="140"/>
                  <a:pt x="1344" y="152"/>
                  <a:pt x="1385" y="156"/>
                </a:cubicBezTo>
                <a:cubicBezTo>
                  <a:pt x="1458" y="165"/>
                  <a:pt x="1491" y="167"/>
                  <a:pt x="1487" y="167"/>
                </a:cubicBezTo>
                <a:cubicBezTo>
                  <a:pt x="1538" y="179"/>
                  <a:pt x="1605" y="212"/>
                  <a:pt x="1685" y="264"/>
                </a:cubicBezTo>
                <a:cubicBezTo>
                  <a:pt x="1768" y="317"/>
                  <a:pt x="1832" y="350"/>
                  <a:pt x="1882" y="362"/>
                </a:cubicBezTo>
                <a:cubicBezTo>
                  <a:pt x="1842" y="387"/>
                  <a:pt x="1797" y="395"/>
                  <a:pt x="1747" y="389"/>
                </a:cubicBezTo>
                <a:cubicBezTo>
                  <a:pt x="1710" y="385"/>
                  <a:pt x="1665" y="369"/>
                  <a:pt x="1611" y="344"/>
                </a:cubicBezTo>
                <a:cubicBezTo>
                  <a:pt x="1460" y="272"/>
                  <a:pt x="1369" y="233"/>
                  <a:pt x="1338" y="229"/>
                </a:cubicBezTo>
                <a:cubicBezTo>
                  <a:pt x="1336" y="249"/>
                  <a:pt x="1348" y="268"/>
                  <a:pt x="1371" y="280"/>
                </a:cubicBezTo>
                <a:cubicBezTo>
                  <a:pt x="1377" y="284"/>
                  <a:pt x="1388" y="288"/>
                  <a:pt x="1400" y="295"/>
                </a:cubicBezTo>
                <a:cubicBezTo>
                  <a:pt x="1412" y="301"/>
                  <a:pt x="1423" y="305"/>
                  <a:pt x="1427" y="307"/>
                </a:cubicBezTo>
                <a:cubicBezTo>
                  <a:pt x="1441" y="317"/>
                  <a:pt x="1466" y="334"/>
                  <a:pt x="1499" y="358"/>
                </a:cubicBezTo>
                <a:cubicBezTo>
                  <a:pt x="1530" y="381"/>
                  <a:pt x="1557" y="400"/>
                  <a:pt x="1576" y="412"/>
                </a:cubicBezTo>
                <a:cubicBezTo>
                  <a:pt x="1638" y="451"/>
                  <a:pt x="1704" y="472"/>
                  <a:pt x="1768" y="474"/>
                </a:cubicBezTo>
                <a:cubicBezTo>
                  <a:pt x="1708" y="521"/>
                  <a:pt x="1623" y="525"/>
                  <a:pt x="1522" y="486"/>
                </a:cubicBezTo>
                <a:cubicBezTo>
                  <a:pt x="1445" y="457"/>
                  <a:pt x="1375" y="414"/>
                  <a:pt x="1313" y="356"/>
                </a:cubicBezTo>
                <a:cubicBezTo>
                  <a:pt x="1311" y="358"/>
                  <a:pt x="1307" y="362"/>
                  <a:pt x="1301" y="371"/>
                </a:cubicBezTo>
                <a:cubicBezTo>
                  <a:pt x="1297" y="377"/>
                  <a:pt x="1290" y="381"/>
                  <a:pt x="1286" y="383"/>
                </a:cubicBezTo>
                <a:cubicBezTo>
                  <a:pt x="1352" y="474"/>
                  <a:pt x="1450" y="546"/>
                  <a:pt x="1574" y="601"/>
                </a:cubicBezTo>
                <a:cubicBezTo>
                  <a:pt x="1505" y="622"/>
                  <a:pt x="1437" y="612"/>
                  <a:pt x="1371" y="569"/>
                </a:cubicBezTo>
                <a:cubicBezTo>
                  <a:pt x="1334" y="546"/>
                  <a:pt x="1286" y="501"/>
                  <a:pt x="1228" y="437"/>
                </a:cubicBezTo>
                <a:cubicBezTo>
                  <a:pt x="1226" y="439"/>
                  <a:pt x="1222" y="441"/>
                  <a:pt x="1216" y="445"/>
                </a:cubicBezTo>
                <a:cubicBezTo>
                  <a:pt x="1210" y="449"/>
                  <a:pt x="1206" y="451"/>
                  <a:pt x="1201" y="453"/>
                </a:cubicBezTo>
                <a:cubicBezTo>
                  <a:pt x="1212" y="482"/>
                  <a:pt x="1235" y="513"/>
                  <a:pt x="1268" y="550"/>
                </a:cubicBezTo>
                <a:cubicBezTo>
                  <a:pt x="1305" y="591"/>
                  <a:pt x="1330" y="622"/>
                  <a:pt x="1340" y="639"/>
                </a:cubicBezTo>
                <a:cubicBezTo>
                  <a:pt x="1288" y="637"/>
                  <a:pt x="1245" y="620"/>
                  <a:pt x="1210" y="591"/>
                </a:cubicBezTo>
                <a:cubicBezTo>
                  <a:pt x="1183" y="569"/>
                  <a:pt x="1158" y="536"/>
                  <a:pt x="1133" y="490"/>
                </a:cubicBezTo>
                <a:cubicBezTo>
                  <a:pt x="1123" y="494"/>
                  <a:pt x="1115" y="509"/>
                  <a:pt x="1110" y="531"/>
                </a:cubicBezTo>
                <a:cubicBezTo>
                  <a:pt x="1106" y="554"/>
                  <a:pt x="1106" y="575"/>
                  <a:pt x="1113" y="589"/>
                </a:cubicBezTo>
                <a:cubicBezTo>
                  <a:pt x="1119" y="608"/>
                  <a:pt x="1146" y="620"/>
                  <a:pt x="1189" y="626"/>
                </a:cubicBezTo>
                <a:cubicBezTo>
                  <a:pt x="1232" y="632"/>
                  <a:pt x="1257" y="645"/>
                  <a:pt x="1261" y="663"/>
                </a:cubicBezTo>
                <a:cubicBezTo>
                  <a:pt x="1259" y="665"/>
                  <a:pt x="1251" y="669"/>
                  <a:pt x="1239" y="676"/>
                </a:cubicBezTo>
                <a:cubicBezTo>
                  <a:pt x="1228" y="680"/>
                  <a:pt x="1224" y="686"/>
                  <a:pt x="1224" y="696"/>
                </a:cubicBezTo>
                <a:cubicBezTo>
                  <a:pt x="1228" y="709"/>
                  <a:pt x="1241" y="721"/>
                  <a:pt x="1259" y="733"/>
                </a:cubicBezTo>
                <a:cubicBezTo>
                  <a:pt x="1280" y="748"/>
                  <a:pt x="1294" y="758"/>
                  <a:pt x="1301" y="766"/>
                </a:cubicBezTo>
                <a:cubicBezTo>
                  <a:pt x="1305" y="764"/>
                  <a:pt x="1315" y="762"/>
                  <a:pt x="1328" y="756"/>
                </a:cubicBezTo>
                <a:cubicBezTo>
                  <a:pt x="1342" y="750"/>
                  <a:pt x="1352" y="746"/>
                  <a:pt x="1361" y="744"/>
                </a:cubicBezTo>
                <a:cubicBezTo>
                  <a:pt x="1388" y="735"/>
                  <a:pt x="1408" y="740"/>
                  <a:pt x="1419" y="756"/>
                </a:cubicBezTo>
                <a:cubicBezTo>
                  <a:pt x="1412" y="754"/>
                  <a:pt x="1400" y="758"/>
                  <a:pt x="1381" y="766"/>
                </a:cubicBezTo>
                <a:cubicBezTo>
                  <a:pt x="1361" y="775"/>
                  <a:pt x="1344" y="779"/>
                  <a:pt x="1330" y="777"/>
                </a:cubicBezTo>
                <a:cubicBezTo>
                  <a:pt x="1336" y="781"/>
                  <a:pt x="1357" y="785"/>
                  <a:pt x="1392" y="787"/>
                </a:cubicBezTo>
                <a:cubicBezTo>
                  <a:pt x="1419" y="789"/>
                  <a:pt x="1433" y="799"/>
                  <a:pt x="1437" y="814"/>
                </a:cubicBezTo>
                <a:cubicBezTo>
                  <a:pt x="1421" y="820"/>
                  <a:pt x="1394" y="816"/>
                  <a:pt x="1352" y="803"/>
                </a:cubicBezTo>
                <a:cubicBezTo>
                  <a:pt x="1352" y="810"/>
                  <a:pt x="1365" y="818"/>
                  <a:pt x="1388" y="832"/>
                </a:cubicBezTo>
                <a:cubicBezTo>
                  <a:pt x="1408" y="845"/>
                  <a:pt x="1414" y="863"/>
                  <a:pt x="1404" y="882"/>
                </a:cubicBezTo>
                <a:cubicBezTo>
                  <a:pt x="1390" y="876"/>
                  <a:pt x="1371" y="861"/>
                  <a:pt x="1352" y="843"/>
                </a:cubicBezTo>
                <a:cubicBezTo>
                  <a:pt x="1330" y="822"/>
                  <a:pt x="1313" y="808"/>
                  <a:pt x="1303" y="801"/>
                </a:cubicBezTo>
                <a:cubicBezTo>
                  <a:pt x="1303" y="812"/>
                  <a:pt x="1301" y="822"/>
                  <a:pt x="1294" y="838"/>
                </a:cubicBezTo>
                <a:cubicBezTo>
                  <a:pt x="1286" y="861"/>
                  <a:pt x="1286" y="861"/>
                  <a:pt x="1286" y="861"/>
                </a:cubicBezTo>
                <a:cubicBezTo>
                  <a:pt x="1272" y="865"/>
                  <a:pt x="1263" y="857"/>
                  <a:pt x="1268" y="832"/>
                </a:cubicBezTo>
                <a:cubicBezTo>
                  <a:pt x="1272" y="812"/>
                  <a:pt x="1278" y="795"/>
                  <a:pt x="1286" y="787"/>
                </a:cubicBezTo>
                <a:cubicBezTo>
                  <a:pt x="1278" y="777"/>
                  <a:pt x="1268" y="766"/>
                  <a:pt x="1253" y="754"/>
                </a:cubicBezTo>
                <a:cubicBezTo>
                  <a:pt x="1232" y="735"/>
                  <a:pt x="1222" y="725"/>
                  <a:pt x="1218" y="723"/>
                </a:cubicBezTo>
                <a:cubicBezTo>
                  <a:pt x="1208" y="725"/>
                  <a:pt x="1199" y="733"/>
                  <a:pt x="1193" y="744"/>
                </a:cubicBezTo>
                <a:cubicBezTo>
                  <a:pt x="1187" y="754"/>
                  <a:pt x="1187" y="766"/>
                  <a:pt x="1191" y="777"/>
                </a:cubicBezTo>
                <a:cubicBezTo>
                  <a:pt x="1166" y="775"/>
                  <a:pt x="1146" y="758"/>
                  <a:pt x="1133" y="727"/>
                </a:cubicBezTo>
                <a:cubicBezTo>
                  <a:pt x="1115" y="686"/>
                  <a:pt x="1102" y="661"/>
                  <a:pt x="1096" y="655"/>
                </a:cubicBezTo>
                <a:cubicBezTo>
                  <a:pt x="1090" y="663"/>
                  <a:pt x="1081" y="678"/>
                  <a:pt x="1069" y="698"/>
                </a:cubicBezTo>
                <a:cubicBezTo>
                  <a:pt x="1077" y="717"/>
                  <a:pt x="1090" y="740"/>
                  <a:pt x="1106" y="768"/>
                </a:cubicBezTo>
                <a:cubicBezTo>
                  <a:pt x="1125" y="799"/>
                  <a:pt x="1137" y="822"/>
                  <a:pt x="1144" y="836"/>
                </a:cubicBezTo>
                <a:cubicBezTo>
                  <a:pt x="1168" y="890"/>
                  <a:pt x="1172" y="948"/>
                  <a:pt x="1154" y="1007"/>
                </a:cubicBezTo>
                <a:cubicBezTo>
                  <a:pt x="1137" y="977"/>
                  <a:pt x="1119" y="927"/>
                  <a:pt x="1100" y="863"/>
                </a:cubicBezTo>
                <a:cubicBezTo>
                  <a:pt x="1077" y="791"/>
                  <a:pt x="1061" y="742"/>
                  <a:pt x="1048" y="715"/>
                </a:cubicBezTo>
                <a:cubicBezTo>
                  <a:pt x="1053" y="752"/>
                  <a:pt x="1084" y="861"/>
                  <a:pt x="1139" y="1040"/>
                </a:cubicBezTo>
                <a:cubicBezTo>
                  <a:pt x="1104" y="1084"/>
                  <a:pt x="1086" y="1104"/>
                  <a:pt x="1086" y="1104"/>
                </a:cubicBezTo>
                <a:cubicBezTo>
                  <a:pt x="1073" y="1061"/>
                  <a:pt x="1061" y="999"/>
                  <a:pt x="1050" y="923"/>
                </a:cubicBezTo>
                <a:cubicBezTo>
                  <a:pt x="1036" y="814"/>
                  <a:pt x="1026" y="750"/>
                  <a:pt x="1022" y="733"/>
                </a:cubicBezTo>
                <a:cubicBezTo>
                  <a:pt x="1019" y="779"/>
                  <a:pt x="1024" y="843"/>
                  <a:pt x="1034" y="923"/>
                </a:cubicBezTo>
                <a:cubicBezTo>
                  <a:pt x="1046" y="1022"/>
                  <a:pt x="1053" y="1088"/>
                  <a:pt x="1055" y="1117"/>
                </a:cubicBezTo>
                <a:cubicBezTo>
                  <a:pt x="1042" y="1121"/>
                  <a:pt x="1032" y="1133"/>
                  <a:pt x="1024" y="1150"/>
                </a:cubicBezTo>
                <a:cubicBezTo>
                  <a:pt x="1007" y="1178"/>
                  <a:pt x="1001" y="1193"/>
                  <a:pt x="1001" y="1191"/>
                </a:cubicBezTo>
                <a:cubicBezTo>
                  <a:pt x="995" y="1187"/>
                  <a:pt x="986" y="1174"/>
                  <a:pt x="976" y="1152"/>
                </a:cubicBezTo>
                <a:cubicBezTo>
                  <a:pt x="968" y="1133"/>
                  <a:pt x="955" y="1123"/>
                  <a:pt x="941" y="1123"/>
                </a:cubicBezTo>
                <a:cubicBezTo>
                  <a:pt x="943" y="1100"/>
                  <a:pt x="951" y="1034"/>
                  <a:pt x="962" y="925"/>
                </a:cubicBezTo>
                <a:cubicBezTo>
                  <a:pt x="972" y="843"/>
                  <a:pt x="976" y="781"/>
                  <a:pt x="978" y="735"/>
                </a:cubicBezTo>
                <a:cubicBezTo>
                  <a:pt x="953" y="814"/>
                  <a:pt x="933" y="937"/>
                  <a:pt x="912" y="1100"/>
                </a:cubicBezTo>
                <a:cubicBezTo>
                  <a:pt x="904" y="1096"/>
                  <a:pt x="893" y="1086"/>
                  <a:pt x="883" y="1071"/>
                </a:cubicBezTo>
                <a:cubicBezTo>
                  <a:pt x="873" y="1057"/>
                  <a:pt x="862" y="1047"/>
                  <a:pt x="854" y="1042"/>
                </a:cubicBezTo>
                <a:cubicBezTo>
                  <a:pt x="862" y="1009"/>
                  <a:pt x="877" y="954"/>
                  <a:pt x="900" y="880"/>
                </a:cubicBezTo>
                <a:cubicBezTo>
                  <a:pt x="920" y="812"/>
                  <a:pt x="935" y="756"/>
                  <a:pt x="943" y="713"/>
                </a:cubicBezTo>
                <a:cubicBezTo>
                  <a:pt x="937" y="723"/>
                  <a:pt x="904" y="822"/>
                  <a:pt x="842" y="1005"/>
                </a:cubicBezTo>
                <a:cubicBezTo>
                  <a:pt x="815" y="952"/>
                  <a:pt x="815" y="896"/>
                  <a:pt x="840" y="838"/>
                </a:cubicBezTo>
                <a:cubicBezTo>
                  <a:pt x="848" y="820"/>
                  <a:pt x="862" y="795"/>
                  <a:pt x="881" y="766"/>
                </a:cubicBezTo>
                <a:cubicBezTo>
                  <a:pt x="902" y="733"/>
                  <a:pt x="916" y="711"/>
                  <a:pt x="922" y="698"/>
                </a:cubicBezTo>
                <a:cubicBezTo>
                  <a:pt x="920" y="696"/>
                  <a:pt x="916" y="688"/>
                  <a:pt x="908" y="678"/>
                </a:cubicBezTo>
                <a:cubicBezTo>
                  <a:pt x="902" y="669"/>
                  <a:pt x="897" y="661"/>
                  <a:pt x="895" y="655"/>
                </a:cubicBezTo>
                <a:cubicBezTo>
                  <a:pt x="885" y="663"/>
                  <a:pt x="871" y="686"/>
                  <a:pt x="854" y="725"/>
                </a:cubicBezTo>
                <a:cubicBezTo>
                  <a:pt x="842" y="758"/>
                  <a:pt x="821" y="775"/>
                  <a:pt x="794" y="777"/>
                </a:cubicBezTo>
                <a:cubicBezTo>
                  <a:pt x="800" y="766"/>
                  <a:pt x="800" y="756"/>
                  <a:pt x="794" y="746"/>
                </a:cubicBezTo>
                <a:cubicBezTo>
                  <a:pt x="790" y="738"/>
                  <a:pt x="782" y="729"/>
                  <a:pt x="771" y="723"/>
                </a:cubicBezTo>
                <a:cubicBezTo>
                  <a:pt x="749" y="738"/>
                  <a:pt x="726" y="758"/>
                  <a:pt x="701" y="787"/>
                </a:cubicBezTo>
                <a:cubicBezTo>
                  <a:pt x="711" y="814"/>
                  <a:pt x="715" y="826"/>
                  <a:pt x="715" y="826"/>
                </a:cubicBezTo>
                <a:cubicBezTo>
                  <a:pt x="720" y="843"/>
                  <a:pt x="715" y="857"/>
                  <a:pt x="707" y="865"/>
                </a:cubicBezTo>
                <a:cubicBezTo>
                  <a:pt x="689" y="857"/>
                  <a:pt x="682" y="838"/>
                  <a:pt x="687" y="808"/>
                </a:cubicBezTo>
                <a:cubicBezTo>
                  <a:pt x="674" y="810"/>
                  <a:pt x="658" y="820"/>
                  <a:pt x="637" y="843"/>
                </a:cubicBezTo>
                <a:cubicBezTo>
                  <a:pt x="614" y="865"/>
                  <a:pt x="596" y="880"/>
                  <a:pt x="579" y="884"/>
                </a:cubicBezTo>
                <a:cubicBezTo>
                  <a:pt x="577" y="861"/>
                  <a:pt x="583" y="845"/>
                  <a:pt x="598" y="832"/>
                </a:cubicBezTo>
                <a:cubicBezTo>
                  <a:pt x="594" y="834"/>
                  <a:pt x="610" y="826"/>
                  <a:pt x="643" y="808"/>
                </a:cubicBezTo>
                <a:cubicBezTo>
                  <a:pt x="637" y="805"/>
                  <a:pt x="618" y="808"/>
                  <a:pt x="594" y="814"/>
                </a:cubicBezTo>
                <a:cubicBezTo>
                  <a:pt x="571" y="820"/>
                  <a:pt x="554" y="820"/>
                  <a:pt x="548" y="814"/>
                </a:cubicBezTo>
                <a:cubicBezTo>
                  <a:pt x="552" y="799"/>
                  <a:pt x="569" y="791"/>
                  <a:pt x="594" y="787"/>
                </a:cubicBezTo>
                <a:cubicBezTo>
                  <a:pt x="600" y="785"/>
                  <a:pt x="610" y="785"/>
                  <a:pt x="627" y="785"/>
                </a:cubicBezTo>
                <a:cubicBezTo>
                  <a:pt x="641" y="785"/>
                  <a:pt x="651" y="783"/>
                  <a:pt x="660" y="781"/>
                </a:cubicBezTo>
                <a:cubicBezTo>
                  <a:pt x="649" y="779"/>
                  <a:pt x="633" y="775"/>
                  <a:pt x="610" y="766"/>
                </a:cubicBezTo>
                <a:cubicBezTo>
                  <a:pt x="587" y="760"/>
                  <a:pt x="575" y="756"/>
                  <a:pt x="569" y="754"/>
                </a:cubicBezTo>
                <a:cubicBezTo>
                  <a:pt x="569" y="738"/>
                  <a:pt x="585" y="733"/>
                  <a:pt x="616" y="742"/>
                </a:cubicBezTo>
                <a:cubicBezTo>
                  <a:pt x="643" y="748"/>
                  <a:pt x="662" y="756"/>
                  <a:pt x="676" y="766"/>
                </a:cubicBezTo>
                <a:cubicBezTo>
                  <a:pt x="707" y="748"/>
                  <a:pt x="736" y="725"/>
                  <a:pt x="761" y="702"/>
                </a:cubicBezTo>
                <a:cubicBezTo>
                  <a:pt x="753" y="680"/>
                  <a:pt x="738" y="669"/>
                  <a:pt x="720" y="669"/>
                </a:cubicBezTo>
                <a:cubicBezTo>
                  <a:pt x="726" y="649"/>
                  <a:pt x="749" y="634"/>
                  <a:pt x="786" y="626"/>
                </a:cubicBezTo>
                <a:cubicBezTo>
                  <a:pt x="831" y="616"/>
                  <a:pt x="858" y="608"/>
                  <a:pt x="869" y="599"/>
                </a:cubicBezTo>
                <a:cubicBezTo>
                  <a:pt x="862" y="531"/>
                  <a:pt x="858" y="494"/>
                  <a:pt x="852" y="488"/>
                </a:cubicBezTo>
                <a:cubicBezTo>
                  <a:pt x="819" y="538"/>
                  <a:pt x="792" y="571"/>
                  <a:pt x="771" y="589"/>
                </a:cubicBezTo>
                <a:cubicBezTo>
                  <a:pt x="736" y="620"/>
                  <a:pt x="691" y="637"/>
                  <a:pt x="639" y="637"/>
                </a:cubicBezTo>
                <a:cubicBezTo>
                  <a:pt x="649" y="620"/>
                  <a:pt x="674" y="591"/>
                  <a:pt x="711" y="550"/>
                </a:cubicBezTo>
                <a:cubicBezTo>
                  <a:pt x="742" y="515"/>
                  <a:pt x="765" y="484"/>
                  <a:pt x="778" y="455"/>
                </a:cubicBezTo>
                <a:cubicBezTo>
                  <a:pt x="775" y="451"/>
                  <a:pt x="773" y="447"/>
                  <a:pt x="767" y="443"/>
                </a:cubicBezTo>
                <a:cubicBezTo>
                  <a:pt x="761" y="439"/>
                  <a:pt x="757" y="437"/>
                  <a:pt x="755" y="433"/>
                </a:cubicBezTo>
                <a:cubicBezTo>
                  <a:pt x="687" y="501"/>
                  <a:pt x="639" y="544"/>
                  <a:pt x="612" y="562"/>
                </a:cubicBezTo>
                <a:cubicBezTo>
                  <a:pt x="548" y="604"/>
                  <a:pt x="480" y="618"/>
                  <a:pt x="407" y="604"/>
                </a:cubicBezTo>
                <a:cubicBezTo>
                  <a:pt x="544" y="525"/>
                  <a:pt x="639" y="453"/>
                  <a:pt x="691" y="385"/>
                </a:cubicBezTo>
                <a:cubicBezTo>
                  <a:pt x="689" y="383"/>
                  <a:pt x="687" y="377"/>
                  <a:pt x="678" y="371"/>
                </a:cubicBezTo>
                <a:cubicBezTo>
                  <a:pt x="674" y="365"/>
                  <a:pt x="670" y="358"/>
                  <a:pt x="670" y="354"/>
                </a:cubicBezTo>
                <a:cubicBezTo>
                  <a:pt x="589" y="416"/>
                  <a:pt x="519" y="459"/>
                  <a:pt x="459" y="482"/>
                </a:cubicBezTo>
                <a:cubicBezTo>
                  <a:pt x="362" y="519"/>
                  <a:pt x="275" y="517"/>
                  <a:pt x="199" y="476"/>
                </a:cubicBezTo>
                <a:cubicBezTo>
                  <a:pt x="263" y="474"/>
                  <a:pt x="329" y="453"/>
                  <a:pt x="393" y="414"/>
                </a:cubicBezTo>
                <a:cubicBezTo>
                  <a:pt x="414" y="402"/>
                  <a:pt x="440" y="383"/>
                  <a:pt x="474" y="360"/>
                </a:cubicBezTo>
                <a:cubicBezTo>
                  <a:pt x="509" y="334"/>
                  <a:pt x="534" y="317"/>
                  <a:pt x="550" y="307"/>
                </a:cubicBezTo>
                <a:cubicBezTo>
                  <a:pt x="554" y="303"/>
                  <a:pt x="562" y="299"/>
                  <a:pt x="575" y="295"/>
                </a:cubicBezTo>
                <a:cubicBezTo>
                  <a:pt x="587" y="288"/>
                  <a:pt x="596" y="284"/>
                  <a:pt x="602" y="282"/>
                </a:cubicBezTo>
                <a:cubicBezTo>
                  <a:pt x="622" y="270"/>
                  <a:pt x="631" y="255"/>
                  <a:pt x="631" y="237"/>
                </a:cubicBezTo>
                <a:cubicBezTo>
                  <a:pt x="594" y="239"/>
                  <a:pt x="548" y="249"/>
                  <a:pt x="498" y="274"/>
                </a:cubicBezTo>
                <a:cubicBezTo>
                  <a:pt x="482" y="282"/>
                  <a:pt x="459" y="292"/>
                  <a:pt x="432" y="307"/>
                </a:cubicBezTo>
                <a:cubicBezTo>
                  <a:pt x="397" y="325"/>
                  <a:pt x="376" y="336"/>
                  <a:pt x="366" y="342"/>
                </a:cubicBezTo>
                <a:cubicBezTo>
                  <a:pt x="254" y="398"/>
                  <a:pt x="161" y="406"/>
                  <a:pt x="87" y="371"/>
                </a:cubicBezTo>
                <a:cubicBezTo>
                  <a:pt x="101" y="365"/>
                  <a:pt x="186" y="319"/>
                  <a:pt x="337" y="235"/>
                </a:cubicBezTo>
                <a:cubicBezTo>
                  <a:pt x="436" y="179"/>
                  <a:pt x="538" y="152"/>
                  <a:pt x="641" y="152"/>
                </a:cubicBezTo>
                <a:cubicBezTo>
                  <a:pt x="645" y="150"/>
                  <a:pt x="647" y="146"/>
                  <a:pt x="649" y="138"/>
                </a:cubicBezTo>
                <a:cubicBezTo>
                  <a:pt x="651" y="130"/>
                  <a:pt x="653" y="126"/>
                  <a:pt x="658" y="126"/>
                </a:cubicBezTo>
                <a:cubicBezTo>
                  <a:pt x="594" y="109"/>
                  <a:pt x="532" y="107"/>
                  <a:pt x="471" y="123"/>
                </a:cubicBezTo>
                <a:cubicBezTo>
                  <a:pt x="436" y="132"/>
                  <a:pt x="387" y="152"/>
                  <a:pt x="323" y="185"/>
                </a:cubicBezTo>
                <a:cubicBezTo>
                  <a:pt x="261" y="218"/>
                  <a:pt x="211" y="239"/>
                  <a:pt x="178" y="247"/>
                </a:cubicBezTo>
                <a:cubicBezTo>
                  <a:pt x="120" y="262"/>
                  <a:pt x="62" y="259"/>
                  <a:pt x="0" y="243"/>
                </a:cubicBezTo>
                <a:cubicBezTo>
                  <a:pt x="33" y="231"/>
                  <a:pt x="75" y="208"/>
                  <a:pt x="128" y="175"/>
                </a:cubicBezTo>
                <a:cubicBezTo>
                  <a:pt x="205" y="130"/>
                  <a:pt x="248" y="103"/>
                  <a:pt x="265" y="95"/>
                </a:cubicBezTo>
                <a:cubicBezTo>
                  <a:pt x="381" y="31"/>
                  <a:pt x="488" y="0"/>
                  <a:pt x="589" y="4"/>
                </a:cubicBezTo>
                <a:cubicBezTo>
                  <a:pt x="643" y="6"/>
                  <a:pt x="689" y="14"/>
                  <a:pt x="724" y="33"/>
                </a:cubicBezTo>
                <a:cubicBezTo>
                  <a:pt x="773" y="58"/>
                  <a:pt x="792" y="95"/>
                  <a:pt x="782" y="142"/>
                </a:cubicBezTo>
                <a:cubicBezTo>
                  <a:pt x="778" y="148"/>
                  <a:pt x="775" y="150"/>
                  <a:pt x="775" y="150"/>
                </a:cubicBezTo>
                <a:close/>
              </a:path>
            </a:pathLst>
          </a:custGeom>
          <a:solidFill>
            <a:schemeClr val="tx1"/>
          </a:solidFill>
          <a:ln w="15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0A02EB-39F5-4E56-938C-5B29D56D932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Poppins" panose="02000000000000000000" pitchFamily="2" charset="0"/>
              </a:rPr>
              <a:t>www.domain.com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041E5C-ADF0-4199-A7A2-0921B8BC5BB5}"/>
              </a:ext>
            </a:extLst>
          </p:cNvPr>
          <p:cNvSpPr/>
          <p:nvPr/>
        </p:nvSpPr>
        <p:spPr>
          <a:xfrm>
            <a:off x="7171003" y="262705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Asia-Pacific Network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C0086-6505-4010-BD9F-35A0EB0E08C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0946D2-9580-471B-8DC9-EB6BDC6F3F4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The Service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786A6C-87C5-43F8-9D68-66070FE8761C}"/>
              </a:ext>
            </a:extLst>
          </p:cNvPr>
          <p:cNvSpPr txBox="1"/>
          <p:nvPr/>
        </p:nvSpPr>
        <p:spPr>
          <a:xfrm>
            <a:off x="101089" y="2290624"/>
            <a:ext cx="11873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+mj-lt"/>
              </a:rPr>
              <a:t>Visualization</a:t>
            </a:r>
            <a:endParaRPr lang="id-ID" sz="1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/>
      <p:bldP spid="122" grpId="0"/>
      <p:bldP spid="123" grpId="0"/>
      <p:bldP spid="124" grpId="0"/>
      <p:bldP spid="12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6337B"/>
      </a:dk1>
      <a:lt1>
        <a:srgbClr val="FFFFFF"/>
      </a:lt1>
      <a:dk2>
        <a:srgbClr val="FD5D4E"/>
      </a:dk2>
      <a:lt2>
        <a:srgbClr val="26337B"/>
      </a:lt2>
      <a:accent1>
        <a:srgbClr val="F9EEE6"/>
      </a:accent1>
      <a:accent2>
        <a:srgbClr val="26337B"/>
      </a:accent2>
      <a:accent3>
        <a:srgbClr val="FD5D4E"/>
      </a:accent3>
      <a:accent4>
        <a:srgbClr val="FDD6BA"/>
      </a:accent4>
      <a:accent5>
        <a:srgbClr val="FFF6F0"/>
      </a:accent5>
      <a:accent6>
        <a:srgbClr val="26C281"/>
      </a:accent6>
      <a:hlink>
        <a:srgbClr val="48A1FA"/>
      </a:hlink>
      <a:folHlink>
        <a:srgbClr val="C490AA"/>
      </a:folHlink>
    </a:clrScheme>
    <a:fontScheme name="Custom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16738</TotalTime>
  <Words>847</Words>
  <Application>Microsoft Office PowerPoint</Application>
  <PresentationFormat>Widescreen</PresentationFormat>
  <Paragraphs>298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Muli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Wicaksono</dc:creator>
  <cp:lastModifiedBy>siomi</cp:lastModifiedBy>
  <cp:revision>276</cp:revision>
  <dcterms:created xsi:type="dcterms:W3CDTF">2018-05-03T14:37:22Z</dcterms:created>
  <dcterms:modified xsi:type="dcterms:W3CDTF">2018-07-19T13:03:15Z</dcterms:modified>
</cp:coreProperties>
</file>