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68" r:id="rId5"/>
    <p:sldId id="515" r:id="rId6"/>
    <p:sldId id="502" r:id="rId7"/>
    <p:sldId id="510" r:id="rId8"/>
    <p:sldId id="511" r:id="rId9"/>
    <p:sldId id="512" r:id="rId10"/>
    <p:sldId id="513" r:id="rId11"/>
    <p:sldId id="514" r:id="rId12"/>
    <p:sldId id="509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73" d="100"/>
          <a:sy n="73" d="100"/>
        </p:scale>
        <p:origin x="96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46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74401" y="2136337"/>
            <a:ext cx="9168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EXPLICACIÓN ETIQUETAS TITLE, RUBY, BDO, SUB, CENTER</a:t>
            </a:r>
          </a:p>
          <a:p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 ANTONY BOTELLO </a:t>
            </a:r>
          </a:p>
          <a:p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REALIZADO POR: RAÚL ORLANDO GARCÍA PINZÓN</a:t>
            </a:r>
          </a:p>
          <a:p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ADSO 2498872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FC0795-0309-F5E6-70C7-4FC7643DFA6B}"/>
              </a:ext>
            </a:extLst>
          </p:cNvPr>
          <p:cNvSpPr txBox="1"/>
          <p:nvPr/>
        </p:nvSpPr>
        <p:spPr>
          <a:xfrm>
            <a:off x="2433144" y="1250731"/>
            <a:ext cx="73257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  <a:p>
            <a:pPr algn="ctr"/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BDO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</a:p>
          <a:p>
            <a:pPr algn="ctr"/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4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Work Sans Medium" pitchFamily="2" charset="77"/>
              </a:rPr>
              <a:t>T</a:t>
            </a:r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ITLE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5209A1-68CB-7440-F62F-7556FA07E8C7}"/>
              </a:ext>
            </a:extLst>
          </p:cNvPr>
          <p:cNvSpPr txBox="1"/>
          <p:nvPr/>
        </p:nvSpPr>
        <p:spPr>
          <a:xfrm>
            <a:off x="199697" y="1566042"/>
            <a:ext cx="11771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etiqueta es usada para dar Título/Nombre a cualquier página web.</a:t>
            </a:r>
          </a:p>
          <a:p>
            <a:endParaRPr lang="es-MX" dirty="0"/>
          </a:p>
          <a:p>
            <a:r>
              <a:rPr lang="es-MX" dirty="0"/>
              <a:t>EJ: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Resultado:</a:t>
            </a: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AAE1CD9-6F51-A2E8-AF75-1E0F9B50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8" y="2596177"/>
            <a:ext cx="4257557" cy="452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0F0ACE3-F5CF-88BD-3E29-99FEFFBD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8" y="3699365"/>
            <a:ext cx="2225233" cy="4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Work Sans Medium" pitchFamily="2" charset="77"/>
              </a:rPr>
              <a:t>RUBY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5209A1-68CB-7440-F62F-7556FA07E8C7}"/>
              </a:ext>
            </a:extLst>
          </p:cNvPr>
          <p:cNvSpPr txBox="1"/>
          <p:nvPr/>
        </p:nvSpPr>
        <p:spPr>
          <a:xfrm>
            <a:off x="199697" y="1566042"/>
            <a:ext cx="11771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etiqueta Ruby especifica un rubí anotación.</a:t>
            </a:r>
          </a:p>
          <a:p>
            <a:r>
              <a:rPr lang="es-MX" dirty="0"/>
              <a:t>Ruby anotaciones son utilizadas para Asia Oriental tipografía, para mostrar la pronunciación de caracteres de Asia Oriental o en este caso el significado de algo. </a:t>
            </a:r>
          </a:p>
          <a:p>
            <a:endParaRPr lang="es-MX" dirty="0"/>
          </a:p>
          <a:p>
            <a:r>
              <a:rPr lang="es-MX" dirty="0"/>
              <a:t>EJ: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Resultado: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E3B3AF-859E-54EC-35DA-ED8E72F3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8" y="3169233"/>
            <a:ext cx="5801710" cy="11937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8FC1EE-57F0-5145-9849-82B83F896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8" y="5111548"/>
            <a:ext cx="3079530" cy="6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8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Work Sans Medium" pitchFamily="2" charset="77"/>
              </a:rPr>
              <a:t>RB Y RT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5209A1-68CB-7440-F62F-7556FA07E8C7}"/>
              </a:ext>
            </a:extLst>
          </p:cNvPr>
          <p:cNvSpPr txBox="1"/>
          <p:nvPr/>
        </p:nvSpPr>
        <p:spPr>
          <a:xfrm>
            <a:off x="210207" y="1629104"/>
            <a:ext cx="117715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RB: Vendría siendo la palabra a la que se le va a dar un significado, en esté caso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RT: Vendría siendo el significado de la palabra, en esté caso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7DDBC6-7FC9-BF46-049D-46B41CA5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7" y="2221204"/>
            <a:ext cx="2636748" cy="5867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C04110-A78F-1662-7F2C-BA08E0A4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7" y="4181634"/>
            <a:ext cx="2697714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Work Sans Medium" pitchFamily="2" charset="77"/>
              </a:rPr>
              <a:t>BDO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5209A1-68CB-7440-F62F-7556FA07E8C7}"/>
              </a:ext>
            </a:extLst>
          </p:cNvPr>
          <p:cNvSpPr txBox="1"/>
          <p:nvPr/>
        </p:nvSpPr>
        <p:spPr>
          <a:xfrm>
            <a:off x="210207" y="1629104"/>
            <a:ext cx="11771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elemento HTML </a:t>
            </a:r>
            <a:r>
              <a:rPr lang="es-MX" dirty="0" err="1"/>
              <a:t>bdo</a:t>
            </a:r>
            <a:r>
              <a:rPr lang="es-MX" dirty="0"/>
              <a:t> permite a los autores anular el algoritmo bidireccional para fragmentos específicos de texto. Lo que básicamente hace es especificar la dirección del texto en su contenido mediante el atributo "</a:t>
            </a:r>
            <a:r>
              <a:rPr lang="es-MX" dirty="0" err="1"/>
              <a:t>dir</a:t>
            </a:r>
            <a:r>
              <a:rPr lang="es-MX" dirty="0"/>
              <a:t>“.</a:t>
            </a:r>
          </a:p>
          <a:p>
            <a:endParaRPr lang="es-MX" dirty="0"/>
          </a:p>
          <a:p>
            <a:r>
              <a:rPr lang="es-MX" dirty="0"/>
              <a:t>EJ: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Resultado: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B6A5DF-592C-7AF2-0CE0-00B7A83F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7" y="2836960"/>
            <a:ext cx="9060102" cy="7050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26EFE8E-F84C-2D33-BFEB-17D0C81A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7" y="4261669"/>
            <a:ext cx="8246225" cy="5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2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Work Sans Medium" pitchFamily="2" charset="77"/>
              </a:rPr>
              <a:t>SUB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5209A1-68CB-7440-F62F-7556FA07E8C7}"/>
              </a:ext>
            </a:extLst>
          </p:cNvPr>
          <p:cNvSpPr txBox="1"/>
          <p:nvPr/>
        </p:nvSpPr>
        <p:spPr>
          <a:xfrm>
            <a:off x="210207" y="1629104"/>
            <a:ext cx="11771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elemento HTML sub hace que su contenido sea representado como subíndice. Los subíndices son usualmente representados con un tamaño de fuente menor y un poco más abajo que el texto normal. Puede ser útil en algunas ciencias como, por ejemplo, la química.</a:t>
            </a:r>
          </a:p>
          <a:p>
            <a:endParaRPr lang="es-MX" dirty="0"/>
          </a:p>
          <a:p>
            <a:r>
              <a:rPr lang="es-MX" dirty="0"/>
              <a:t>EJ: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Resultado: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3E695C-5088-6A02-7435-AE149E10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7" y="3224280"/>
            <a:ext cx="6599956" cy="3807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A237F4-8AE1-9E42-0269-1DB41EBB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6" y="4412624"/>
            <a:ext cx="5639477" cy="3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2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Work Sans Medium" pitchFamily="2" charset="77"/>
              </a:rPr>
              <a:t>CENTER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5209A1-68CB-7440-F62F-7556FA07E8C7}"/>
              </a:ext>
            </a:extLst>
          </p:cNvPr>
          <p:cNvSpPr txBox="1"/>
          <p:nvPr/>
        </p:nvSpPr>
        <p:spPr>
          <a:xfrm>
            <a:off x="210207" y="1629104"/>
            <a:ext cx="117715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etiqueta HTML funciona para poder centrar cualquier texto dentro de una página web</a:t>
            </a:r>
          </a:p>
          <a:p>
            <a:endParaRPr lang="es-MX" dirty="0"/>
          </a:p>
          <a:p>
            <a:r>
              <a:rPr lang="es-MX" dirty="0"/>
              <a:t>EJ:							Resultado: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14C15C-E554-7FB7-FCC8-9A60B8731F2E}"/>
              </a:ext>
            </a:extLst>
          </p:cNvPr>
          <p:cNvSpPr txBox="1"/>
          <p:nvPr/>
        </p:nvSpPr>
        <p:spPr>
          <a:xfrm>
            <a:off x="210206" y="6393332"/>
            <a:ext cx="605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Arial" panose="020B0604020202020204" pitchFamily="34" charset="0"/>
                <a:cs typeface="Arial" panose="020B0604020202020204" pitchFamily="34" charset="0"/>
              </a:rPr>
              <a:t>Las imágenes utilizadas fueron tomadas de un ejercicio en Visual Studio Code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A114D7-C87E-1D66-B997-40DC77DD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5" y="2502116"/>
            <a:ext cx="6350305" cy="243919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60DA146-5C8A-E15E-624C-9CBB61CD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6" y="2502116"/>
            <a:ext cx="6350305" cy="24391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7579AFE-5053-34AD-1D70-5B87104F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034" y="2502116"/>
            <a:ext cx="5088232" cy="24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7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1d49420-e70c-42f5-92ac-d5c31f95d588" xsi:nil="true"/>
    <lcf76f155ced4ddcb4097134ff3c332f xmlns="ea70d46c-52a4-4677-a312-9a25b94eb65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04453482EA340AF9DEC91670071A4" ma:contentTypeVersion="10" ma:contentTypeDescription="Create a new document." ma:contentTypeScope="" ma:versionID="5d177b89a63c40a73bce33b2e343f38f">
  <xsd:schema xmlns:xsd="http://www.w3.org/2001/XMLSchema" xmlns:xs="http://www.w3.org/2001/XMLSchema" xmlns:p="http://schemas.microsoft.com/office/2006/metadata/properties" xmlns:ns2="ea70d46c-52a4-4677-a312-9a25b94eb655" xmlns:ns3="e1d49420-e70c-42f5-92ac-d5c31f95d588" targetNamespace="http://schemas.microsoft.com/office/2006/metadata/properties" ma:root="true" ma:fieldsID="068a7376e00dcf96b6c5124cf91bef51" ns2:_="" ns3:_="">
    <xsd:import namespace="ea70d46c-52a4-4677-a312-9a25b94eb655"/>
    <xsd:import namespace="e1d49420-e70c-42f5-92ac-d5c31f95d5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0d46c-52a4-4677-a312-9a25b94eb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49420-e70c-42f5-92ac-d5c31f95d58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4885f3f-49dd-4697-b867-72bed1c2b200}" ma:internalName="TaxCatchAll" ma:showField="CatchAllData" ma:web="e1d49420-e70c-42f5-92ac-d5c31f95d5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F9BA4E-677B-4D41-BA91-D222FDFEB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FE4CAF-94F9-48A8-9CBE-8BC32543D77F}">
  <ds:schemaRefs>
    <ds:schemaRef ds:uri="http://schemas.microsoft.com/office/2006/metadata/properties"/>
    <ds:schemaRef ds:uri="http://schemas.microsoft.com/office/infopath/2007/PartnerControls"/>
    <ds:schemaRef ds:uri="e1d49420-e70c-42f5-92ac-d5c31f95d588"/>
    <ds:schemaRef ds:uri="ea70d46c-52a4-4677-a312-9a25b94eb655"/>
  </ds:schemaRefs>
</ds:datastoreItem>
</file>

<file path=customXml/itemProps3.xml><?xml version="1.0" encoding="utf-8"?>
<ds:datastoreItem xmlns:ds="http://schemas.openxmlformats.org/officeDocument/2006/customXml" ds:itemID="{906B56A5-866D-4932-8795-338A1B960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0d46c-52a4-4677-a312-9a25b94eb655"/>
    <ds:schemaRef ds:uri="e1d49420-e70c-42f5-92ac-d5c31f95d5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264</Words>
  <Application>Microsoft Office PowerPoint</Application>
  <PresentationFormat>Panorámica</PresentationFormat>
  <Paragraphs>90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Work Sans Medium</vt:lpstr>
      <vt:lpstr>Tema de Office</vt:lpstr>
      <vt:lpstr>Presentación de PowerPoint</vt:lpstr>
      <vt:lpstr>Presentación de PowerPoint</vt:lpstr>
      <vt:lpstr>TITLE</vt:lpstr>
      <vt:lpstr>RUBY</vt:lpstr>
      <vt:lpstr>RB Y RT</vt:lpstr>
      <vt:lpstr>BDO</vt:lpstr>
      <vt:lpstr>SUB</vt:lpstr>
      <vt:lpstr>CENTER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Raul Orlando Garcia Pinzon</cp:lastModifiedBy>
  <cp:revision>46</cp:revision>
  <dcterms:created xsi:type="dcterms:W3CDTF">2020-10-01T23:51:28Z</dcterms:created>
  <dcterms:modified xsi:type="dcterms:W3CDTF">2023-03-01T23:07:31Z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  <property fmtid="{D5CDD505-2E9C-101B-9397-08002B2CF9AE}" pid="9" name="ContentTypeId">
    <vt:lpwstr>0x0101003AF04453482EA340AF9DEC91670071A4</vt:lpwstr>
  </property>
</Properties>
</file>