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1.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6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900"/>
            </a:lvl1pPr>
          </a:lstStyle>
          <a:p>
            <a:endParaRPr lang="en-US"/>
          </a:p>
        </p:txBody>
      </p:sp>
      <p:sp>
        <p:nvSpPr>
          <p:cNvPr id="3" name="Date Placeholder 2"/>
          <p:cNvSpPr>
            <a:spLocks noGrp="1"/>
          </p:cNvSpPr>
          <p:nvPr>
            <p:ph type="dt" sz="quarter" idx="1"/>
          </p:nvPr>
        </p:nvSpPr>
        <p:spPr>
          <a:xfrm>
            <a:off x="6905979" y="0"/>
            <a:ext cx="5283200" cy="344091"/>
          </a:xfrm>
          <a:prstGeom prst="rect">
            <a:avLst/>
          </a:prstGeom>
        </p:spPr>
        <p:txBody>
          <a:bodyPr vert="horz" lIns="91440" tIns="45720" rIns="91440" bIns="45720" rtlCol="0"/>
          <a:lstStyle>
            <a:lvl1pPr algn="r">
              <a:defRPr sz="900"/>
            </a:lvl1pPr>
          </a:lstStyle>
          <a:p>
            <a:fld id="{696C064A-D61B-4B21-B757-51A9B82445B8}" type="datetimeFigureOut">
              <a:rPr lang="en-US" smtClean="0"/>
              <a:t>8/27/2024</a:t>
            </a:fld>
            <a:endParaRPr lang="en-US"/>
          </a:p>
        </p:txBody>
      </p:sp>
      <p:sp>
        <p:nvSpPr>
          <p:cNvPr id="4" name="Footer Placeholder 3"/>
          <p:cNvSpPr>
            <a:spLocks noGrp="1"/>
          </p:cNvSpPr>
          <p:nvPr>
            <p:ph type="ftr" sz="quarter" idx="2"/>
          </p:nvPr>
        </p:nvSpPr>
        <p:spPr>
          <a:xfrm>
            <a:off x="0" y="6513910"/>
            <a:ext cx="5283200" cy="344090"/>
          </a:xfrm>
          <a:prstGeom prst="rect">
            <a:avLst/>
          </a:prstGeom>
        </p:spPr>
        <p:txBody>
          <a:bodyPr vert="horz" lIns="91440" tIns="45720" rIns="91440" bIns="45720" rtlCol="0" anchor="b"/>
          <a:lstStyle>
            <a:lvl1pPr algn="l">
              <a:defRPr sz="900"/>
            </a:lvl1pPr>
          </a:lstStyle>
          <a:p>
            <a:endParaRPr lang="en-US"/>
          </a:p>
        </p:txBody>
      </p:sp>
      <p:sp>
        <p:nvSpPr>
          <p:cNvPr id="5" name="Slide Number Placeholder 4"/>
          <p:cNvSpPr>
            <a:spLocks noGrp="1"/>
          </p:cNvSpPr>
          <p:nvPr>
            <p:ph type="sldNum" sz="quarter" idx="3"/>
          </p:nvPr>
        </p:nvSpPr>
        <p:spPr>
          <a:xfrm>
            <a:off x="6905979" y="6513910"/>
            <a:ext cx="5283200" cy="344090"/>
          </a:xfrm>
          <a:prstGeom prst="rect">
            <a:avLst/>
          </a:prstGeom>
        </p:spPr>
        <p:txBody>
          <a:bodyPr vert="horz" lIns="91440" tIns="45720" rIns="91440" bIns="45720" rtlCol="0" anchor="b"/>
          <a:lstStyle>
            <a:lvl1pPr algn="r">
              <a:defRPr sz="9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image" Target="../media/image3.pn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slideMaster" Target="../slideMasters/slideMaster1.xml"/><Relationship Id="rId17" Type="http://schemas.openxmlformats.org/officeDocument/2006/relationships/image" Target="../media/image5.png"/><Relationship Id="rId2" Type="http://schemas.openxmlformats.org/officeDocument/2006/relationships/tags" Target="../tags/tag12.xml"/><Relationship Id="rId16" Type="http://schemas.microsoft.com/office/2007/relationships/hdphoto" Target="../media/hdphoto3.wdp"/><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image" Target="../media/image4.png"/><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 Id="rId14" Type="http://schemas.microsoft.com/office/2007/relationships/hdphoto" Target="../media/hdphoto2.wdp"/></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slideMaster" Target="../slideMasters/slideMaster1.xml"/><Relationship Id="rId5" Type="http://schemas.openxmlformats.org/officeDocument/2006/relationships/tags" Target="../tags/tag73.xml"/><Relationship Id="rId4" Type="http://schemas.openxmlformats.org/officeDocument/2006/relationships/tags" Target="../tags/tag72.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image" Target="../media/image3.png"/><Relationship Id="rId3" Type="http://schemas.openxmlformats.org/officeDocument/2006/relationships/tags" Target="../tags/tag76.xml"/><Relationship Id="rId7" Type="http://schemas.openxmlformats.org/officeDocument/2006/relationships/tags" Target="../tags/tag80.xml"/><Relationship Id="rId12" Type="http://schemas.openxmlformats.org/officeDocument/2006/relationships/slideMaster" Target="../slideMasters/slideMaster1.xml"/><Relationship Id="rId17" Type="http://schemas.openxmlformats.org/officeDocument/2006/relationships/image" Target="../media/image5.png"/><Relationship Id="rId2" Type="http://schemas.openxmlformats.org/officeDocument/2006/relationships/tags" Target="../tags/tag75.xml"/><Relationship Id="rId16" Type="http://schemas.microsoft.com/office/2007/relationships/hdphoto" Target="../media/hdphoto3.wdp"/><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tags" Target="../tags/tag84.xml"/><Relationship Id="rId5" Type="http://schemas.openxmlformats.org/officeDocument/2006/relationships/tags" Target="../tags/tag78.xml"/><Relationship Id="rId15" Type="http://schemas.openxmlformats.org/officeDocument/2006/relationships/image" Target="../media/image4.png"/><Relationship Id="rId10" Type="http://schemas.openxmlformats.org/officeDocument/2006/relationships/tags" Target="../tags/tag83.xml"/><Relationship Id="rId4" Type="http://schemas.openxmlformats.org/officeDocument/2006/relationships/tags" Target="../tags/tag77.xml"/><Relationship Id="rId9" Type="http://schemas.openxmlformats.org/officeDocument/2006/relationships/tags" Target="../tags/tag82.xml"/><Relationship Id="rId14" Type="http://schemas.microsoft.com/office/2007/relationships/hdphoto" Target="../media/hdphoto2.wdp"/></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image" Target="../media/image2.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microsoft.com/office/2007/relationships/hdphoto" Target="../media/hdphoto1.wdp"/><Relationship Id="rId5" Type="http://schemas.openxmlformats.org/officeDocument/2006/relationships/tags" Target="../tags/tag31.xml"/><Relationship Id="rId10" Type="http://schemas.openxmlformats.org/officeDocument/2006/relationships/image" Target="../media/image1.png"/><Relationship Id="rId4" Type="http://schemas.openxmlformats.org/officeDocument/2006/relationships/tags" Target="../tags/tag30.xml"/><Relationship Id="rId9"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image" Target="../media/image8.jpeg"/><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image" Target="../media/image7.jpe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image" Target="../media/image6.jpeg"/><Relationship Id="rId5" Type="http://schemas.openxmlformats.org/officeDocument/2006/relationships/tags" Target="../tags/tag39.xml"/><Relationship Id="rId10"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tags" Target="../tags/tag4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slideMaster" Target="../slideMasters/slideMaster1.xml"/><Relationship Id="rId4" Type="http://schemas.openxmlformats.org/officeDocument/2006/relationships/tags" Target="../tags/tag6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6858000"/>
          </a:xfrm>
          <a:prstGeom prst="rect">
            <a:avLst/>
          </a:prstGeom>
          <a:gradFill flip="none" rotWithShape="1">
            <a:gsLst>
              <a:gs pos="59000">
                <a:schemeClr val="bg2">
                  <a:alpha val="0"/>
                </a:schemeClr>
              </a:gs>
              <a:gs pos="0">
                <a:schemeClr val="bg2">
                  <a:alpha val="99000"/>
                </a:schemeClr>
              </a:gs>
              <a:gs pos="100000">
                <a:schemeClr val="bg2">
                  <a:lumMod val="90000"/>
                  <a:alpha val="27000"/>
                </a:schemeClr>
              </a:gs>
            </a:gsLst>
            <a:lin ang="192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latin typeface="Arial" panose="020B0604020202020204" pitchFamily="34" charset="0"/>
              <a:cs typeface="Arial" panose="020B0604020202020204" pitchFamily="34" charset="0"/>
              <a:sym typeface="Arial" panose="020B0604020202020204" pitchFamily="34" charset="0"/>
            </a:endParaRPr>
          </a:p>
        </p:txBody>
      </p:sp>
      <p:pic>
        <p:nvPicPr>
          <p:cNvPr id="15" name="图片 14"/>
          <p:cNvPicPr>
            <a:picLocks noChangeAspect="1"/>
          </p:cNvPicPr>
          <p:nvPr>
            <p:custDataLst>
              <p:tags r:id="rId2"/>
            </p:custDataLst>
          </p:nvPr>
        </p:nvPicPr>
        <p:blipFill>
          <a:blip r:embed="rId13">
            <a:alphaModFix amt="28000"/>
            <a:duotone>
              <a:prstClr val="black"/>
              <a:schemeClr val="accent1">
                <a:lumMod val="60000"/>
                <a:lumOff val="40000"/>
                <a:tint val="45000"/>
                <a:satMod val="400000"/>
              </a:schemeClr>
            </a:duotone>
            <a:extLst>
              <a:ext uri="{BEBA8EAE-BF5A-486C-A8C5-ECC9F3942E4B}">
                <a14:imgProps xmlns:a14="http://schemas.microsoft.com/office/drawing/2010/main">
                  <a14:imgLayer r:embed="rId14">
                    <a14:imgEffect>
                      <a14:saturation sat="400000"/>
                    </a14:imgEffect>
                  </a14:imgLayer>
                </a14:imgProps>
              </a:ext>
            </a:extLst>
          </a:blip>
          <a:stretch>
            <a:fillRect/>
          </a:stretch>
        </p:blipFill>
        <p:spPr>
          <a:xfrm>
            <a:off x="0" y="2443401"/>
            <a:ext cx="12192000" cy="4407408"/>
          </a:xfrm>
          <a:prstGeom prst="rect">
            <a:avLst/>
          </a:prstGeom>
          <a:effectLst>
            <a:softEdge rad="0"/>
          </a:effectLst>
        </p:spPr>
      </p:pic>
      <p:pic>
        <p:nvPicPr>
          <p:cNvPr id="6" name="图片 5"/>
          <p:cNvPicPr>
            <a:picLocks noChangeAspect="1"/>
          </p:cNvPicPr>
          <p:nvPr>
            <p:custDataLst>
              <p:tags r:id="rId3"/>
            </p:custDataLst>
          </p:nvPr>
        </p:nvPicPr>
        <p:blipFill>
          <a:blip r:embed="rId15">
            <a:duotone>
              <a:prstClr val="black"/>
              <a:schemeClr val="accent1">
                <a:lumMod val="60000"/>
                <a:lumOff val="40000"/>
                <a:tint val="45000"/>
                <a:satMod val="400000"/>
              </a:schemeClr>
            </a:duotone>
            <a:extLst>
              <a:ext uri="{BEBA8EAE-BF5A-486C-A8C5-ECC9F3942E4B}">
                <a14:imgProps xmlns:a14="http://schemas.microsoft.com/office/drawing/2010/main">
                  <a14:imgLayer r:embed="rId16">
                    <a14:imgEffect>
                      <a14:saturation sat="321000"/>
                    </a14:imgEffect>
                  </a14:imgLayer>
                </a14:imgProps>
              </a:ext>
              <a:ext uri="{28A0092B-C50C-407E-A947-70E740481C1C}">
                <a14:useLocalDpi xmlns:a14="http://schemas.microsoft.com/office/drawing/2010/main" val="0"/>
              </a:ext>
            </a:extLst>
          </a:blip>
          <a:stretch>
            <a:fillRect/>
          </a:stretch>
        </p:blipFill>
        <p:spPr>
          <a:xfrm>
            <a:off x="0" y="2442067"/>
            <a:ext cx="12192000" cy="4410075"/>
          </a:xfrm>
          <a:prstGeom prst="rect">
            <a:avLst/>
          </a:prstGeom>
        </p:spPr>
      </p:pic>
      <p:sp>
        <p:nvSpPr>
          <p:cNvPr id="23" name="图形 21"/>
          <p:cNvSpPr/>
          <p:nvPr>
            <p:custDataLst>
              <p:tags r:id="rId4"/>
            </p:custDataLst>
          </p:nvPr>
        </p:nvSpPr>
        <p:spPr>
          <a:xfrm>
            <a:off x="2861210" y="3881380"/>
            <a:ext cx="9559390" cy="2840095"/>
          </a:xfrm>
          <a:custGeom>
            <a:avLst/>
            <a:gdLst>
              <a:gd name="connsiteX0" fmla="*/ 0 w 9464139"/>
              <a:gd name="connsiteY0" fmla="*/ 3103598 h 3103598"/>
              <a:gd name="connsiteX1" fmla="*/ 3653356 w 9464139"/>
              <a:gd name="connsiteY1" fmla="*/ 136216 h 3103598"/>
              <a:gd name="connsiteX2" fmla="*/ 8901332 w 9464139"/>
              <a:gd name="connsiteY2" fmla="*/ 0 h 3103598"/>
              <a:gd name="connsiteX3" fmla="*/ 9464140 w 9464139"/>
              <a:gd name="connsiteY3" fmla="*/ 2829536 h 3103598"/>
              <a:gd name="connsiteX0-1" fmla="*/ 0 w 7311490"/>
              <a:gd name="connsiteY0-2" fmla="*/ 1770098 h 2834342"/>
              <a:gd name="connsiteX1-3" fmla="*/ 1500706 w 7311490"/>
              <a:gd name="connsiteY1-4" fmla="*/ 136216 h 2834342"/>
              <a:gd name="connsiteX2-5" fmla="*/ 6748682 w 7311490"/>
              <a:gd name="connsiteY2-6" fmla="*/ 0 h 2834342"/>
              <a:gd name="connsiteX3-7" fmla="*/ 7311490 w 7311490"/>
              <a:gd name="connsiteY3-8" fmla="*/ 2829536 h 2834342"/>
              <a:gd name="connsiteX4" fmla="*/ 0 w 7311490"/>
              <a:gd name="connsiteY4" fmla="*/ 1770098 h 2834342"/>
              <a:gd name="connsiteX0-9" fmla="*/ 0 w 9997540"/>
              <a:gd name="connsiteY0-10" fmla="*/ 2874998 h 2874998"/>
              <a:gd name="connsiteX1-11" fmla="*/ 4186756 w 9997540"/>
              <a:gd name="connsiteY1-12" fmla="*/ 136216 h 2874998"/>
              <a:gd name="connsiteX2-13" fmla="*/ 9434732 w 9997540"/>
              <a:gd name="connsiteY2-14" fmla="*/ 0 h 2874998"/>
              <a:gd name="connsiteX3-15" fmla="*/ 9997540 w 9997540"/>
              <a:gd name="connsiteY3-16" fmla="*/ 2829536 h 2874998"/>
              <a:gd name="connsiteX4-17" fmla="*/ 0 w 9997540"/>
              <a:gd name="connsiteY4-18" fmla="*/ 2874998 h 2874998"/>
              <a:gd name="connsiteX0-19" fmla="*/ 0 w 9997540"/>
              <a:gd name="connsiteY0-20" fmla="*/ 2874998 h 2874998"/>
              <a:gd name="connsiteX1-21" fmla="*/ 4186756 w 9997540"/>
              <a:gd name="connsiteY1-22" fmla="*/ 136216 h 2874998"/>
              <a:gd name="connsiteX2-23" fmla="*/ 9434732 w 9997540"/>
              <a:gd name="connsiteY2-24" fmla="*/ 0 h 2874998"/>
              <a:gd name="connsiteX3-25" fmla="*/ 9997540 w 9997540"/>
              <a:gd name="connsiteY3-26" fmla="*/ 2829536 h 2874998"/>
              <a:gd name="connsiteX4-27" fmla="*/ 0 w 9997540"/>
              <a:gd name="connsiteY4-28" fmla="*/ 2874998 h 2874998"/>
              <a:gd name="connsiteX0-29" fmla="*/ 0 w 9787990"/>
              <a:gd name="connsiteY0-30" fmla="*/ 2874998 h 2874998"/>
              <a:gd name="connsiteX1-31" fmla="*/ 4186756 w 9787990"/>
              <a:gd name="connsiteY1-32" fmla="*/ 136216 h 2874998"/>
              <a:gd name="connsiteX2-33" fmla="*/ 9434732 w 9787990"/>
              <a:gd name="connsiteY2-34" fmla="*/ 0 h 2874998"/>
              <a:gd name="connsiteX3-35" fmla="*/ 9787990 w 9787990"/>
              <a:gd name="connsiteY3-36" fmla="*/ 2791436 h 2874998"/>
              <a:gd name="connsiteX4-37" fmla="*/ 0 w 9787990"/>
              <a:gd name="connsiteY4-38" fmla="*/ 2874998 h 2874998"/>
              <a:gd name="connsiteX0-39" fmla="*/ 0 w 9787990"/>
              <a:gd name="connsiteY0-40" fmla="*/ 2738782 h 2738782"/>
              <a:gd name="connsiteX1-41" fmla="*/ 4186756 w 9787990"/>
              <a:gd name="connsiteY1-42" fmla="*/ 0 h 2738782"/>
              <a:gd name="connsiteX2-43" fmla="*/ 9301382 w 9787990"/>
              <a:gd name="connsiteY2-44" fmla="*/ 35234 h 2738782"/>
              <a:gd name="connsiteX3-45" fmla="*/ 9787990 w 9787990"/>
              <a:gd name="connsiteY3-46" fmla="*/ 2655220 h 2738782"/>
              <a:gd name="connsiteX4-47" fmla="*/ 0 w 9787990"/>
              <a:gd name="connsiteY4-48" fmla="*/ 2738782 h 2738782"/>
              <a:gd name="connsiteX0-49" fmla="*/ 0 w 9787990"/>
              <a:gd name="connsiteY0-50" fmla="*/ 2703548 h 2703548"/>
              <a:gd name="connsiteX1-51" fmla="*/ 4434406 w 9787990"/>
              <a:gd name="connsiteY1-52" fmla="*/ 269566 h 2703548"/>
              <a:gd name="connsiteX2-53" fmla="*/ 9301382 w 9787990"/>
              <a:gd name="connsiteY2-54" fmla="*/ 0 h 2703548"/>
              <a:gd name="connsiteX3-55" fmla="*/ 9787990 w 9787990"/>
              <a:gd name="connsiteY3-56" fmla="*/ 2619986 h 2703548"/>
              <a:gd name="connsiteX4-57" fmla="*/ 0 w 9787990"/>
              <a:gd name="connsiteY4-58" fmla="*/ 2703548 h 2703548"/>
              <a:gd name="connsiteX0-59" fmla="*/ 0 w 9787990"/>
              <a:gd name="connsiteY0-60" fmla="*/ 2493998 h 2493998"/>
              <a:gd name="connsiteX1-61" fmla="*/ 4434406 w 9787990"/>
              <a:gd name="connsiteY1-62" fmla="*/ 60016 h 2493998"/>
              <a:gd name="connsiteX2-63" fmla="*/ 8748932 w 9787990"/>
              <a:gd name="connsiteY2-64" fmla="*/ 0 h 2493998"/>
              <a:gd name="connsiteX3-65" fmla="*/ 9787990 w 9787990"/>
              <a:gd name="connsiteY3-66" fmla="*/ 2410436 h 2493998"/>
              <a:gd name="connsiteX4-67" fmla="*/ 0 w 9787990"/>
              <a:gd name="connsiteY4-68" fmla="*/ 2493998 h 2493998"/>
              <a:gd name="connsiteX0-69" fmla="*/ 0 w 9787990"/>
              <a:gd name="connsiteY0-70" fmla="*/ 2669396 h 2669396"/>
              <a:gd name="connsiteX1-71" fmla="*/ 4434406 w 9787990"/>
              <a:gd name="connsiteY1-72" fmla="*/ 235414 h 2669396"/>
              <a:gd name="connsiteX2-73" fmla="*/ 8748932 w 9787990"/>
              <a:gd name="connsiteY2-74" fmla="*/ 175398 h 2669396"/>
              <a:gd name="connsiteX3-75" fmla="*/ 9787990 w 9787990"/>
              <a:gd name="connsiteY3-76" fmla="*/ 2585834 h 2669396"/>
              <a:gd name="connsiteX4-77" fmla="*/ 0 w 9787990"/>
              <a:gd name="connsiteY4-78" fmla="*/ 2669396 h 2669396"/>
              <a:gd name="connsiteX0-79" fmla="*/ 0 w 9787990"/>
              <a:gd name="connsiteY0-80" fmla="*/ 2669396 h 2669396"/>
              <a:gd name="connsiteX1-81" fmla="*/ 4434406 w 9787990"/>
              <a:gd name="connsiteY1-82" fmla="*/ 235414 h 2669396"/>
              <a:gd name="connsiteX2-83" fmla="*/ 8748932 w 9787990"/>
              <a:gd name="connsiteY2-84" fmla="*/ 175398 h 2669396"/>
              <a:gd name="connsiteX3-85" fmla="*/ 9787990 w 9787990"/>
              <a:gd name="connsiteY3-86" fmla="*/ 2585834 h 2669396"/>
              <a:gd name="connsiteX4-87" fmla="*/ 0 w 9787990"/>
              <a:gd name="connsiteY4-88" fmla="*/ 2669396 h 2669396"/>
              <a:gd name="connsiteX0-89" fmla="*/ 0 w 9787990"/>
              <a:gd name="connsiteY0-90" fmla="*/ 2880175 h 2880175"/>
              <a:gd name="connsiteX1-91" fmla="*/ 4434406 w 9787990"/>
              <a:gd name="connsiteY1-92" fmla="*/ 446193 h 2880175"/>
              <a:gd name="connsiteX2-93" fmla="*/ 8748932 w 9787990"/>
              <a:gd name="connsiteY2-94" fmla="*/ 386177 h 2880175"/>
              <a:gd name="connsiteX3-95" fmla="*/ 9787990 w 9787990"/>
              <a:gd name="connsiteY3-96" fmla="*/ 2796613 h 2880175"/>
              <a:gd name="connsiteX4-97" fmla="*/ 0 w 9787990"/>
              <a:gd name="connsiteY4-98" fmla="*/ 2880175 h 2880175"/>
              <a:gd name="connsiteX0-99" fmla="*/ 0 w 9787990"/>
              <a:gd name="connsiteY0-100" fmla="*/ 2880175 h 2880175"/>
              <a:gd name="connsiteX1-101" fmla="*/ 4434406 w 9787990"/>
              <a:gd name="connsiteY1-102" fmla="*/ 446193 h 2880175"/>
              <a:gd name="connsiteX2-103" fmla="*/ 8748932 w 9787990"/>
              <a:gd name="connsiteY2-104" fmla="*/ 386177 h 2880175"/>
              <a:gd name="connsiteX3-105" fmla="*/ 9787990 w 9787990"/>
              <a:gd name="connsiteY3-106" fmla="*/ 2796613 h 2880175"/>
              <a:gd name="connsiteX4-107" fmla="*/ 0 w 9787990"/>
              <a:gd name="connsiteY4-108" fmla="*/ 2880175 h 2880175"/>
              <a:gd name="connsiteX0-109" fmla="*/ 0 w 9787990"/>
              <a:gd name="connsiteY0-110" fmla="*/ 2880175 h 2880175"/>
              <a:gd name="connsiteX1-111" fmla="*/ 4434406 w 9787990"/>
              <a:gd name="connsiteY1-112" fmla="*/ 446193 h 2880175"/>
              <a:gd name="connsiteX2-113" fmla="*/ 8748932 w 9787990"/>
              <a:gd name="connsiteY2-114" fmla="*/ 386177 h 2880175"/>
              <a:gd name="connsiteX3-115" fmla="*/ 9787990 w 9787990"/>
              <a:gd name="connsiteY3-116" fmla="*/ 2796613 h 2880175"/>
              <a:gd name="connsiteX4-117" fmla="*/ 0 w 9787990"/>
              <a:gd name="connsiteY4-118" fmla="*/ 2880175 h 2880175"/>
              <a:gd name="connsiteX0-119" fmla="*/ 0 w 9787990"/>
              <a:gd name="connsiteY0-120" fmla="*/ 2840095 h 2840095"/>
              <a:gd name="connsiteX1-121" fmla="*/ 4434406 w 9787990"/>
              <a:gd name="connsiteY1-122" fmla="*/ 406113 h 2840095"/>
              <a:gd name="connsiteX2-123" fmla="*/ 8558432 w 9787990"/>
              <a:gd name="connsiteY2-124" fmla="*/ 441347 h 2840095"/>
              <a:gd name="connsiteX3-125" fmla="*/ 9787990 w 9787990"/>
              <a:gd name="connsiteY3-126" fmla="*/ 2756533 h 2840095"/>
              <a:gd name="connsiteX4-127" fmla="*/ 0 w 9787990"/>
              <a:gd name="connsiteY4-128" fmla="*/ 2840095 h 2840095"/>
              <a:gd name="connsiteX0-129" fmla="*/ 0 w 9787990"/>
              <a:gd name="connsiteY0-130" fmla="*/ 2840095 h 2840095"/>
              <a:gd name="connsiteX1-131" fmla="*/ 4434406 w 9787990"/>
              <a:gd name="connsiteY1-132" fmla="*/ 406113 h 2840095"/>
              <a:gd name="connsiteX2-133" fmla="*/ 8558432 w 9787990"/>
              <a:gd name="connsiteY2-134" fmla="*/ 441347 h 2840095"/>
              <a:gd name="connsiteX3-135" fmla="*/ 9787990 w 9787990"/>
              <a:gd name="connsiteY3-136" fmla="*/ 2756533 h 2840095"/>
              <a:gd name="connsiteX4-137" fmla="*/ 0 w 9787990"/>
              <a:gd name="connsiteY4-138" fmla="*/ 2840095 h 284009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9787990" h="2840095">
                <a:moveTo>
                  <a:pt x="0" y="2840095"/>
                </a:moveTo>
                <a:cubicBezTo>
                  <a:pt x="1478135" y="2028768"/>
                  <a:pt x="2822921" y="1198390"/>
                  <a:pt x="4434406" y="406113"/>
                </a:cubicBezTo>
                <a:cubicBezTo>
                  <a:pt x="5815431" y="-280642"/>
                  <a:pt x="7044057" y="23202"/>
                  <a:pt x="8558432" y="441347"/>
                </a:cubicBezTo>
                <a:cubicBezTo>
                  <a:pt x="9590585" y="1111476"/>
                  <a:pt x="9746437" y="2010204"/>
                  <a:pt x="9787990" y="2756533"/>
                </a:cubicBezTo>
                <a:cubicBezTo>
                  <a:pt x="6633277" y="2847887"/>
                  <a:pt x="4831113" y="2710641"/>
                  <a:pt x="0" y="2840095"/>
                </a:cubicBezTo>
                <a:close/>
              </a:path>
            </a:pathLst>
          </a:custGeom>
          <a:solidFill>
            <a:schemeClr val="accent1">
              <a:lumMod val="60000"/>
              <a:lumOff val="40000"/>
              <a:alpha val="9000"/>
            </a:schemeClr>
          </a:solidFill>
          <a:ln w="81537" cap="flat">
            <a:noFill/>
            <a:prstDash val="solid"/>
            <a:miter/>
          </a:ln>
          <a:effectLst>
            <a:glow>
              <a:schemeClr val="accent1">
                <a:lumMod val="60000"/>
                <a:lumOff val="40000"/>
              </a:schemeClr>
            </a:glow>
            <a:softEdge rad="444500"/>
          </a:effectLst>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pic>
        <p:nvPicPr>
          <p:cNvPr id="28" name="图片 27"/>
          <p:cNvPicPr>
            <a:picLocks noChangeAspect="1"/>
          </p:cNvPicPr>
          <p:nvPr>
            <p:custDataLst>
              <p:tags r:id="rId5"/>
            </p:custDataLst>
          </p:nvPr>
        </p:nvPicPr>
        <p:blipFill>
          <a:blip r:embed="rId17">
            <a:extLst>
              <a:ext uri="{28A0092B-C50C-407E-A947-70E740481C1C}">
                <a14:useLocalDpi xmlns:a14="http://schemas.microsoft.com/office/drawing/2010/main" val="0"/>
              </a:ext>
            </a:extLst>
          </a:blip>
          <a:stretch>
            <a:fillRect/>
          </a:stretch>
        </p:blipFill>
        <p:spPr>
          <a:xfrm>
            <a:off x="0" y="2468245"/>
            <a:ext cx="12192000" cy="4410075"/>
          </a:xfrm>
          <a:prstGeom prst="rect">
            <a:avLst/>
          </a:prstGeom>
        </p:spPr>
      </p:pic>
      <p:sp>
        <p:nvSpPr>
          <p:cNvPr id="2" name="标题 1"/>
          <p:cNvSpPr>
            <a:spLocks noGrp="1"/>
          </p:cNvSpPr>
          <p:nvPr>
            <p:ph type="ctrTitle" hasCustomPrompt="1"/>
            <p:custDataLst>
              <p:tags r:id="rId6"/>
            </p:custDataLst>
          </p:nvPr>
        </p:nvSpPr>
        <p:spPr>
          <a:xfrm>
            <a:off x="1047750" y="1998900"/>
            <a:ext cx="10096500" cy="1296750"/>
          </a:xfrm>
        </p:spPr>
        <p:txBody>
          <a:bodyPr anchor="t">
            <a:normAutofit/>
          </a:bodyPr>
          <a:lstStyle>
            <a:lvl1pPr algn="ctr">
              <a:lnSpc>
                <a:spcPct val="100000"/>
              </a:lnSpc>
              <a:defRPr sz="4000">
                <a:solidFill>
                  <a:schemeClr val="tx2">
                    <a:lumMod val="75000"/>
                    <a:lumOff val="25000"/>
                  </a:schemeClr>
                </a:solidFill>
                <a:latin typeface="+mj-lt"/>
                <a:sym typeface="Arial" panose="020B0604020202020204" pitchFamily="34" charset="0"/>
              </a:defRPr>
            </a:lvl1pPr>
          </a:lstStyle>
          <a:p>
            <a:r>
              <a:rPr lang="en-US" dirty="0">
                <a:latin typeface="+mj-lt"/>
              </a:rPr>
              <a:t>Click to add title</a:t>
            </a:r>
            <a:endParaRPr lang="en-US" dirty="0"/>
          </a:p>
        </p:txBody>
      </p:sp>
      <p:sp>
        <p:nvSpPr>
          <p:cNvPr id="3" name="副标题 2"/>
          <p:cNvSpPr>
            <a:spLocks noGrp="1"/>
          </p:cNvSpPr>
          <p:nvPr>
            <p:ph type="subTitle" idx="1" hasCustomPrompt="1"/>
            <p:custDataLst>
              <p:tags r:id="rId7"/>
            </p:custDataLst>
          </p:nvPr>
        </p:nvSpPr>
        <p:spPr>
          <a:xfrm>
            <a:off x="1047750" y="871061"/>
            <a:ext cx="10096500" cy="991949"/>
          </a:xfrm>
        </p:spPr>
        <p:txBody>
          <a:bodyPr anchor="b">
            <a:normAutofit/>
          </a:bodyPr>
          <a:lstStyle>
            <a:lvl1pPr marL="0" indent="0" algn="ctr">
              <a:lnSpc>
                <a:spcPct val="100000"/>
              </a:lnSpc>
              <a:buNone/>
              <a:defRPr sz="2400">
                <a:solidFill>
                  <a:schemeClr val="tx2">
                    <a:lumMod val="75000"/>
                    <a:lumOff val="25000"/>
                  </a:schemeClr>
                </a:solidFill>
                <a:latin typeface="+mj-lt"/>
                <a:sym typeface="Arial" panose="020B0604020202020204" pitchFamily="34" charset="0"/>
              </a:defRPr>
            </a:lvl1pPr>
            <a:lvl2pPr marL="457200" indent="0" algn="ctr">
              <a:buNone/>
              <a:defRPr sz="2000">
                <a:latin typeface="+mj-lt"/>
              </a:defRPr>
            </a:lvl2pPr>
            <a:lvl3pPr marL="914400" indent="0" algn="ctr">
              <a:buNone/>
              <a:defRPr sz="1800">
                <a:latin typeface="+mj-lt"/>
              </a:defRPr>
            </a:lvl3pPr>
            <a:lvl4pPr marL="1371600" indent="0" algn="ctr">
              <a:buNone/>
              <a:defRPr sz="1600">
                <a:latin typeface="+mj-lt"/>
              </a:defRPr>
            </a:lvl4pPr>
            <a:lvl5pPr marL="1828800" indent="0" algn="ctr">
              <a:buNone/>
              <a:defRPr sz="1600">
                <a:latin typeface="+mj-lt"/>
              </a:defRPr>
            </a:lvl5pPr>
            <a:lvl6pPr marL="2286000" indent="0" algn="ctr">
              <a:buNone/>
              <a:defRPr sz="1600">
                <a:latin typeface="+mj-lt"/>
              </a:defRPr>
            </a:lvl6pPr>
            <a:lvl7pPr marL="2743200" indent="0" algn="ctr">
              <a:buNone/>
              <a:defRPr sz="1600">
                <a:latin typeface="+mj-lt"/>
              </a:defRPr>
            </a:lvl7pPr>
            <a:lvl8pPr marL="3200400" indent="0" algn="ctr">
              <a:buNone/>
              <a:defRPr sz="1600">
                <a:latin typeface="+mj-lt"/>
              </a:defRPr>
            </a:lvl8pPr>
            <a:lvl9pPr marL="3657600" indent="0" algn="ctr">
              <a:buNone/>
              <a:defRPr sz="1600">
                <a:latin typeface="+mj-lt"/>
              </a:defRPr>
            </a:lvl9pPr>
          </a:lstStyle>
          <a:p>
            <a:r>
              <a:rPr lang="en-US" dirty="0">
                <a:latin typeface="+mj-lt"/>
              </a:rPr>
              <a:t>Click to add subtitle</a:t>
            </a:r>
            <a:endParaRPr lang="en-US" dirty="0"/>
          </a:p>
        </p:txBody>
      </p:sp>
      <p:sp>
        <p:nvSpPr>
          <p:cNvPr id="24" name="署名占位符 10"/>
          <p:cNvSpPr>
            <a:spLocks noGrp="1"/>
          </p:cNvSpPr>
          <p:nvPr>
            <p:ph type="body" sz="quarter" idx="17" hasCustomPrompt="1"/>
            <p:custDataLst>
              <p:tags r:id="rId8"/>
            </p:custDataLst>
          </p:nvPr>
        </p:nvSpPr>
        <p:spPr>
          <a:xfrm>
            <a:off x="1047750" y="3437514"/>
            <a:ext cx="10096500" cy="2067935"/>
          </a:xfrm>
        </p:spPr>
        <p:txBody>
          <a:bodyPr anchor="t">
            <a:normAutofit/>
          </a:bodyPr>
          <a:lstStyle>
            <a:lvl1pPr marL="0" indent="0" algn="ctr">
              <a:lnSpc>
                <a:spcPct val="100000"/>
              </a:lnSpc>
              <a:buNone/>
              <a:defRPr sz="1800">
                <a:solidFill>
                  <a:schemeClr val="tx2">
                    <a:lumMod val="75000"/>
                    <a:lumOff val="25000"/>
                  </a:schemeClr>
                </a:solidFill>
                <a:latin typeface="+mn-lt"/>
                <a:sym typeface="Arial" panose="020B0604020202020204" pitchFamily="34" charset="0"/>
              </a:defRPr>
            </a:lvl1pPr>
          </a:lstStyle>
          <a:p>
            <a:pPr lvl="0"/>
            <a:r>
              <a:rPr lang="en-US" dirty="0">
                <a:latin typeface="+mn-lt"/>
              </a:rPr>
              <a:t>Click to add text</a:t>
            </a:r>
            <a:endParaRPr lang="en-US" dirty="0"/>
          </a:p>
        </p:txBody>
      </p:sp>
      <p:sp>
        <p:nvSpPr>
          <p:cNvPr id="7" name="日期占位符 6"/>
          <p:cNvSpPr>
            <a:spLocks noGrp="1"/>
          </p:cNvSpPr>
          <p:nvPr>
            <p:ph type="dt" sz="half" idx="18"/>
            <p:custDataLst>
              <p:tags r:id="rId9"/>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8" name="页脚占位符 7"/>
          <p:cNvSpPr>
            <a:spLocks noGrp="1"/>
          </p:cNvSpPr>
          <p:nvPr>
            <p:ph type="ftr" sz="quarter" idx="19"/>
            <p:custDataLst>
              <p:tags r:id="rId10"/>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9" name="灯片编号占位符 8"/>
          <p:cNvSpPr>
            <a:spLocks noGrp="1"/>
          </p:cNvSpPr>
          <p:nvPr>
            <p:ph type="sldNum" sz="quarter" idx="20"/>
            <p:custDataLst>
              <p:tags r:id="rId11"/>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695960" y="360000"/>
            <a:ext cx="10799088" cy="864000"/>
          </a:xfrm>
        </p:spPr>
        <p:txBody>
          <a:bodyPr/>
          <a:lstStyle>
            <a:lvl1pPr algn="ctr">
              <a:defRPr>
                <a:latin typeface="+mj-lt"/>
                <a:sym typeface="Arial" panose="020B0604020202020204" pitchFamily="34" charset="0"/>
              </a:defRPr>
            </a:lvl1pPr>
          </a:lstStyle>
          <a:p>
            <a:r>
              <a:rPr lang="en-US" dirty="0">
                <a:latin typeface="+mj-lt"/>
              </a:rPr>
              <a:t>Click to add title</a:t>
            </a:r>
            <a:endParaRPr lang="en-US" dirty="0"/>
          </a:p>
        </p:txBody>
      </p:sp>
      <p:sp>
        <p:nvSpPr>
          <p:cNvPr id="3" name="文本占位符 2"/>
          <p:cNvSpPr>
            <a:spLocks noGrp="1"/>
          </p:cNvSpPr>
          <p:nvPr>
            <p:ph type="body" idx="1" hasCustomPrompt="1"/>
            <p:custDataLst>
              <p:tags r:id="rId2"/>
            </p:custDataLst>
          </p:nvPr>
        </p:nvSpPr>
        <p:spPr>
          <a:xfrm>
            <a:off x="695960" y="1301750"/>
            <a:ext cx="10799088" cy="405553"/>
          </a:xfrm>
        </p:spPr>
        <p:txBody>
          <a:bodyPr anchor="t"/>
          <a:lstStyle>
            <a:lvl1pPr marL="0" indent="0">
              <a:buNone/>
              <a:defRPr sz="2400" b="0">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r>
              <a:rPr lang="en-US" dirty="0">
                <a:latin typeface="+mj-lt"/>
              </a:rPr>
              <a:t>Click to add text</a:t>
            </a:r>
            <a:endParaRPr lang="en-US" dirty="0"/>
          </a:p>
        </p:txBody>
      </p:sp>
      <p:sp>
        <p:nvSpPr>
          <p:cNvPr id="7" name="日期占位符 3"/>
          <p:cNvSpPr>
            <a:spLocks noGrp="1"/>
          </p:cNvSpPr>
          <p:nvPr>
            <p:ph type="dt" sz="half" idx="10"/>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8" name="页脚占位符 4"/>
          <p:cNvSpPr>
            <a:spLocks noGrp="1"/>
          </p:cNvSpPr>
          <p:nvPr>
            <p:ph type="ftr" sz="quarter" idx="11"/>
            <p:custDataLst>
              <p:tags r:id="rId4"/>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9" name="灯片编号占位符 5"/>
          <p:cNvSpPr>
            <a:spLocks noGrp="1"/>
          </p:cNvSpPr>
          <p:nvPr>
            <p:ph type="sldNum" sz="quarter" idx="12"/>
            <p:custDataLst>
              <p:tags r:id="rId5"/>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6" name="矩形 15"/>
          <p:cNvSpPr/>
          <p:nvPr>
            <p:custDataLst>
              <p:tags r:id="rId1"/>
            </p:custDataLst>
          </p:nvPr>
        </p:nvSpPr>
        <p:spPr>
          <a:xfrm>
            <a:off x="0" y="0"/>
            <a:ext cx="12192000" cy="6849996"/>
          </a:xfrm>
          <a:prstGeom prst="rect">
            <a:avLst/>
          </a:prstGeom>
          <a:gradFill flip="none" rotWithShape="1">
            <a:gsLst>
              <a:gs pos="59000">
                <a:schemeClr val="bg1">
                  <a:alpha val="40000"/>
                </a:schemeClr>
              </a:gs>
              <a:gs pos="0">
                <a:schemeClr val="bg2"/>
              </a:gs>
              <a:gs pos="100000">
                <a:schemeClr val="bg2">
                  <a:lumMod val="90000"/>
                  <a:alpha val="27000"/>
                </a:schemeClr>
              </a:gs>
            </a:gsLst>
            <a:lin ang="192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sp>
        <p:nvSpPr>
          <p:cNvPr id="17" name="矩形 16"/>
          <p:cNvSpPr/>
          <p:nvPr>
            <p:custDataLst>
              <p:tags r:id="rId2"/>
            </p:custDataLst>
          </p:nvPr>
        </p:nvSpPr>
        <p:spPr>
          <a:xfrm>
            <a:off x="0" y="0"/>
            <a:ext cx="12192000" cy="6858000"/>
          </a:xfrm>
          <a:prstGeom prst="rect">
            <a:avLst/>
          </a:prstGeom>
          <a:gradFill flip="none" rotWithShape="1">
            <a:gsLst>
              <a:gs pos="59000">
                <a:schemeClr val="bg1">
                  <a:alpha val="40000"/>
                </a:schemeClr>
              </a:gs>
              <a:gs pos="0">
                <a:schemeClr val="bg2"/>
              </a:gs>
              <a:gs pos="100000">
                <a:schemeClr val="bg2">
                  <a:lumMod val="90000"/>
                  <a:alpha val="27000"/>
                </a:schemeClr>
              </a:gs>
            </a:gsLst>
            <a:lin ang="192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a:latin typeface="Arial" panose="020B0604020202020204" pitchFamily="34" charset="0"/>
              <a:cs typeface="Arial" panose="020B0604020202020204" pitchFamily="34" charset="0"/>
              <a:sym typeface="Arial" panose="020B0604020202020204" pitchFamily="34" charset="0"/>
            </a:endParaRPr>
          </a:p>
        </p:txBody>
      </p:sp>
      <p:pic>
        <p:nvPicPr>
          <p:cNvPr id="18" name="图片 17"/>
          <p:cNvPicPr>
            <a:picLocks noChangeAspect="1"/>
          </p:cNvPicPr>
          <p:nvPr>
            <p:custDataLst>
              <p:tags r:id="rId3"/>
            </p:custDataLst>
          </p:nvPr>
        </p:nvPicPr>
        <p:blipFill>
          <a:blip r:embed="rId13">
            <a:alphaModFix amt="28000"/>
            <a:duotone>
              <a:prstClr val="black"/>
              <a:schemeClr val="accent1">
                <a:lumMod val="60000"/>
                <a:lumOff val="40000"/>
                <a:tint val="45000"/>
                <a:satMod val="400000"/>
              </a:schemeClr>
            </a:duotone>
            <a:extLst>
              <a:ext uri="{BEBA8EAE-BF5A-486C-A8C5-ECC9F3942E4B}">
                <a14:imgProps xmlns:a14="http://schemas.microsoft.com/office/drawing/2010/main">
                  <a14:imgLayer r:embed="rId14">
                    <a14:imgEffect>
                      <a14:saturation sat="400000"/>
                    </a14:imgEffect>
                  </a14:imgLayer>
                </a14:imgProps>
              </a:ext>
            </a:extLst>
          </a:blip>
          <a:stretch>
            <a:fillRect/>
          </a:stretch>
        </p:blipFill>
        <p:spPr>
          <a:xfrm>
            <a:off x="0" y="2443401"/>
            <a:ext cx="12192000" cy="4407408"/>
          </a:xfrm>
          <a:prstGeom prst="rect">
            <a:avLst/>
          </a:prstGeom>
          <a:effectLst>
            <a:softEdge rad="0"/>
          </a:effectLst>
        </p:spPr>
      </p:pic>
      <p:pic>
        <p:nvPicPr>
          <p:cNvPr id="19" name="图片 18"/>
          <p:cNvPicPr>
            <a:picLocks noChangeAspect="1"/>
          </p:cNvPicPr>
          <p:nvPr>
            <p:custDataLst>
              <p:tags r:id="rId4"/>
            </p:custDataLst>
          </p:nvPr>
        </p:nvPicPr>
        <p:blipFill>
          <a:blip r:embed="rId15">
            <a:duotone>
              <a:prstClr val="black"/>
              <a:schemeClr val="accent1">
                <a:lumMod val="60000"/>
                <a:lumOff val="40000"/>
                <a:tint val="45000"/>
                <a:satMod val="400000"/>
              </a:schemeClr>
            </a:duotone>
            <a:extLst>
              <a:ext uri="{BEBA8EAE-BF5A-486C-A8C5-ECC9F3942E4B}">
                <a14:imgProps xmlns:a14="http://schemas.microsoft.com/office/drawing/2010/main">
                  <a14:imgLayer r:embed="rId16">
                    <a14:imgEffect>
                      <a14:saturation sat="321000"/>
                    </a14:imgEffect>
                  </a14:imgLayer>
                </a14:imgProps>
              </a:ext>
              <a:ext uri="{28A0092B-C50C-407E-A947-70E740481C1C}">
                <a14:useLocalDpi xmlns:a14="http://schemas.microsoft.com/office/drawing/2010/main" val="0"/>
              </a:ext>
            </a:extLst>
          </a:blip>
          <a:stretch>
            <a:fillRect/>
          </a:stretch>
        </p:blipFill>
        <p:spPr>
          <a:xfrm>
            <a:off x="0" y="2442067"/>
            <a:ext cx="12192000" cy="4410075"/>
          </a:xfrm>
          <a:prstGeom prst="rect">
            <a:avLst/>
          </a:prstGeom>
        </p:spPr>
      </p:pic>
      <p:sp>
        <p:nvSpPr>
          <p:cNvPr id="20" name="图形 21"/>
          <p:cNvSpPr/>
          <p:nvPr>
            <p:custDataLst>
              <p:tags r:id="rId5"/>
            </p:custDataLst>
          </p:nvPr>
        </p:nvSpPr>
        <p:spPr>
          <a:xfrm>
            <a:off x="2861210" y="3881380"/>
            <a:ext cx="9559390" cy="2840095"/>
          </a:xfrm>
          <a:custGeom>
            <a:avLst/>
            <a:gdLst>
              <a:gd name="connsiteX0" fmla="*/ 0 w 9464139"/>
              <a:gd name="connsiteY0" fmla="*/ 3103598 h 3103598"/>
              <a:gd name="connsiteX1" fmla="*/ 3653356 w 9464139"/>
              <a:gd name="connsiteY1" fmla="*/ 136216 h 3103598"/>
              <a:gd name="connsiteX2" fmla="*/ 8901332 w 9464139"/>
              <a:gd name="connsiteY2" fmla="*/ 0 h 3103598"/>
              <a:gd name="connsiteX3" fmla="*/ 9464140 w 9464139"/>
              <a:gd name="connsiteY3" fmla="*/ 2829536 h 3103598"/>
              <a:gd name="connsiteX0-1" fmla="*/ 0 w 7311490"/>
              <a:gd name="connsiteY0-2" fmla="*/ 1770098 h 2834342"/>
              <a:gd name="connsiteX1-3" fmla="*/ 1500706 w 7311490"/>
              <a:gd name="connsiteY1-4" fmla="*/ 136216 h 2834342"/>
              <a:gd name="connsiteX2-5" fmla="*/ 6748682 w 7311490"/>
              <a:gd name="connsiteY2-6" fmla="*/ 0 h 2834342"/>
              <a:gd name="connsiteX3-7" fmla="*/ 7311490 w 7311490"/>
              <a:gd name="connsiteY3-8" fmla="*/ 2829536 h 2834342"/>
              <a:gd name="connsiteX4" fmla="*/ 0 w 7311490"/>
              <a:gd name="connsiteY4" fmla="*/ 1770098 h 2834342"/>
              <a:gd name="connsiteX0-9" fmla="*/ 0 w 9997540"/>
              <a:gd name="connsiteY0-10" fmla="*/ 2874998 h 2874998"/>
              <a:gd name="connsiteX1-11" fmla="*/ 4186756 w 9997540"/>
              <a:gd name="connsiteY1-12" fmla="*/ 136216 h 2874998"/>
              <a:gd name="connsiteX2-13" fmla="*/ 9434732 w 9997540"/>
              <a:gd name="connsiteY2-14" fmla="*/ 0 h 2874998"/>
              <a:gd name="connsiteX3-15" fmla="*/ 9997540 w 9997540"/>
              <a:gd name="connsiteY3-16" fmla="*/ 2829536 h 2874998"/>
              <a:gd name="connsiteX4-17" fmla="*/ 0 w 9997540"/>
              <a:gd name="connsiteY4-18" fmla="*/ 2874998 h 2874998"/>
              <a:gd name="connsiteX0-19" fmla="*/ 0 w 9997540"/>
              <a:gd name="connsiteY0-20" fmla="*/ 2874998 h 2874998"/>
              <a:gd name="connsiteX1-21" fmla="*/ 4186756 w 9997540"/>
              <a:gd name="connsiteY1-22" fmla="*/ 136216 h 2874998"/>
              <a:gd name="connsiteX2-23" fmla="*/ 9434732 w 9997540"/>
              <a:gd name="connsiteY2-24" fmla="*/ 0 h 2874998"/>
              <a:gd name="connsiteX3-25" fmla="*/ 9997540 w 9997540"/>
              <a:gd name="connsiteY3-26" fmla="*/ 2829536 h 2874998"/>
              <a:gd name="connsiteX4-27" fmla="*/ 0 w 9997540"/>
              <a:gd name="connsiteY4-28" fmla="*/ 2874998 h 2874998"/>
              <a:gd name="connsiteX0-29" fmla="*/ 0 w 9787990"/>
              <a:gd name="connsiteY0-30" fmla="*/ 2874998 h 2874998"/>
              <a:gd name="connsiteX1-31" fmla="*/ 4186756 w 9787990"/>
              <a:gd name="connsiteY1-32" fmla="*/ 136216 h 2874998"/>
              <a:gd name="connsiteX2-33" fmla="*/ 9434732 w 9787990"/>
              <a:gd name="connsiteY2-34" fmla="*/ 0 h 2874998"/>
              <a:gd name="connsiteX3-35" fmla="*/ 9787990 w 9787990"/>
              <a:gd name="connsiteY3-36" fmla="*/ 2791436 h 2874998"/>
              <a:gd name="connsiteX4-37" fmla="*/ 0 w 9787990"/>
              <a:gd name="connsiteY4-38" fmla="*/ 2874998 h 2874998"/>
              <a:gd name="connsiteX0-39" fmla="*/ 0 w 9787990"/>
              <a:gd name="connsiteY0-40" fmla="*/ 2738782 h 2738782"/>
              <a:gd name="connsiteX1-41" fmla="*/ 4186756 w 9787990"/>
              <a:gd name="connsiteY1-42" fmla="*/ 0 h 2738782"/>
              <a:gd name="connsiteX2-43" fmla="*/ 9301382 w 9787990"/>
              <a:gd name="connsiteY2-44" fmla="*/ 35234 h 2738782"/>
              <a:gd name="connsiteX3-45" fmla="*/ 9787990 w 9787990"/>
              <a:gd name="connsiteY3-46" fmla="*/ 2655220 h 2738782"/>
              <a:gd name="connsiteX4-47" fmla="*/ 0 w 9787990"/>
              <a:gd name="connsiteY4-48" fmla="*/ 2738782 h 2738782"/>
              <a:gd name="connsiteX0-49" fmla="*/ 0 w 9787990"/>
              <a:gd name="connsiteY0-50" fmla="*/ 2703548 h 2703548"/>
              <a:gd name="connsiteX1-51" fmla="*/ 4434406 w 9787990"/>
              <a:gd name="connsiteY1-52" fmla="*/ 269566 h 2703548"/>
              <a:gd name="connsiteX2-53" fmla="*/ 9301382 w 9787990"/>
              <a:gd name="connsiteY2-54" fmla="*/ 0 h 2703548"/>
              <a:gd name="connsiteX3-55" fmla="*/ 9787990 w 9787990"/>
              <a:gd name="connsiteY3-56" fmla="*/ 2619986 h 2703548"/>
              <a:gd name="connsiteX4-57" fmla="*/ 0 w 9787990"/>
              <a:gd name="connsiteY4-58" fmla="*/ 2703548 h 2703548"/>
              <a:gd name="connsiteX0-59" fmla="*/ 0 w 9787990"/>
              <a:gd name="connsiteY0-60" fmla="*/ 2493998 h 2493998"/>
              <a:gd name="connsiteX1-61" fmla="*/ 4434406 w 9787990"/>
              <a:gd name="connsiteY1-62" fmla="*/ 60016 h 2493998"/>
              <a:gd name="connsiteX2-63" fmla="*/ 8748932 w 9787990"/>
              <a:gd name="connsiteY2-64" fmla="*/ 0 h 2493998"/>
              <a:gd name="connsiteX3-65" fmla="*/ 9787990 w 9787990"/>
              <a:gd name="connsiteY3-66" fmla="*/ 2410436 h 2493998"/>
              <a:gd name="connsiteX4-67" fmla="*/ 0 w 9787990"/>
              <a:gd name="connsiteY4-68" fmla="*/ 2493998 h 2493998"/>
              <a:gd name="connsiteX0-69" fmla="*/ 0 w 9787990"/>
              <a:gd name="connsiteY0-70" fmla="*/ 2669396 h 2669396"/>
              <a:gd name="connsiteX1-71" fmla="*/ 4434406 w 9787990"/>
              <a:gd name="connsiteY1-72" fmla="*/ 235414 h 2669396"/>
              <a:gd name="connsiteX2-73" fmla="*/ 8748932 w 9787990"/>
              <a:gd name="connsiteY2-74" fmla="*/ 175398 h 2669396"/>
              <a:gd name="connsiteX3-75" fmla="*/ 9787990 w 9787990"/>
              <a:gd name="connsiteY3-76" fmla="*/ 2585834 h 2669396"/>
              <a:gd name="connsiteX4-77" fmla="*/ 0 w 9787990"/>
              <a:gd name="connsiteY4-78" fmla="*/ 2669396 h 2669396"/>
              <a:gd name="connsiteX0-79" fmla="*/ 0 w 9787990"/>
              <a:gd name="connsiteY0-80" fmla="*/ 2669396 h 2669396"/>
              <a:gd name="connsiteX1-81" fmla="*/ 4434406 w 9787990"/>
              <a:gd name="connsiteY1-82" fmla="*/ 235414 h 2669396"/>
              <a:gd name="connsiteX2-83" fmla="*/ 8748932 w 9787990"/>
              <a:gd name="connsiteY2-84" fmla="*/ 175398 h 2669396"/>
              <a:gd name="connsiteX3-85" fmla="*/ 9787990 w 9787990"/>
              <a:gd name="connsiteY3-86" fmla="*/ 2585834 h 2669396"/>
              <a:gd name="connsiteX4-87" fmla="*/ 0 w 9787990"/>
              <a:gd name="connsiteY4-88" fmla="*/ 2669396 h 2669396"/>
              <a:gd name="connsiteX0-89" fmla="*/ 0 w 9787990"/>
              <a:gd name="connsiteY0-90" fmla="*/ 2880175 h 2880175"/>
              <a:gd name="connsiteX1-91" fmla="*/ 4434406 w 9787990"/>
              <a:gd name="connsiteY1-92" fmla="*/ 446193 h 2880175"/>
              <a:gd name="connsiteX2-93" fmla="*/ 8748932 w 9787990"/>
              <a:gd name="connsiteY2-94" fmla="*/ 386177 h 2880175"/>
              <a:gd name="connsiteX3-95" fmla="*/ 9787990 w 9787990"/>
              <a:gd name="connsiteY3-96" fmla="*/ 2796613 h 2880175"/>
              <a:gd name="connsiteX4-97" fmla="*/ 0 w 9787990"/>
              <a:gd name="connsiteY4-98" fmla="*/ 2880175 h 2880175"/>
              <a:gd name="connsiteX0-99" fmla="*/ 0 w 9787990"/>
              <a:gd name="connsiteY0-100" fmla="*/ 2880175 h 2880175"/>
              <a:gd name="connsiteX1-101" fmla="*/ 4434406 w 9787990"/>
              <a:gd name="connsiteY1-102" fmla="*/ 446193 h 2880175"/>
              <a:gd name="connsiteX2-103" fmla="*/ 8748932 w 9787990"/>
              <a:gd name="connsiteY2-104" fmla="*/ 386177 h 2880175"/>
              <a:gd name="connsiteX3-105" fmla="*/ 9787990 w 9787990"/>
              <a:gd name="connsiteY3-106" fmla="*/ 2796613 h 2880175"/>
              <a:gd name="connsiteX4-107" fmla="*/ 0 w 9787990"/>
              <a:gd name="connsiteY4-108" fmla="*/ 2880175 h 2880175"/>
              <a:gd name="connsiteX0-109" fmla="*/ 0 w 9787990"/>
              <a:gd name="connsiteY0-110" fmla="*/ 2880175 h 2880175"/>
              <a:gd name="connsiteX1-111" fmla="*/ 4434406 w 9787990"/>
              <a:gd name="connsiteY1-112" fmla="*/ 446193 h 2880175"/>
              <a:gd name="connsiteX2-113" fmla="*/ 8748932 w 9787990"/>
              <a:gd name="connsiteY2-114" fmla="*/ 386177 h 2880175"/>
              <a:gd name="connsiteX3-115" fmla="*/ 9787990 w 9787990"/>
              <a:gd name="connsiteY3-116" fmla="*/ 2796613 h 2880175"/>
              <a:gd name="connsiteX4-117" fmla="*/ 0 w 9787990"/>
              <a:gd name="connsiteY4-118" fmla="*/ 2880175 h 2880175"/>
              <a:gd name="connsiteX0-119" fmla="*/ 0 w 9787990"/>
              <a:gd name="connsiteY0-120" fmla="*/ 2840095 h 2840095"/>
              <a:gd name="connsiteX1-121" fmla="*/ 4434406 w 9787990"/>
              <a:gd name="connsiteY1-122" fmla="*/ 406113 h 2840095"/>
              <a:gd name="connsiteX2-123" fmla="*/ 8558432 w 9787990"/>
              <a:gd name="connsiteY2-124" fmla="*/ 441347 h 2840095"/>
              <a:gd name="connsiteX3-125" fmla="*/ 9787990 w 9787990"/>
              <a:gd name="connsiteY3-126" fmla="*/ 2756533 h 2840095"/>
              <a:gd name="connsiteX4-127" fmla="*/ 0 w 9787990"/>
              <a:gd name="connsiteY4-128" fmla="*/ 2840095 h 2840095"/>
              <a:gd name="connsiteX0-129" fmla="*/ 0 w 9787990"/>
              <a:gd name="connsiteY0-130" fmla="*/ 2840095 h 2840095"/>
              <a:gd name="connsiteX1-131" fmla="*/ 4434406 w 9787990"/>
              <a:gd name="connsiteY1-132" fmla="*/ 406113 h 2840095"/>
              <a:gd name="connsiteX2-133" fmla="*/ 8558432 w 9787990"/>
              <a:gd name="connsiteY2-134" fmla="*/ 441347 h 2840095"/>
              <a:gd name="connsiteX3-135" fmla="*/ 9787990 w 9787990"/>
              <a:gd name="connsiteY3-136" fmla="*/ 2756533 h 2840095"/>
              <a:gd name="connsiteX4-137" fmla="*/ 0 w 9787990"/>
              <a:gd name="connsiteY4-138" fmla="*/ 2840095 h 284009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9787990" h="2840095">
                <a:moveTo>
                  <a:pt x="0" y="2840095"/>
                </a:moveTo>
                <a:cubicBezTo>
                  <a:pt x="1478135" y="2028768"/>
                  <a:pt x="2822921" y="1198390"/>
                  <a:pt x="4434406" y="406113"/>
                </a:cubicBezTo>
                <a:cubicBezTo>
                  <a:pt x="5815431" y="-280642"/>
                  <a:pt x="7044057" y="23202"/>
                  <a:pt x="8558432" y="441347"/>
                </a:cubicBezTo>
                <a:cubicBezTo>
                  <a:pt x="9590585" y="1111476"/>
                  <a:pt x="9746437" y="2010204"/>
                  <a:pt x="9787990" y="2756533"/>
                </a:cubicBezTo>
                <a:cubicBezTo>
                  <a:pt x="6633277" y="2847887"/>
                  <a:pt x="4831113" y="2710641"/>
                  <a:pt x="0" y="2840095"/>
                </a:cubicBezTo>
                <a:close/>
              </a:path>
            </a:pathLst>
          </a:custGeom>
          <a:solidFill>
            <a:schemeClr val="accent1">
              <a:lumMod val="60000"/>
              <a:lumOff val="40000"/>
              <a:alpha val="9000"/>
            </a:schemeClr>
          </a:solidFill>
          <a:ln w="81537" cap="flat">
            <a:noFill/>
            <a:prstDash val="solid"/>
            <a:miter/>
          </a:ln>
          <a:effectLst>
            <a:glow>
              <a:schemeClr val="accent1">
                <a:lumMod val="60000"/>
                <a:lumOff val="40000"/>
              </a:schemeClr>
            </a:glow>
            <a:softEdge rad="444500"/>
          </a:effectLst>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pic>
        <p:nvPicPr>
          <p:cNvPr id="21" name="图片 20"/>
          <p:cNvPicPr>
            <a:picLocks noChangeAspect="1"/>
          </p:cNvPicPr>
          <p:nvPr>
            <p:custDataLst>
              <p:tags r:id="rId6"/>
            </p:custDataLst>
          </p:nvPr>
        </p:nvPicPr>
        <p:blipFill>
          <a:blip r:embed="rId17">
            <a:extLst>
              <a:ext uri="{28A0092B-C50C-407E-A947-70E740481C1C}">
                <a14:useLocalDpi xmlns:a14="http://schemas.microsoft.com/office/drawing/2010/main" val="0"/>
              </a:ext>
            </a:extLst>
          </a:blip>
          <a:stretch>
            <a:fillRect/>
          </a:stretch>
        </p:blipFill>
        <p:spPr>
          <a:xfrm>
            <a:off x="0" y="2468245"/>
            <a:ext cx="12192000" cy="4410075"/>
          </a:xfrm>
          <a:prstGeom prst="rect">
            <a:avLst/>
          </a:prstGeom>
        </p:spPr>
      </p:pic>
      <p:sp>
        <p:nvSpPr>
          <p:cNvPr id="2" name="标题 1"/>
          <p:cNvSpPr>
            <a:spLocks noGrp="1"/>
          </p:cNvSpPr>
          <p:nvPr>
            <p:ph type="ctrTitle" hasCustomPrompt="1"/>
            <p:custDataLst>
              <p:tags r:id="rId7"/>
            </p:custDataLst>
          </p:nvPr>
        </p:nvSpPr>
        <p:spPr>
          <a:xfrm>
            <a:off x="1028700" y="598536"/>
            <a:ext cx="9239250" cy="2799325"/>
          </a:xfrm>
        </p:spPr>
        <p:txBody>
          <a:bodyPr anchor="b"/>
          <a:lstStyle>
            <a:lvl1pPr algn="l">
              <a:lnSpc>
                <a:spcPct val="100000"/>
              </a:lnSpc>
              <a:defRPr sz="6000">
                <a:latin typeface="+mj-lt"/>
                <a:sym typeface="Arial" panose="020B0604020202020204" pitchFamily="34" charset="0"/>
              </a:defRPr>
            </a:lvl1pPr>
          </a:lstStyle>
          <a:p>
            <a:r>
              <a:rPr lang="en-US" dirty="0">
                <a:latin typeface="+mj-lt"/>
              </a:rPr>
              <a:t>Click to add title</a:t>
            </a:r>
            <a:endParaRPr lang="en-US" dirty="0"/>
          </a:p>
        </p:txBody>
      </p:sp>
      <p:sp>
        <p:nvSpPr>
          <p:cNvPr id="4" name="日期占位符 3"/>
          <p:cNvSpPr>
            <a:spLocks noGrp="1"/>
          </p:cNvSpPr>
          <p:nvPr>
            <p:ph type="dt" sz="half" idx="10"/>
            <p:custDataLst>
              <p:tags r:id="rId8"/>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5" name="页脚占位符 4"/>
          <p:cNvSpPr>
            <a:spLocks noGrp="1"/>
          </p:cNvSpPr>
          <p:nvPr>
            <p:ph type="ftr" sz="quarter" idx="11"/>
            <p:custDataLst>
              <p:tags r:id="rId9"/>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12"/>
            <p:custDataLst>
              <p:tags r:id="rId10"/>
            </p:custDataLst>
          </p:nvPr>
        </p:nvSpPr>
        <p:spPr>
          <a:xfrm>
            <a:off x="8610600" y="6356350"/>
            <a:ext cx="2743200" cy="365125"/>
          </a:xfr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
        <p:nvSpPr>
          <p:cNvPr id="24" name="署名占位符 10"/>
          <p:cNvSpPr>
            <a:spLocks noGrp="1"/>
          </p:cNvSpPr>
          <p:nvPr>
            <p:ph type="body" sz="quarter" idx="17" hasCustomPrompt="1"/>
            <p:custDataLst>
              <p:tags r:id="rId11"/>
            </p:custDataLst>
          </p:nvPr>
        </p:nvSpPr>
        <p:spPr>
          <a:xfrm>
            <a:off x="1028700" y="4096935"/>
            <a:ext cx="7143750" cy="1225776"/>
          </a:xfrm>
        </p:spPr>
        <p:txBody>
          <a:bodyPr anchor="t">
            <a:normAutofit/>
          </a:bodyPr>
          <a:lstStyle>
            <a:lvl1pPr marL="0" indent="0" algn="l">
              <a:lnSpc>
                <a:spcPct val="100000"/>
              </a:lnSpc>
              <a:buNone/>
              <a:defRPr sz="2000">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anchor="ctr" anchorCtr="0"/>
          <a:lstStyle>
            <a:lvl1pPr algn="ctr">
              <a:defRPr>
                <a:latin typeface="+mj-lt"/>
                <a:sym typeface="Arial" panose="020B0604020202020204" pitchFamily="34" charset="0"/>
              </a:defRPr>
            </a:lvl1pPr>
          </a:lstStyle>
          <a:p>
            <a:r>
              <a:rPr lang="en-US" dirty="0">
                <a:latin typeface="+mj-lt"/>
              </a:rPr>
              <a:t>Click to add title</a:t>
            </a:r>
            <a:endParaRPr lang="en-US" dirty="0"/>
          </a:p>
        </p:txBody>
      </p:sp>
      <p:sp>
        <p:nvSpPr>
          <p:cNvPr id="3" name="内容占位符 2"/>
          <p:cNvSpPr>
            <a:spLocks noGrp="1"/>
          </p:cNvSpPr>
          <p:nvPr>
            <p:ph idx="1" hasCustomPrompt="1"/>
            <p:custDataLst>
              <p:tags r:id="rId2"/>
            </p:custDataLst>
          </p:nvPr>
        </p:nvSpPr>
        <p:spPr/>
        <p:txBody>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
        <p:nvSpPr>
          <p:cNvPr id="4" name="日期占位符 3"/>
          <p:cNvSpPr>
            <a:spLocks noGrp="1"/>
          </p:cNvSpPr>
          <p:nvPr>
            <p:ph type="dt" sz="half" idx="10"/>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5" name="页脚占位符 4"/>
          <p:cNvSpPr>
            <a:spLocks noGrp="1"/>
          </p:cNvSpPr>
          <p:nvPr>
            <p:ph type="ftr" sz="quarter" idx="11"/>
            <p:custDataLst>
              <p:tags r:id="rId4"/>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12"/>
            <p:custDataLst>
              <p:tags r:id="rId5"/>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atalog Slide">
    <p:spTree>
      <p:nvGrpSpPr>
        <p:cNvPr id="1" name=""/>
        <p:cNvGrpSpPr/>
        <p:nvPr/>
      </p:nvGrpSpPr>
      <p:grpSpPr>
        <a:xfrm>
          <a:off x="0" y="0"/>
          <a:ext cx="0" cy="0"/>
          <a:chOff x="0" y="0"/>
          <a:chExt cx="0" cy="0"/>
        </a:xfrm>
      </p:grpSpPr>
      <p:pic>
        <p:nvPicPr>
          <p:cNvPr id="17" name="图片 16"/>
          <p:cNvPicPr>
            <a:picLocks noChangeAspect="1"/>
          </p:cNvPicPr>
          <p:nvPr>
            <p:custDataLst>
              <p:tags r:id="rId1"/>
            </p:custDataLst>
          </p:nvPr>
        </p:nvPicPr>
        <p:blipFill>
          <a:blip r:embed="rId10">
            <a:alphaModFix amt="80000"/>
            <a:duotone>
              <a:prstClr val="black"/>
              <a:schemeClr val="accent1">
                <a:lumMod val="40000"/>
                <a:lumOff val="60000"/>
                <a:tint val="45000"/>
                <a:satMod val="400000"/>
              </a:schemeClr>
            </a:duotone>
            <a:extLst>
              <a:ext uri="{BEBA8EAE-BF5A-486C-A8C5-ECC9F3942E4B}">
                <a14:imgProps xmlns:a14="http://schemas.microsoft.com/office/drawing/2010/main">
                  <a14:imgLayer r:embed="rId11">
                    <a14:imgEffect>
                      <a14:saturation sat="400000"/>
                    </a14:imgEffect>
                  </a14:imgLayer>
                </a14:imgProps>
              </a:ext>
            </a:extLst>
          </a:blip>
          <a:stretch>
            <a:fillRect/>
          </a:stretch>
        </p:blipFill>
        <p:spPr>
          <a:xfrm>
            <a:off x="-3175" y="1588"/>
            <a:ext cx="12192000" cy="2847975"/>
          </a:xfrm>
          <a:prstGeom prst="rect">
            <a:avLst/>
          </a:prstGeom>
        </p:spPr>
      </p:pic>
      <p:sp>
        <p:nvSpPr>
          <p:cNvPr id="12" name="图形 21"/>
          <p:cNvSpPr/>
          <p:nvPr>
            <p:custDataLst>
              <p:tags r:id="rId2"/>
            </p:custDataLst>
          </p:nvPr>
        </p:nvSpPr>
        <p:spPr>
          <a:xfrm flipV="1">
            <a:off x="1661060" y="-396117"/>
            <a:ext cx="9559390" cy="2840095"/>
          </a:xfrm>
          <a:custGeom>
            <a:avLst/>
            <a:gdLst>
              <a:gd name="connsiteX0" fmla="*/ 0 w 9464139"/>
              <a:gd name="connsiteY0" fmla="*/ 3103598 h 3103598"/>
              <a:gd name="connsiteX1" fmla="*/ 3653356 w 9464139"/>
              <a:gd name="connsiteY1" fmla="*/ 136216 h 3103598"/>
              <a:gd name="connsiteX2" fmla="*/ 8901332 w 9464139"/>
              <a:gd name="connsiteY2" fmla="*/ 0 h 3103598"/>
              <a:gd name="connsiteX3" fmla="*/ 9464140 w 9464139"/>
              <a:gd name="connsiteY3" fmla="*/ 2829536 h 3103598"/>
              <a:gd name="connsiteX0-1" fmla="*/ 0 w 7311490"/>
              <a:gd name="connsiteY0-2" fmla="*/ 1770098 h 2834342"/>
              <a:gd name="connsiteX1-3" fmla="*/ 1500706 w 7311490"/>
              <a:gd name="connsiteY1-4" fmla="*/ 136216 h 2834342"/>
              <a:gd name="connsiteX2-5" fmla="*/ 6748682 w 7311490"/>
              <a:gd name="connsiteY2-6" fmla="*/ 0 h 2834342"/>
              <a:gd name="connsiteX3-7" fmla="*/ 7311490 w 7311490"/>
              <a:gd name="connsiteY3-8" fmla="*/ 2829536 h 2834342"/>
              <a:gd name="connsiteX4" fmla="*/ 0 w 7311490"/>
              <a:gd name="connsiteY4" fmla="*/ 1770098 h 2834342"/>
              <a:gd name="connsiteX0-9" fmla="*/ 0 w 9997540"/>
              <a:gd name="connsiteY0-10" fmla="*/ 2874998 h 2874998"/>
              <a:gd name="connsiteX1-11" fmla="*/ 4186756 w 9997540"/>
              <a:gd name="connsiteY1-12" fmla="*/ 136216 h 2874998"/>
              <a:gd name="connsiteX2-13" fmla="*/ 9434732 w 9997540"/>
              <a:gd name="connsiteY2-14" fmla="*/ 0 h 2874998"/>
              <a:gd name="connsiteX3-15" fmla="*/ 9997540 w 9997540"/>
              <a:gd name="connsiteY3-16" fmla="*/ 2829536 h 2874998"/>
              <a:gd name="connsiteX4-17" fmla="*/ 0 w 9997540"/>
              <a:gd name="connsiteY4-18" fmla="*/ 2874998 h 2874998"/>
              <a:gd name="connsiteX0-19" fmla="*/ 0 w 9997540"/>
              <a:gd name="connsiteY0-20" fmla="*/ 2874998 h 2874998"/>
              <a:gd name="connsiteX1-21" fmla="*/ 4186756 w 9997540"/>
              <a:gd name="connsiteY1-22" fmla="*/ 136216 h 2874998"/>
              <a:gd name="connsiteX2-23" fmla="*/ 9434732 w 9997540"/>
              <a:gd name="connsiteY2-24" fmla="*/ 0 h 2874998"/>
              <a:gd name="connsiteX3-25" fmla="*/ 9997540 w 9997540"/>
              <a:gd name="connsiteY3-26" fmla="*/ 2829536 h 2874998"/>
              <a:gd name="connsiteX4-27" fmla="*/ 0 w 9997540"/>
              <a:gd name="connsiteY4-28" fmla="*/ 2874998 h 2874998"/>
              <a:gd name="connsiteX0-29" fmla="*/ 0 w 9787990"/>
              <a:gd name="connsiteY0-30" fmla="*/ 2874998 h 2874998"/>
              <a:gd name="connsiteX1-31" fmla="*/ 4186756 w 9787990"/>
              <a:gd name="connsiteY1-32" fmla="*/ 136216 h 2874998"/>
              <a:gd name="connsiteX2-33" fmla="*/ 9434732 w 9787990"/>
              <a:gd name="connsiteY2-34" fmla="*/ 0 h 2874998"/>
              <a:gd name="connsiteX3-35" fmla="*/ 9787990 w 9787990"/>
              <a:gd name="connsiteY3-36" fmla="*/ 2791436 h 2874998"/>
              <a:gd name="connsiteX4-37" fmla="*/ 0 w 9787990"/>
              <a:gd name="connsiteY4-38" fmla="*/ 2874998 h 2874998"/>
              <a:gd name="connsiteX0-39" fmla="*/ 0 w 9787990"/>
              <a:gd name="connsiteY0-40" fmla="*/ 2738782 h 2738782"/>
              <a:gd name="connsiteX1-41" fmla="*/ 4186756 w 9787990"/>
              <a:gd name="connsiteY1-42" fmla="*/ 0 h 2738782"/>
              <a:gd name="connsiteX2-43" fmla="*/ 9301382 w 9787990"/>
              <a:gd name="connsiteY2-44" fmla="*/ 35234 h 2738782"/>
              <a:gd name="connsiteX3-45" fmla="*/ 9787990 w 9787990"/>
              <a:gd name="connsiteY3-46" fmla="*/ 2655220 h 2738782"/>
              <a:gd name="connsiteX4-47" fmla="*/ 0 w 9787990"/>
              <a:gd name="connsiteY4-48" fmla="*/ 2738782 h 2738782"/>
              <a:gd name="connsiteX0-49" fmla="*/ 0 w 9787990"/>
              <a:gd name="connsiteY0-50" fmla="*/ 2703548 h 2703548"/>
              <a:gd name="connsiteX1-51" fmla="*/ 4434406 w 9787990"/>
              <a:gd name="connsiteY1-52" fmla="*/ 269566 h 2703548"/>
              <a:gd name="connsiteX2-53" fmla="*/ 9301382 w 9787990"/>
              <a:gd name="connsiteY2-54" fmla="*/ 0 h 2703548"/>
              <a:gd name="connsiteX3-55" fmla="*/ 9787990 w 9787990"/>
              <a:gd name="connsiteY3-56" fmla="*/ 2619986 h 2703548"/>
              <a:gd name="connsiteX4-57" fmla="*/ 0 w 9787990"/>
              <a:gd name="connsiteY4-58" fmla="*/ 2703548 h 2703548"/>
              <a:gd name="connsiteX0-59" fmla="*/ 0 w 9787990"/>
              <a:gd name="connsiteY0-60" fmla="*/ 2493998 h 2493998"/>
              <a:gd name="connsiteX1-61" fmla="*/ 4434406 w 9787990"/>
              <a:gd name="connsiteY1-62" fmla="*/ 60016 h 2493998"/>
              <a:gd name="connsiteX2-63" fmla="*/ 8748932 w 9787990"/>
              <a:gd name="connsiteY2-64" fmla="*/ 0 h 2493998"/>
              <a:gd name="connsiteX3-65" fmla="*/ 9787990 w 9787990"/>
              <a:gd name="connsiteY3-66" fmla="*/ 2410436 h 2493998"/>
              <a:gd name="connsiteX4-67" fmla="*/ 0 w 9787990"/>
              <a:gd name="connsiteY4-68" fmla="*/ 2493998 h 2493998"/>
              <a:gd name="connsiteX0-69" fmla="*/ 0 w 9787990"/>
              <a:gd name="connsiteY0-70" fmla="*/ 2669396 h 2669396"/>
              <a:gd name="connsiteX1-71" fmla="*/ 4434406 w 9787990"/>
              <a:gd name="connsiteY1-72" fmla="*/ 235414 h 2669396"/>
              <a:gd name="connsiteX2-73" fmla="*/ 8748932 w 9787990"/>
              <a:gd name="connsiteY2-74" fmla="*/ 175398 h 2669396"/>
              <a:gd name="connsiteX3-75" fmla="*/ 9787990 w 9787990"/>
              <a:gd name="connsiteY3-76" fmla="*/ 2585834 h 2669396"/>
              <a:gd name="connsiteX4-77" fmla="*/ 0 w 9787990"/>
              <a:gd name="connsiteY4-78" fmla="*/ 2669396 h 2669396"/>
              <a:gd name="connsiteX0-79" fmla="*/ 0 w 9787990"/>
              <a:gd name="connsiteY0-80" fmla="*/ 2669396 h 2669396"/>
              <a:gd name="connsiteX1-81" fmla="*/ 4434406 w 9787990"/>
              <a:gd name="connsiteY1-82" fmla="*/ 235414 h 2669396"/>
              <a:gd name="connsiteX2-83" fmla="*/ 8748932 w 9787990"/>
              <a:gd name="connsiteY2-84" fmla="*/ 175398 h 2669396"/>
              <a:gd name="connsiteX3-85" fmla="*/ 9787990 w 9787990"/>
              <a:gd name="connsiteY3-86" fmla="*/ 2585834 h 2669396"/>
              <a:gd name="connsiteX4-87" fmla="*/ 0 w 9787990"/>
              <a:gd name="connsiteY4-88" fmla="*/ 2669396 h 2669396"/>
              <a:gd name="connsiteX0-89" fmla="*/ 0 w 9787990"/>
              <a:gd name="connsiteY0-90" fmla="*/ 2880175 h 2880175"/>
              <a:gd name="connsiteX1-91" fmla="*/ 4434406 w 9787990"/>
              <a:gd name="connsiteY1-92" fmla="*/ 446193 h 2880175"/>
              <a:gd name="connsiteX2-93" fmla="*/ 8748932 w 9787990"/>
              <a:gd name="connsiteY2-94" fmla="*/ 386177 h 2880175"/>
              <a:gd name="connsiteX3-95" fmla="*/ 9787990 w 9787990"/>
              <a:gd name="connsiteY3-96" fmla="*/ 2796613 h 2880175"/>
              <a:gd name="connsiteX4-97" fmla="*/ 0 w 9787990"/>
              <a:gd name="connsiteY4-98" fmla="*/ 2880175 h 2880175"/>
              <a:gd name="connsiteX0-99" fmla="*/ 0 w 9787990"/>
              <a:gd name="connsiteY0-100" fmla="*/ 2880175 h 2880175"/>
              <a:gd name="connsiteX1-101" fmla="*/ 4434406 w 9787990"/>
              <a:gd name="connsiteY1-102" fmla="*/ 446193 h 2880175"/>
              <a:gd name="connsiteX2-103" fmla="*/ 8748932 w 9787990"/>
              <a:gd name="connsiteY2-104" fmla="*/ 386177 h 2880175"/>
              <a:gd name="connsiteX3-105" fmla="*/ 9787990 w 9787990"/>
              <a:gd name="connsiteY3-106" fmla="*/ 2796613 h 2880175"/>
              <a:gd name="connsiteX4-107" fmla="*/ 0 w 9787990"/>
              <a:gd name="connsiteY4-108" fmla="*/ 2880175 h 2880175"/>
              <a:gd name="connsiteX0-109" fmla="*/ 0 w 9787990"/>
              <a:gd name="connsiteY0-110" fmla="*/ 2880175 h 2880175"/>
              <a:gd name="connsiteX1-111" fmla="*/ 4434406 w 9787990"/>
              <a:gd name="connsiteY1-112" fmla="*/ 446193 h 2880175"/>
              <a:gd name="connsiteX2-113" fmla="*/ 8748932 w 9787990"/>
              <a:gd name="connsiteY2-114" fmla="*/ 386177 h 2880175"/>
              <a:gd name="connsiteX3-115" fmla="*/ 9787990 w 9787990"/>
              <a:gd name="connsiteY3-116" fmla="*/ 2796613 h 2880175"/>
              <a:gd name="connsiteX4-117" fmla="*/ 0 w 9787990"/>
              <a:gd name="connsiteY4-118" fmla="*/ 2880175 h 2880175"/>
              <a:gd name="connsiteX0-119" fmla="*/ 0 w 9787990"/>
              <a:gd name="connsiteY0-120" fmla="*/ 2840095 h 2840095"/>
              <a:gd name="connsiteX1-121" fmla="*/ 4434406 w 9787990"/>
              <a:gd name="connsiteY1-122" fmla="*/ 406113 h 2840095"/>
              <a:gd name="connsiteX2-123" fmla="*/ 8558432 w 9787990"/>
              <a:gd name="connsiteY2-124" fmla="*/ 441347 h 2840095"/>
              <a:gd name="connsiteX3-125" fmla="*/ 9787990 w 9787990"/>
              <a:gd name="connsiteY3-126" fmla="*/ 2756533 h 2840095"/>
              <a:gd name="connsiteX4-127" fmla="*/ 0 w 9787990"/>
              <a:gd name="connsiteY4-128" fmla="*/ 2840095 h 2840095"/>
              <a:gd name="connsiteX0-129" fmla="*/ 0 w 9787990"/>
              <a:gd name="connsiteY0-130" fmla="*/ 2840095 h 2840095"/>
              <a:gd name="connsiteX1-131" fmla="*/ 4434406 w 9787990"/>
              <a:gd name="connsiteY1-132" fmla="*/ 406113 h 2840095"/>
              <a:gd name="connsiteX2-133" fmla="*/ 8558432 w 9787990"/>
              <a:gd name="connsiteY2-134" fmla="*/ 441347 h 2840095"/>
              <a:gd name="connsiteX3-135" fmla="*/ 9787990 w 9787990"/>
              <a:gd name="connsiteY3-136" fmla="*/ 2756533 h 2840095"/>
              <a:gd name="connsiteX4-137" fmla="*/ 0 w 9787990"/>
              <a:gd name="connsiteY4-138" fmla="*/ 2840095 h 284009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9787990" h="2840095">
                <a:moveTo>
                  <a:pt x="0" y="2840095"/>
                </a:moveTo>
                <a:cubicBezTo>
                  <a:pt x="1478135" y="2028768"/>
                  <a:pt x="2822921" y="1198390"/>
                  <a:pt x="4434406" y="406113"/>
                </a:cubicBezTo>
                <a:cubicBezTo>
                  <a:pt x="5815431" y="-280642"/>
                  <a:pt x="7044057" y="23202"/>
                  <a:pt x="8558432" y="441347"/>
                </a:cubicBezTo>
                <a:cubicBezTo>
                  <a:pt x="9590585" y="1111476"/>
                  <a:pt x="9746437" y="2010204"/>
                  <a:pt x="9787990" y="2756533"/>
                </a:cubicBezTo>
                <a:cubicBezTo>
                  <a:pt x="6633277" y="2847887"/>
                  <a:pt x="4831113" y="2710641"/>
                  <a:pt x="0" y="2840095"/>
                </a:cubicBezTo>
                <a:close/>
              </a:path>
            </a:pathLst>
          </a:custGeom>
          <a:solidFill>
            <a:schemeClr val="accent1">
              <a:lumMod val="60000"/>
              <a:lumOff val="40000"/>
              <a:alpha val="9000"/>
            </a:schemeClr>
          </a:solidFill>
          <a:ln w="81537" cap="flat">
            <a:noFill/>
            <a:prstDash val="solid"/>
            <a:miter/>
          </a:ln>
          <a:effectLst>
            <a:glow>
              <a:schemeClr val="accent1">
                <a:lumMod val="60000"/>
                <a:lumOff val="40000"/>
              </a:schemeClr>
            </a:glow>
            <a:softEdge rad="444500"/>
          </a:effectLst>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pic>
        <p:nvPicPr>
          <p:cNvPr id="21" name="图片 20"/>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0" y="-634"/>
            <a:ext cx="12188825" cy="2888252"/>
          </a:xfrm>
          <a:prstGeom prst="rect">
            <a:avLst/>
          </a:prstGeom>
        </p:spPr>
      </p:pic>
      <p:sp>
        <p:nvSpPr>
          <p:cNvPr id="4" name="矩形 3"/>
          <p:cNvSpPr/>
          <p:nvPr>
            <p:custDataLst>
              <p:tags r:id="rId4"/>
            </p:custDataLst>
          </p:nvPr>
        </p:nvSpPr>
        <p:spPr>
          <a:xfrm>
            <a:off x="3175" y="-635"/>
            <a:ext cx="12188825" cy="6858000"/>
          </a:xfrm>
          <a:prstGeom prst="rect">
            <a:avLst/>
          </a:prstGeom>
          <a:gradFill flip="none" rotWithShape="1">
            <a:gsLst>
              <a:gs pos="0">
                <a:schemeClr val="bg1">
                  <a:alpha val="18000"/>
                </a:schemeClr>
              </a:gs>
              <a:gs pos="100000">
                <a:schemeClr val="accent1">
                  <a:alpha val="2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sp>
        <p:nvSpPr>
          <p:cNvPr id="2" name="标题 1"/>
          <p:cNvSpPr>
            <a:spLocks noGrp="1"/>
          </p:cNvSpPr>
          <p:nvPr>
            <p:ph type="title" hasCustomPrompt="1"/>
            <p:custDataLst>
              <p:tags r:id="rId5"/>
            </p:custDataLst>
          </p:nvPr>
        </p:nvSpPr>
        <p:spPr>
          <a:xfrm>
            <a:off x="1201738" y="565200"/>
            <a:ext cx="7770812" cy="1625550"/>
          </a:xfrm>
        </p:spPr>
        <p:txBody>
          <a:bodyPr anchor="b">
            <a:normAutofit/>
          </a:bodyPr>
          <a:lstStyle>
            <a:lvl1pPr>
              <a:defRPr sz="4400">
                <a:solidFill>
                  <a:schemeClr val="accent1"/>
                </a:solidFill>
                <a:latin typeface="+mj-lt"/>
                <a:sym typeface="Arial" panose="020B0604020202020204" pitchFamily="34" charset="0"/>
              </a:defRPr>
            </a:lvl1pPr>
          </a:lstStyle>
          <a:p>
            <a:r>
              <a:rPr lang="en-US" dirty="0">
                <a:latin typeface="+mj-lt"/>
              </a:rPr>
              <a:t>Click to add title</a:t>
            </a:r>
            <a:endParaRPr lang="en-US" dirty="0"/>
          </a:p>
        </p:txBody>
      </p:sp>
      <p:sp>
        <p:nvSpPr>
          <p:cNvPr id="7" name="日期占位符 3"/>
          <p:cNvSpPr>
            <a:spLocks noGrp="1"/>
          </p:cNvSpPr>
          <p:nvPr>
            <p:ph type="dt" sz="half" idx="10"/>
            <p:custDataLst>
              <p:tags r:id="rId6"/>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8" name="页脚占位符 4"/>
          <p:cNvSpPr>
            <a:spLocks noGrp="1"/>
          </p:cNvSpPr>
          <p:nvPr>
            <p:ph type="ftr" sz="quarter" idx="11"/>
            <p:custDataLst>
              <p:tags r:id="rId7"/>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9" name="灯片编号占位符 5"/>
          <p:cNvSpPr>
            <a:spLocks noGrp="1"/>
          </p:cNvSpPr>
          <p:nvPr>
            <p:ph type="sldNum" sz="quarter" idx="12"/>
            <p:custDataLst>
              <p:tags r:id="rId8"/>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9" name="图片 8"/>
          <p:cNvPicPr>
            <a:picLocks noChangeAspect="1"/>
          </p:cNvPicPr>
          <p:nvPr>
            <p:custDataLst>
              <p:tags r:id="rId1"/>
            </p:custDataLst>
          </p:nvPr>
        </p:nvPicPr>
        <p:blipFill>
          <a:blip r:embed="rId11">
            <a:alphaModFix amt="24000"/>
            <a:duotone>
              <a:prstClr val="black"/>
              <a:schemeClr val="accent1">
                <a:tint val="45000"/>
                <a:satMod val="400000"/>
              </a:schemeClr>
            </a:duotone>
          </a:blip>
          <a:stretch>
            <a:fillRect/>
          </a:stretch>
        </p:blipFill>
        <p:spPr>
          <a:xfrm>
            <a:off x="0" y="0"/>
            <a:ext cx="8963025" cy="6858000"/>
          </a:xfrm>
          <a:prstGeom prst="rect">
            <a:avLst/>
          </a:prstGeom>
        </p:spPr>
      </p:pic>
      <p:pic>
        <p:nvPicPr>
          <p:cNvPr id="10" name="图片 9"/>
          <p:cNvPicPr>
            <a:picLocks noChangeAspect="1"/>
          </p:cNvPicPr>
          <p:nvPr>
            <p:custDataLst>
              <p:tags r:id="rId2"/>
            </p:custDataLst>
          </p:nvPr>
        </p:nvPicPr>
        <p:blipFill>
          <a:blip r:embed="rId12">
            <a:extLst>
              <a:ext uri="{28A0092B-C50C-407E-A947-70E740481C1C}">
                <a14:useLocalDpi xmlns:a14="http://schemas.microsoft.com/office/drawing/2010/main" val="0"/>
              </a:ext>
            </a:extLst>
          </a:blip>
          <a:stretch>
            <a:fillRect/>
          </a:stretch>
        </p:blipFill>
        <p:spPr>
          <a:xfrm>
            <a:off x="-1" y="0"/>
            <a:ext cx="8963025" cy="6858000"/>
          </a:xfrm>
          <a:prstGeom prst="rect">
            <a:avLst/>
          </a:prstGeom>
        </p:spPr>
      </p:pic>
      <p:sp>
        <p:nvSpPr>
          <p:cNvPr id="17" name="任意多边形: 形状 16"/>
          <p:cNvSpPr/>
          <p:nvPr>
            <p:custDataLst>
              <p:tags r:id="rId3"/>
            </p:custDataLst>
          </p:nvPr>
        </p:nvSpPr>
        <p:spPr>
          <a:xfrm>
            <a:off x="6146" y="1321249"/>
            <a:ext cx="6902245" cy="5536751"/>
          </a:xfrm>
          <a:custGeom>
            <a:avLst/>
            <a:gdLst>
              <a:gd name="connsiteX0" fmla="*/ 0 w 6411247"/>
              <a:gd name="connsiteY0" fmla="*/ 0 h 5212988"/>
              <a:gd name="connsiteX1" fmla="*/ 3539613 w 6411247"/>
              <a:gd name="connsiteY1" fmla="*/ 0 h 5212988"/>
              <a:gd name="connsiteX2" fmla="*/ 3539613 w 6411247"/>
              <a:gd name="connsiteY2" fmla="*/ 129392 h 5212988"/>
              <a:gd name="connsiteX3" fmla="*/ 3768950 w 6411247"/>
              <a:gd name="connsiteY3" fmla="*/ 139399 h 5212988"/>
              <a:gd name="connsiteX4" fmla="*/ 6411247 w 6411247"/>
              <a:gd name="connsiteY4" fmla="*/ 2669628 h 5212988"/>
              <a:gd name="connsiteX5" fmla="*/ 3768950 w 6411247"/>
              <a:gd name="connsiteY5" fmla="*/ 5199857 h 5212988"/>
              <a:gd name="connsiteX6" fmla="*/ 3539613 w 6411247"/>
              <a:gd name="connsiteY6" fmla="*/ 5209864 h 5212988"/>
              <a:gd name="connsiteX7" fmla="*/ 3539613 w 6411247"/>
              <a:gd name="connsiteY7" fmla="*/ 5212988 h 5212988"/>
              <a:gd name="connsiteX8" fmla="*/ 3468022 w 6411247"/>
              <a:gd name="connsiteY8" fmla="*/ 5212988 h 5212988"/>
              <a:gd name="connsiteX9" fmla="*/ 0 w 6411247"/>
              <a:gd name="connsiteY9" fmla="*/ 5212988 h 5212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11247" h="5212988">
                <a:moveTo>
                  <a:pt x="0" y="0"/>
                </a:moveTo>
                <a:lnTo>
                  <a:pt x="3539613" y="0"/>
                </a:lnTo>
                <a:lnTo>
                  <a:pt x="3539613" y="129392"/>
                </a:lnTo>
                <a:lnTo>
                  <a:pt x="3768950" y="139399"/>
                </a:lnTo>
                <a:cubicBezTo>
                  <a:pt x="5253089" y="269645"/>
                  <a:pt x="6411247" y="1352760"/>
                  <a:pt x="6411247" y="2669628"/>
                </a:cubicBezTo>
                <a:cubicBezTo>
                  <a:pt x="6411247" y="3986496"/>
                  <a:pt x="5253089" y="5069612"/>
                  <a:pt x="3768950" y="5199857"/>
                </a:cubicBezTo>
                <a:lnTo>
                  <a:pt x="3539613" y="5209864"/>
                </a:lnTo>
                <a:lnTo>
                  <a:pt x="3539613" y="5212988"/>
                </a:lnTo>
                <a:lnTo>
                  <a:pt x="3468022" y="5212988"/>
                </a:lnTo>
                <a:lnTo>
                  <a:pt x="0" y="5212988"/>
                </a:lnTo>
                <a:close/>
              </a:path>
            </a:pathLst>
          </a:custGeom>
          <a:gradFill flip="none" rotWithShape="1">
            <a:gsLst>
              <a:gs pos="100000">
                <a:schemeClr val="accent1">
                  <a:lumMod val="60000"/>
                  <a:lumOff val="40000"/>
                  <a:alpha val="0"/>
                </a:schemeClr>
              </a:gs>
              <a:gs pos="0">
                <a:schemeClr val="accent1">
                  <a:lumMod val="60000"/>
                  <a:lumOff val="40000"/>
                  <a:alpha val="13000"/>
                </a:schemeClr>
              </a:gs>
            </a:gsLst>
            <a:path path="shape">
              <a:fillToRect l="50000" t="50000" r="50000" b="50000"/>
            </a:path>
            <a:tileRect/>
          </a:gradFill>
          <a:ln>
            <a:noFill/>
          </a:ln>
          <a:effectLst>
            <a:softEdge rad="482600"/>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pic>
        <p:nvPicPr>
          <p:cNvPr id="14" name="图片 13"/>
          <p:cNvPicPr>
            <a:picLocks noChangeAspect="1"/>
          </p:cNvPicPr>
          <p:nvPr>
            <p:custDataLst>
              <p:tags r:id="rId4"/>
            </p:custDataLst>
          </p:nvPr>
        </p:nvPicPr>
        <p:blipFill>
          <a:blip r:embed="rId1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 y="0"/>
            <a:ext cx="8963025" cy="6858000"/>
          </a:xfrm>
          <a:prstGeom prst="rect">
            <a:avLst/>
          </a:prstGeom>
        </p:spPr>
      </p:pic>
      <p:sp>
        <p:nvSpPr>
          <p:cNvPr id="2" name="标题 1"/>
          <p:cNvSpPr>
            <a:spLocks noGrp="1"/>
          </p:cNvSpPr>
          <p:nvPr>
            <p:ph type="title" hasCustomPrompt="1"/>
            <p:custDataLst>
              <p:tags r:id="rId5"/>
            </p:custDataLst>
          </p:nvPr>
        </p:nvSpPr>
        <p:spPr>
          <a:xfrm>
            <a:off x="3581400" y="4956400"/>
            <a:ext cx="7772400" cy="990150"/>
          </a:xfrm>
        </p:spPr>
        <p:txBody>
          <a:bodyPr anchor="b">
            <a:normAutofit/>
          </a:bodyPr>
          <a:lstStyle>
            <a:lvl1pPr algn="r">
              <a:defRPr sz="3600" b="0">
                <a:latin typeface="+mj-lt"/>
                <a:sym typeface="Arial" panose="020B0604020202020204" pitchFamily="34" charset="0"/>
              </a:defRPr>
            </a:lvl1pPr>
          </a:lstStyle>
          <a:p>
            <a:r>
              <a:rPr lang="en-US" dirty="0">
                <a:latin typeface="+mj-lt"/>
              </a:rPr>
              <a:t>Click to add title</a:t>
            </a:r>
            <a:endParaRPr lang="en-US" dirty="0"/>
          </a:p>
        </p:txBody>
      </p:sp>
      <p:sp>
        <p:nvSpPr>
          <p:cNvPr id="8" name="节编号 3"/>
          <p:cNvSpPr>
            <a:spLocks noGrp="1"/>
          </p:cNvSpPr>
          <p:nvPr>
            <p:ph type="body" sz="quarter" idx="13" hasCustomPrompt="1"/>
            <p:custDataLst>
              <p:tags r:id="rId6"/>
            </p:custDataLst>
          </p:nvPr>
        </p:nvSpPr>
        <p:spPr>
          <a:xfrm>
            <a:off x="5467350" y="177887"/>
            <a:ext cx="5886450" cy="1467125"/>
          </a:xfrm>
        </p:spPr>
        <p:txBody>
          <a:bodyPr wrap="none" anchor="b">
            <a:noAutofit/>
          </a:bodyPr>
          <a:lstStyle>
            <a:lvl1pPr marL="0" indent="0" algn="r">
              <a:buNone/>
              <a:defRPr sz="6600" b="1">
                <a:solidFill>
                  <a:schemeClr val="accent1"/>
                </a:solidFill>
                <a:latin typeface="+mn-lt"/>
                <a:sym typeface="Arial" panose="020B0604020202020204" pitchFamily="34" charset="0"/>
              </a:defRPr>
            </a:lvl1pPr>
          </a:lstStyle>
          <a:p>
            <a:pPr lvl="0"/>
            <a:r>
              <a:rPr lang="en-US" dirty="0">
                <a:latin typeface="+mn-lt"/>
              </a:rPr>
              <a:t>Click to add text</a:t>
            </a:r>
            <a:endParaRPr lang="en-US" dirty="0"/>
          </a:p>
        </p:txBody>
      </p:sp>
      <p:sp>
        <p:nvSpPr>
          <p:cNvPr id="4" name="日期占位符 4"/>
          <p:cNvSpPr>
            <a:spLocks noGrp="1"/>
          </p:cNvSpPr>
          <p:nvPr>
            <p:ph type="dt" sz="half" idx="10"/>
            <p:custDataLst>
              <p:tags r:id="rId7"/>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5" name="页脚占位符 5"/>
          <p:cNvSpPr>
            <a:spLocks noGrp="1"/>
          </p:cNvSpPr>
          <p:nvPr>
            <p:ph type="ftr" sz="quarter" idx="11"/>
            <p:custDataLst>
              <p:tags r:id="rId8"/>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6" name="灯片编号占位符 6"/>
          <p:cNvSpPr>
            <a:spLocks noGrp="1"/>
          </p:cNvSpPr>
          <p:nvPr>
            <p:ph type="sldNum" sz="quarter" idx="12"/>
            <p:custDataLst>
              <p:tags r:id="rId9"/>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vert="horz" lIns="0" tIns="0" rIns="0" bIns="0" rtlCol="0" anchor="ctr">
            <a:normAutofit/>
          </a:bodyPr>
          <a:lstStyle>
            <a:lvl1pPr algn="ctr">
              <a:defRPr lang="en-US" dirty="0">
                <a:latin typeface="+mj-lt"/>
                <a:sym typeface="Arial" panose="020B0604020202020204" pitchFamily="34" charset="0"/>
              </a:defRPr>
            </a:lvl1pPr>
          </a:lstStyle>
          <a:p>
            <a:pPr lvl="0"/>
            <a:r>
              <a:rPr lang="en-US" dirty="0">
                <a:latin typeface="+mj-lt"/>
              </a:rPr>
              <a:t>Click to add title</a:t>
            </a:r>
            <a:endParaRPr lang="en-US" dirty="0"/>
          </a:p>
        </p:txBody>
      </p:sp>
      <p:sp>
        <p:nvSpPr>
          <p:cNvPr id="3" name="内容占位符 2"/>
          <p:cNvSpPr>
            <a:spLocks noGrp="1"/>
          </p:cNvSpPr>
          <p:nvPr>
            <p:ph sz="half" idx="1" hasCustomPrompt="1"/>
            <p:custDataLst>
              <p:tags r:id="rId2"/>
            </p:custDataLst>
          </p:nvPr>
        </p:nvSpPr>
        <p:spPr>
          <a:xfrm>
            <a:off x="695960" y="1301750"/>
            <a:ext cx="5323840" cy="4875850"/>
          </a:xfrm>
        </p:spPr>
        <p:txBody>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
        <p:nvSpPr>
          <p:cNvPr id="4" name="内容占位符 3"/>
          <p:cNvSpPr>
            <a:spLocks noGrp="1"/>
          </p:cNvSpPr>
          <p:nvPr>
            <p:ph sz="half" idx="2" hasCustomPrompt="1"/>
            <p:custDataLst>
              <p:tags r:id="rId3"/>
            </p:custDataLst>
          </p:nvPr>
        </p:nvSpPr>
        <p:spPr>
          <a:xfrm>
            <a:off x="6172200" y="1301750"/>
            <a:ext cx="5323840" cy="4875850"/>
          </a:xfrm>
        </p:spPr>
        <p:txBody>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
        <p:nvSpPr>
          <p:cNvPr id="5" name="日期占位符 4"/>
          <p:cNvSpPr>
            <a:spLocks noGrp="1"/>
          </p:cNvSpPr>
          <p:nvPr>
            <p:ph type="dt" sz="half" idx="10"/>
            <p:custDataLst>
              <p:tags r:id="rId4"/>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6" name="页脚占位符 5"/>
          <p:cNvSpPr>
            <a:spLocks noGrp="1"/>
          </p:cNvSpPr>
          <p:nvPr>
            <p:ph type="ftr" sz="quarter" idx="11"/>
            <p:custDataLst>
              <p:tags r:id="rId5"/>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7" name="灯片编号占位符 6"/>
          <p:cNvSpPr>
            <a:spLocks noGrp="1"/>
          </p:cNvSpPr>
          <p:nvPr>
            <p:ph type="sldNum" sz="quarter" idx="12"/>
            <p:custDataLst>
              <p:tags r:id="rId6"/>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839788" y="360000"/>
            <a:ext cx="10515600" cy="864000"/>
          </a:xfrm>
        </p:spPr>
        <p:txBody>
          <a:bodyPr vert="horz" lIns="0" tIns="0" rIns="0" bIns="0" rtlCol="0" anchor="ctr">
            <a:normAutofit/>
          </a:bodyPr>
          <a:lstStyle>
            <a:lvl1pPr algn="ctr">
              <a:defRPr lang="en-US" dirty="0">
                <a:latin typeface="+mj-lt"/>
                <a:sym typeface="Arial" panose="020B0604020202020204" pitchFamily="34" charset="0"/>
              </a:defRPr>
            </a:lvl1pPr>
          </a:lstStyle>
          <a:p>
            <a:pPr lvl="0"/>
            <a:r>
              <a:rPr lang="en-US" dirty="0">
                <a:latin typeface="+mj-lt"/>
              </a:rPr>
              <a:t>Click to add title</a:t>
            </a:r>
            <a:endParaRPr lang="en-US" dirty="0"/>
          </a:p>
        </p:txBody>
      </p:sp>
      <p:sp>
        <p:nvSpPr>
          <p:cNvPr id="3" name="文本占位符 2"/>
          <p:cNvSpPr>
            <a:spLocks noGrp="1"/>
          </p:cNvSpPr>
          <p:nvPr>
            <p:ph type="body" idx="1" hasCustomPrompt="1"/>
            <p:custDataLst>
              <p:tags r:id="rId2"/>
            </p:custDataLst>
          </p:nvPr>
        </p:nvSpPr>
        <p:spPr>
          <a:xfrm>
            <a:off x="695960" y="1301750"/>
            <a:ext cx="5323840" cy="411303"/>
          </a:xfrm>
        </p:spPr>
        <p:txBody>
          <a:bodyPr anchor="b"/>
          <a:lstStyle>
            <a:lvl1pPr marL="0" indent="0">
              <a:buNone/>
              <a:defRPr sz="2400" b="1">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4" name="内容占位符 3"/>
          <p:cNvSpPr>
            <a:spLocks noGrp="1"/>
          </p:cNvSpPr>
          <p:nvPr>
            <p:ph sz="half" idx="2" hasCustomPrompt="1"/>
            <p:custDataLst>
              <p:tags r:id="rId3"/>
            </p:custDataLst>
          </p:nvPr>
        </p:nvSpPr>
        <p:spPr>
          <a:xfrm>
            <a:off x="695960" y="1875099"/>
            <a:ext cx="5323840" cy="4300276"/>
          </a:xfrm>
        </p:spPr>
        <p:txBody>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
        <p:nvSpPr>
          <p:cNvPr id="5" name="文本占位符 4"/>
          <p:cNvSpPr>
            <a:spLocks noGrp="1"/>
          </p:cNvSpPr>
          <p:nvPr>
            <p:ph type="body" sz="quarter" idx="3" hasCustomPrompt="1"/>
            <p:custDataLst>
              <p:tags r:id="rId4"/>
            </p:custDataLst>
          </p:nvPr>
        </p:nvSpPr>
        <p:spPr>
          <a:xfrm>
            <a:off x="6172200" y="1301750"/>
            <a:ext cx="5323840" cy="411303"/>
          </a:xfrm>
        </p:spPr>
        <p:txBody>
          <a:bodyPr anchor="b"/>
          <a:lstStyle>
            <a:lvl1pPr marL="0" indent="0">
              <a:buNone/>
              <a:defRPr sz="2400" b="1">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6" name="内容占位符 5"/>
          <p:cNvSpPr>
            <a:spLocks noGrp="1"/>
          </p:cNvSpPr>
          <p:nvPr>
            <p:ph sz="quarter" idx="4" hasCustomPrompt="1"/>
            <p:custDataLst>
              <p:tags r:id="rId5"/>
            </p:custDataLst>
          </p:nvPr>
        </p:nvSpPr>
        <p:spPr>
          <a:xfrm>
            <a:off x="6172200" y="1875099"/>
            <a:ext cx="5323840" cy="4300276"/>
          </a:xfrm>
        </p:spPr>
        <p:txBody>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
        <p:nvSpPr>
          <p:cNvPr id="7" name="日期占位符 6"/>
          <p:cNvSpPr>
            <a:spLocks noGrp="1"/>
          </p:cNvSpPr>
          <p:nvPr>
            <p:ph type="dt" sz="half" idx="10"/>
            <p:custDataLst>
              <p:tags r:id="rId6"/>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8" name="页脚占位符 7"/>
          <p:cNvSpPr>
            <a:spLocks noGrp="1"/>
          </p:cNvSpPr>
          <p:nvPr>
            <p:ph type="ftr" sz="quarter" idx="11"/>
            <p:custDataLst>
              <p:tags r:id="rId7"/>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9" name="灯片编号占位符 8"/>
          <p:cNvSpPr>
            <a:spLocks noGrp="1"/>
          </p:cNvSpPr>
          <p:nvPr>
            <p:ph type="sldNum" sz="quarter" idx="12"/>
            <p:custDataLst>
              <p:tags r:id="rId8"/>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anchor="ctr" anchorCtr="0"/>
          <a:lstStyle>
            <a:lvl1pPr algn="ctr">
              <a:defRPr>
                <a:latin typeface="+mj-lt"/>
                <a:sym typeface="Arial" panose="020B0604020202020204" pitchFamily="34" charset="0"/>
              </a:defRPr>
            </a:lvl1pPr>
          </a:lstStyle>
          <a:p>
            <a:r>
              <a:rPr lang="en-US" dirty="0">
                <a:latin typeface="+mj-lt"/>
              </a:rPr>
              <a:t>Click to add title</a:t>
            </a:r>
            <a:endParaRPr lang="en-US" dirty="0"/>
          </a:p>
        </p:txBody>
      </p:sp>
      <p:sp>
        <p:nvSpPr>
          <p:cNvPr id="3" name="日期占位符 2"/>
          <p:cNvSpPr>
            <a:spLocks noGrp="1"/>
          </p:cNvSpPr>
          <p:nvPr>
            <p:ph type="dt" sz="half" idx="10"/>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5" name="灯片编号占位符 4"/>
          <p:cNvSpPr>
            <a:spLocks noGrp="1"/>
          </p:cNvSpPr>
          <p:nvPr>
            <p:ph type="sldNum" sz="quarter" idx="12"/>
            <p:custDataLst>
              <p:tags r:id="rId4"/>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3" name="页脚占位符 2"/>
          <p:cNvSpPr>
            <a:spLocks noGrp="1"/>
          </p:cNvSpPr>
          <p:nvPr>
            <p:ph type="ftr" sz="quarter" idx="11"/>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4" name="灯片编号占位符 3"/>
          <p:cNvSpPr>
            <a:spLocks noGrp="1"/>
          </p:cNvSpPr>
          <p:nvPr>
            <p:ph type="sldNum" sz="quarter" idx="12"/>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内容占位符 1"/>
          <p:cNvSpPr>
            <a:spLocks noGrp="1"/>
          </p:cNvSpPr>
          <p:nvPr>
            <p:ph idx="1" hasCustomPrompt="1"/>
            <p:custDataLst>
              <p:tags r:id="rId1"/>
            </p:custDataLst>
          </p:nvPr>
        </p:nvSpPr>
        <p:spPr>
          <a:xfrm>
            <a:off x="695960" y="360045"/>
            <a:ext cx="10801985" cy="5817870"/>
          </a:xfrm>
        </p:spPr>
        <p:txBody>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
        <p:nvSpPr>
          <p:cNvPr id="4" name="日期占位符 2"/>
          <p:cNvSpPr>
            <a:spLocks noGrp="1"/>
          </p:cNvSpPr>
          <p:nvPr>
            <p:ph type="dt" sz="half" idx="10"/>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5" name="页脚占位符 3"/>
          <p:cNvSpPr>
            <a:spLocks noGrp="1"/>
          </p:cNvSpPr>
          <p:nvPr>
            <p:ph type="ftr" sz="quarter" idx="11"/>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6" name="灯片编号占位符 4"/>
          <p:cNvSpPr>
            <a:spLocks noGrp="1"/>
          </p:cNvSpPr>
          <p:nvPr>
            <p:ph type="sldNum" sz="quarter" idx="12"/>
            <p:custDataLst>
              <p:tags r:id="rId4"/>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9.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microsoft.com/office/2007/relationships/hdphoto" Target="../media/hdphoto1.wdp"/><Relationship Id="rId5" Type="http://schemas.openxmlformats.org/officeDocument/2006/relationships/slideLayout" Target="../slideLayouts/slideLayout5.xml"/><Relationship Id="rId15" Type="http://schemas.openxmlformats.org/officeDocument/2006/relationships/tags" Target="../tags/tag3.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tags" Target="../tags/tag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矩形 7"/>
          <p:cNvSpPr/>
          <p:nvPr>
            <p:custDataLst>
              <p:tags r:id="rId13"/>
            </p:custDataLst>
          </p:nvPr>
        </p:nvSpPr>
        <p:spPr>
          <a:xfrm>
            <a:off x="3175" y="-635"/>
            <a:ext cx="12188825" cy="6858000"/>
          </a:xfrm>
          <a:prstGeom prst="rect">
            <a:avLst/>
          </a:prstGeom>
          <a:gradFill flip="none" rotWithShape="1">
            <a:gsLst>
              <a:gs pos="0">
                <a:schemeClr val="bg1">
                  <a:alpha val="18000"/>
                </a:schemeClr>
              </a:gs>
              <a:gs pos="100000">
                <a:schemeClr val="accent1">
                  <a:alpha val="2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pic>
        <p:nvPicPr>
          <p:cNvPr id="11" name="图片 10"/>
          <p:cNvPicPr>
            <a:picLocks noChangeAspect="1"/>
          </p:cNvPicPr>
          <p:nvPr>
            <p:custDataLst>
              <p:tags r:id="rId14"/>
            </p:custDataLst>
          </p:nvPr>
        </p:nvPicPr>
        <p:blipFill>
          <a:blip r:embed="rId23">
            <a:alphaModFix amt="80000"/>
            <a:duotone>
              <a:prstClr val="black"/>
              <a:schemeClr val="accent1">
                <a:lumMod val="40000"/>
                <a:lumOff val="60000"/>
                <a:tint val="45000"/>
                <a:satMod val="400000"/>
              </a:schemeClr>
            </a:duotone>
            <a:extLst>
              <a:ext uri="{BEBA8EAE-BF5A-486C-A8C5-ECC9F3942E4B}">
                <a14:imgProps xmlns:a14="http://schemas.microsoft.com/office/drawing/2010/main">
                  <a14:imgLayer r:embed="rId24">
                    <a14:imgEffect>
                      <a14:saturation sat="400000"/>
                    </a14:imgEffect>
                  </a14:imgLayer>
                </a14:imgProps>
              </a:ext>
            </a:extLst>
          </a:blip>
          <a:stretch>
            <a:fillRect/>
          </a:stretch>
        </p:blipFill>
        <p:spPr>
          <a:xfrm>
            <a:off x="7102710" y="-5186"/>
            <a:ext cx="5097893" cy="1190836"/>
          </a:xfrm>
          <a:prstGeom prst="rect">
            <a:avLst/>
          </a:prstGeom>
        </p:spPr>
      </p:pic>
      <p:sp>
        <p:nvSpPr>
          <p:cNvPr id="12" name="图形 21"/>
          <p:cNvSpPr/>
          <p:nvPr>
            <p:custDataLst>
              <p:tags r:id="rId15"/>
            </p:custDataLst>
          </p:nvPr>
        </p:nvSpPr>
        <p:spPr>
          <a:xfrm flipV="1">
            <a:off x="7798584" y="-171480"/>
            <a:ext cx="3997108" cy="1187541"/>
          </a:xfrm>
          <a:custGeom>
            <a:avLst/>
            <a:gdLst>
              <a:gd name="connsiteX0" fmla="*/ 0 w 9464139"/>
              <a:gd name="connsiteY0" fmla="*/ 3103598 h 3103598"/>
              <a:gd name="connsiteX1" fmla="*/ 3653356 w 9464139"/>
              <a:gd name="connsiteY1" fmla="*/ 136216 h 3103598"/>
              <a:gd name="connsiteX2" fmla="*/ 8901332 w 9464139"/>
              <a:gd name="connsiteY2" fmla="*/ 0 h 3103598"/>
              <a:gd name="connsiteX3" fmla="*/ 9464140 w 9464139"/>
              <a:gd name="connsiteY3" fmla="*/ 2829536 h 3103598"/>
              <a:gd name="connsiteX0-1" fmla="*/ 0 w 7311490"/>
              <a:gd name="connsiteY0-2" fmla="*/ 1770098 h 2834342"/>
              <a:gd name="connsiteX1-3" fmla="*/ 1500706 w 7311490"/>
              <a:gd name="connsiteY1-4" fmla="*/ 136216 h 2834342"/>
              <a:gd name="connsiteX2-5" fmla="*/ 6748682 w 7311490"/>
              <a:gd name="connsiteY2-6" fmla="*/ 0 h 2834342"/>
              <a:gd name="connsiteX3-7" fmla="*/ 7311490 w 7311490"/>
              <a:gd name="connsiteY3-8" fmla="*/ 2829536 h 2834342"/>
              <a:gd name="connsiteX4" fmla="*/ 0 w 7311490"/>
              <a:gd name="connsiteY4" fmla="*/ 1770098 h 2834342"/>
              <a:gd name="connsiteX0-9" fmla="*/ 0 w 9997540"/>
              <a:gd name="connsiteY0-10" fmla="*/ 2874998 h 2874998"/>
              <a:gd name="connsiteX1-11" fmla="*/ 4186756 w 9997540"/>
              <a:gd name="connsiteY1-12" fmla="*/ 136216 h 2874998"/>
              <a:gd name="connsiteX2-13" fmla="*/ 9434732 w 9997540"/>
              <a:gd name="connsiteY2-14" fmla="*/ 0 h 2874998"/>
              <a:gd name="connsiteX3-15" fmla="*/ 9997540 w 9997540"/>
              <a:gd name="connsiteY3-16" fmla="*/ 2829536 h 2874998"/>
              <a:gd name="connsiteX4-17" fmla="*/ 0 w 9997540"/>
              <a:gd name="connsiteY4-18" fmla="*/ 2874998 h 2874998"/>
              <a:gd name="connsiteX0-19" fmla="*/ 0 w 9997540"/>
              <a:gd name="connsiteY0-20" fmla="*/ 2874998 h 2874998"/>
              <a:gd name="connsiteX1-21" fmla="*/ 4186756 w 9997540"/>
              <a:gd name="connsiteY1-22" fmla="*/ 136216 h 2874998"/>
              <a:gd name="connsiteX2-23" fmla="*/ 9434732 w 9997540"/>
              <a:gd name="connsiteY2-24" fmla="*/ 0 h 2874998"/>
              <a:gd name="connsiteX3-25" fmla="*/ 9997540 w 9997540"/>
              <a:gd name="connsiteY3-26" fmla="*/ 2829536 h 2874998"/>
              <a:gd name="connsiteX4-27" fmla="*/ 0 w 9997540"/>
              <a:gd name="connsiteY4-28" fmla="*/ 2874998 h 2874998"/>
              <a:gd name="connsiteX0-29" fmla="*/ 0 w 9787990"/>
              <a:gd name="connsiteY0-30" fmla="*/ 2874998 h 2874998"/>
              <a:gd name="connsiteX1-31" fmla="*/ 4186756 w 9787990"/>
              <a:gd name="connsiteY1-32" fmla="*/ 136216 h 2874998"/>
              <a:gd name="connsiteX2-33" fmla="*/ 9434732 w 9787990"/>
              <a:gd name="connsiteY2-34" fmla="*/ 0 h 2874998"/>
              <a:gd name="connsiteX3-35" fmla="*/ 9787990 w 9787990"/>
              <a:gd name="connsiteY3-36" fmla="*/ 2791436 h 2874998"/>
              <a:gd name="connsiteX4-37" fmla="*/ 0 w 9787990"/>
              <a:gd name="connsiteY4-38" fmla="*/ 2874998 h 2874998"/>
              <a:gd name="connsiteX0-39" fmla="*/ 0 w 9787990"/>
              <a:gd name="connsiteY0-40" fmla="*/ 2738782 h 2738782"/>
              <a:gd name="connsiteX1-41" fmla="*/ 4186756 w 9787990"/>
              <a:gd name="connsiteY1-42" fmla="*/ 0 h 2738782"/>
              <a:gd name="connsiteX2-43" fmla="*/ 9301382 w 9787990"/>
              <a:gd name="connsiteY2-44" fmla="*/ 35234 h 2738782"/>
              <a:gd name="connsiteX3-45" fmla="*/ 9787990 w 9787990"/>
              <a:gd name="connsiteY3-46" fmla="*/ 2655220 h 2738782"/>
              <a:gd name="connsiteX4-47" fmla="*/ 0 w 9787990"/>
              <a:gd name="connsiteY4-48" fmla="*/ 2738782 h 2738782"/>
              <a:gd name="connsiteX0-49" fmla="*/ 0 w 9787990"/>
              <a:gd name="connsiteY0-50" fmla="*/ 2703548 h 2703548"/>
              <a:gd name="connsiteX1-51" fmla="*/ 4434406 w 9787990"/>
              <a:gd name="connsiteY1-52" fmla="*/ 269566 h 2703548"/>
              <a:gd name="connsiteX2-53" fmla="*/ 9301382 w 9787990"/>
              <a:gd name="connsiteY2-54" fmla="*/ 0 h 2703548"/>
              <a:gd name="connsiteX3-55" fmla="*/ 9787990 w 9787990"/>
              <a:gd name="connsiteY3-56" fmla="*/ 2619986 h 2703548"/>
              <a:gd name="connsiteX4-57" fmla="*/ 0 w 9787990"/>
              <a:gd name="connsiteY4-58" fmla="*/ 2703548 h 2703548"/>
              <a:gd name="connsiteX0-59" fmla="*/ 0 w 9787990"/>
              <a:gd name="connsiteY0-60" fmla="*/ 2493998 h 2493998"/>
              <a:gd name="connsiteX1-61" fmla="*/ 4434406 w 9787990"/>
              <a:gd name="connsiteY1-62" fmla="*/ 60016 h 2493998"/>
              <a:gd name="connsiteX2-63" fmla="*/ 8748932 w 9787990"/>
              <a:gd name="connsiteY2-64" fmla="*/ 0 h 2493998"/>
              <a:gd name="connsiteX3-65" fmla="*/ 9787990 w 9787990"/>
              <a:gd name="connsiteY3-66" fmla="*/ 2410436 h 2493998"/>
              <a:gd name="connsiteX4-67" fmla="*/ 0 w 9787990"/>
              <a:gd name="connsiteY4-68" fmla="*/ 2493998 h 2493998"/>
              <a:gd name="connsiteX0-69" fmla="*/ 0 w 9787990"/>
              <a:gd name="connsiteY0-70" fmla="*/ 2669396 h 2669396"/>
              <a:gd name="connsiteX1-71" fmla="*/ 4434406 w 9787990"/>
              <a:gd name="connsiteY1-72" fmla="*/ 235414 h 2669396"/>
              <a:gd name="connsiteX2-73" fmla="*/ 8748932 w 9787990"/>
              <a:gd name="connsiteY2-74" fmla="*/ 175398 h 2669396"/>
              <a:gd name="connsiteX3-75" fmla="*/ 9787990 w 9787990"/>
              <a:gd name="connsiteY3-76" fmla="*/ 2585834 h 2669396"/>
              <a:gd name="connsiteX4-77" fmla="*/ 0 w 9787990"/>
              <a:gd name="connsiteY4-78" fmla="*/ 2669396 h 2669396"/>
              <a:gd name="connsiteX0-79" fmla="*/ 0 w 9787990"/>
              <a:gd name="connsiteY0-80" fmla="*/ 2669396 h 2669396"/>
              <a:gd name="connsiteX1-81" fmla="*/ 4434406 w 9787990"/>
              <a:gd name="connsiteY1-82" fmla="*/ 235414 h 2669396"/>
              <a:gd name="connsiteX2-83" fmla="*/ 8748932 w 9787990"/>
              <a:gd name="connsiteY2-84" fmla="*/ 175398 h 2669396"/>
              <a:gd name="connsiteX3-85" fmla="*/ 9787990 w 9787990"/>
              <a:gd name="connsiteY3-86" fmla="*/ 2585834 h 2669396"/>
              <a:gd name="connsiteX4-87" fmla="*/ 0 w 9787990"/>
              <a:gd name="connsiteY4-88" fmla="*/ 2669396 h 2669396"/>
              <a:gd name="connsiteX0-89" fmla="*/ 0 w 9787990"/>
              <a:gd name="connsiteY0-90" fmla="*/ 2880175 h 2880175"/>
              <a:gd name="connsiteX1-91" fmla="*/ 4434406 w 9787990"/>
              <a:gd name="connsiteY1-92" fmla="*/ 446193 h 2880175"/>
              <a:gd name="connsiteX2-93" fmla="*/ 8748932 w 9787990"/>
              <a:gd name="connsiteY2-94" fmla="*/ 386177 h 2880175"/>
              <a:gd name="connsiteX3-95" fmla="*/ 9787990 w 9787990"/>
              <a:gd name="connsiteY3-96" fmla="*/ 2796613 h 2880175"/>
              <a:gd name="connsiteX4-97" fmla="*/ 0 w 9787990"/>
              <a:gd name="connsiteY4-98" fmla="*/ 2880175 h 2880175"/>
              <a:gd name="connsiteX0-99" fmla="*/ 0 w 9787990"/>
              <a:gd name="connsiteY0-100" fmla="*/ 2880175 h 2880175"/>
              <a:gd name="connsiteX1-101" fmla="*/ 4434406 w 9787990"/>
              <a:gd name="connsiteY1-102" fmla="*/ 446193 h 2880175"/>
              <a:gd name="connsiteX2-103" fmla="*/ 8748932 w 9787990"/>
              <a:gd name="connsiteY2-104" fmla="*/ 386177 h 2880175"/>
              <a:gd name="connsiteX3-105" fmla="*/ 9787990 w 9787990"/>
              <a:gd name="connsiteY3-106" fmla="*/ 2796613 h 2880175"/>
              <a:gd name="connsiteX4-107" fmla="*/ 0 w 9787990"/>
              <a:gd name="connsiteY4-108" fmla="*/ 2880175 h 2880175"/>
              <a:gd name="connsiteX0-109" fmla="*/ 0 w 9787990"/>
              <a:gd name="connsiteY0-110" fmla="*/ 2880175 h 2880175"/>
              <a:gd name="connsiteX1-111" fmla="*/ 4434406 w 9787990"/>
              <a:gd name="connsiteY1-112" fmla="*/ 446193 h 2880175"/>
              <a:gd name="connsiteX2-113" fmla="*/ 8748932 w 9787990"/>
              <a:gd name="connsiteY2-114" fmla="*/ 386177 h 2880175"/>
              <a:gd name="connsiteX3-115" fmla="*/ 9787990 w 9787990"/>
              <a:gd name="connsiteY3-116" fmla="*/ 2796613 h 2880175"/>
              <a:gd name="connsiteX4-117" fmla="*/ 0 w 9787990"/>
              <a:gd name="connsiteY4-118" fmla="*/ 2880175 h 2880175"/>
              <a:gd name="connsiteX0-119" fmla="*/ 0 w 9787990"/>
              <a:gd name="connsiteY0-120" fmla="*/ 2840095 h 2840095"/>
              <a:gd name="connsiteX1-121" fmla="*/ 4434406 w 9787990"/>
              <a:gd name="connsiteY1-122" fmla="*/ 406113 h 2840095"/>
              <a:gd name="connsiteX2-123" fmla="*/ 8558432 w 9787990"/>
              <a:gd name="connsiteY2-124" fmla="*/ 441347 h 2840095"/>
              <a:gd name="connsiteX3-125" fmla="*/ 9787990 w 9787990"/>
              <a:gd name="connsiteY3-126" fmla="*/ 2756533 h 2840095"/>
              <a:gd name="connsiteX4-127" fmla="*/ 0 w 9787990"/>
              <a:gd name="connsiteY4-128" fmla="*/ 2840095 h 2840095"/>
              <a:gd name="connsiteX0-129" fmla="*/ 0 w 9787990"/>
              <a:gd name="connsiteY0-130" fmla="*/ 2840095 h 2840095"/>
              <a:gd name="connsiteX1-131" fmla="*/ 4434406 w 9787990"/>
              <a:gd name="connsiteY1-132" fmla="*/ 406113 h 2840095"/>
              <a:gd name="connsiteX2-133" fmla="*/ 8558432 w 9787990"/>
              <a:gd name="connsiteY2-134" fmla="*/ 441347 h 2840095"/>
              <a:gd name="connsiteX3-135" fmla="*/ 9787990 w 9787990"/>
              <a:gd name="connsiteY3-136" fmla="*/ 2756533 h 2840095"/>
              <a:gd name="connsiteX4-137" fmla="*/ 0 w 9787990"/>
              <a:gd name="connsiteY4-138" fmla="*/ 2840095 h 284009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9787990" h="2840095">
                <a:moveTo>
                  <a:pt x="0" y="2840095"/>
                </a:moveTo>
                <a:cubicBezTo>
                  <a:pt x="1478135" y="2028768"/>
                  <a:pt x="2822921" y="1198390"/>
                  <a:pt x="4434406" y="406113"/>
                </a:cubicBezTo>
                <a:cubicBezTo>
                  <a:pt x="5815431" y="-280642"/>
                  <a:pt x="7044057" y="23202"/>
                  <a:pt x="8558432" y="441347"/>
                </a:cubicBezTo>
                <a:cubicBezTo>
                  <a:pt x="9590585" y="1111476"/>
                  <a:pt x="9746437" y="2010204"/>
                  <a:pt x="9787990" y="2756533"/>
                </a:cubicBezTo>
                <a:cubicBezTo>
                  <a:pt x="6633277" y="2847887"/>
                  <a:pt x="4831113" y="2710641"/>
                  <a:pt x="0" y="2840095"/>
                </a:cubicBezTo>
                <a:close/>
              </a:path>
            </a:pathLst>
          </a:custGeom>
          <a:solidFill>
            <a:schemeClr val="accent1">
              <a:lumMod val="60000"/>
              <a:lumOff val="40000"/>
              <a:alpha val="9000"/>
            </a:schemeClr>
          </a:solidFill>
          <a:ln w="81537" cap="flat">
            <a:noFill/>
            <a:prstDash val="solid"/>
            <a:miter/>
          </a:ln>
          <a:effectLst>
            <a:glow>
              <a:schemeClr val="accent1">
                <a:lumMod val="60000"/>
                <a:lumOff val="40000"/>
              </a:schemeClr>
            </a:glow>
            <a:softEdge rad="444500"/>
          </a:effectLst>
        </p:spPr>
        <p:txBody>
          <a:bodyPr rtlCol="0" anchor="ctr"/>
          <a:lstStyle/>
          <a:p>
            <a:endParaRPr lang="en-US">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pic>
        <p:nvPicPr>
          <p:cNvPr id="13" name="图片 12"/>
          <p:cNvPicPr>
            <a:picLocks noChangeAspect="1"/>
          </p:cNvPicPr>
          <p:nvPr>
            <p:custDataLst>
              <p:tags r:id="rId16"/>
            </p:custDataLst>
          </p:nvPr>
        </p:nvPicPr>
        <p:blipFill>
          <a:blip r:embed="rId25" cstate="print">
            <a:extLst>
              <a:ext uri="{28A0092B-C50C-407E-A947-70E740481C1C}">
                <a14:useLocalDpi xmlns:a14="http://schemas.microsoft.com/office/drawing/2010/main" val="0"/>
              </a:ext>
            </a:extLst>
          </a:blip>
          <a:stretch>
            <a:fillRect/>
          </a:stretch>
        </p:blipFill>
        <p:spPr>
          <a:xfrm>
            <a:off x="7095516" y="-5186"/>
            <a:ext cx="5097893" cy="1190836"/>
          </a:xfrm>
          <a:prstGeom prst="rect">
            <a:avLst/>
          </a:prstGeom>
        </p:spPr>
      </p:pic>
      <p:sp>
        <p:nvSpPr>
          <p:cNvPr id="2" name="标题占位符 1"/>
          <p:cNvSpPr>
            <a:spLocks noGrp="1"/>
          </p:cNvSpPr>
          <p:nvPr>
            <p:ph type="title"/>
            <p:custDataLst>
              <p:tags r:id="rId17"/>
            </p:custDataLst>
          </p:nvPr>
        </p:nvSpPr>
        <p:spPr>
          <a:xfrm>
            <a:off x="695960" y="360000"/>
            <a:ext cx="10800000" cy="720000"/>
          </a:xfrm>
          <a:prstGeom prst="rect">
            <a:avLst/>
          </a:prstGeom>
        </p:spPr>
        <p:txBody>
          <a:bodyPr vert="horz" lIns="0" tIns="0" rIns="0" bIns="0" rtlCol="0" anchor="b">
            <a:normAutofit/>
          </a:bodyPr>
          <a:lstStyle/>
          <a:p>
            <a:r>
              <a:rPr lang="en-US" dirty="0">
                <a:latin typeface="+mj-lt"/>
              </a:rPr>
              <a:t>Click to add title</a:t>
            </a:r>
            <a:endParaRPr lang="en-US" dirty="0"/>
          </a:p>
        </p:txBody>
      </p:sp>
      <p:sp>
        <p:nvSpPr>
          <p:cNvPr id="3" name="文本占位符 2"/>
          <p:cNvSpPr>
            <a:spLocks noGrp="1"/>
          </p:cNvSpPr>
          <p:nvPr>
            <p:ph type="body" idx="1"/>
            <p:custDataLst>
              <p:tags r:id="rId18"/>
            </p:custDataLst>
          </p:nvPr>
        </p:nvSpPr>
        <p:spPr>
          <a:xfrm>
            <a:off x="695960" y="1301749"/>
            <a:ext cx="10800000" cy="4873625"/>
          </a:xfrm>
          <a:prstGeom prst="rect">
            <a:avLst/>
          </a:prstGeom>
        </p:spPr>
        <p:txBody>
          <a:bodyPr vert="horz" lIns="0" tIns="0" rIns="0" bIns="0" rtlCol="0">
            <a:normAutofit/>
          </a:bodyPr>
          <a:lstStyle/>
          <a:p>
            <a:pPr lvl="0"/>
            <a:r>
              <a:rPr lang="en-US" dirty="0">
                <a:latin typeface="+mn-lt"/>
              </a:rPr>
              <a:t>Click to add text</a:t>
            </a:r>
            <a:endParaRPr lang="en-US" dirty="0"/>
          </a:p>
        </p:txBody>
      </p:sp>
      <p:sp>
        <p:nvSpPr>
          <p:cNvPr id="4" name="日期占位符 3"/>
          <p:cNvSpPr>
            <a:spLocks noGrp="1"/>
          </p:cNvSpPr>
          <p:nvPr>
            <p:ph type="dt" sz="half" idx="2"/>
            <p:custDataLst>
              <p:tags r:id="rId19"/>
            </p:custDataLst>
          </p:nvPr>
        </p:nvSpPr>
        <p:spPr>
          <a:xfrm>
            <a:off x="69596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Date Area</a:t>
            </a:r>
          </a:p>
        </p:txBody>
      </p:sp>
      <p:sp>
        <p:nvSpPr>
          <p:cNvPr id="5" name="页脚占位符 4"/>
          <p:cNvSpPr>
            <a:spLocks noGrp="1"/>
          </p:cNvSpPr>
          <p:nvPr>
            <p:ph type="ftr" sz="quarter" idx="3"/>
            <p:custDataLst>
              <p:tags r:id="rId20"/>
            </p:custDataLst>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4"/>
            <p:custDataLst>
              <p:tags r:id="rId21"/>
            </p:custDataLst>
          </p:nvPr>
        </p:nvSpPr>
        <p:spPr>
          <a:xfrm>
            <a:off x="8753983"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t>‹#›</a:t>
            </a:fld>
            <a:endParaRPr lang="en-US"/>
          </a:p>
        </p:txBody>
      </p:sp>
      <p:sp>
        <p:nvSpPr>
          <p:cNvPr id="9" name="KSO_TEMPLATE" hidden="1"/>
          <p:cNvSpPr/>
          <p:nvPr>
            <p:custDataLst>
              <p:tags r:id="rId22"/>
            </p:custDataLst>
          </p:nvPr>
        </p:nvSpPr>
        <p:spPr>
          <a:xfrm>
            <a:off x="0" y="0"/>
            <a:ext cx="0" cy="0"/>
          </a:xfrm>
          <a:prstGeom prst="rect">
            <a:avLst/>
          </a:prstGeom>
          <a:gradFill flip="none" rotWithShape="1">
            <a:gsLst>
              <a:gs pos="0">
                <a:schemeClr val="bg1">
                  <a:alpha val="18000"/>
                </a:schemeClr>
              </a:gs>
              <a:gs pos="100000">
                <a:schemeClr val="accent1">
                  <a:alpha val="2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3200" b="1" kern="1200">
          <a:solidFill>
            <a:schemeClr val="tx2">
              <a:lumMod val="90000"/>
              <a:lumOff val="10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2">
              <a:lumMod val="90000"/>
              <a:lumOff val="10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marL="538480" indent="-206375" algn="l" defTabSz="914400" rtl="0" eaLnBrk="1" latinLnBrk="0" hangingPunct="1">
        <a:lnSpc>
          <a:spcPct val="130000"/>
        </a:lnSpc>
        <a:spcBef>
          <a:spcPts val="0"/>
        </a:spcBef>
        <a:buFont typeface="Arial" panose="020B0604020202020204" pitchFamily="34" charset="0"/>
        <a:buChar char="•"/>
        <a:defRPr sz="1800" kern="1200">
          <a:solidFill>
            <a:schemeClr val="tx2">
              <a:lumMod val="90000"/>
              <a:lumOff val="10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600" kern="1200">
          <a:solidFill>
            <a:schemeClr val="tx2">
              <a:lumMod val="90000"/>
              <a:lumOff val="10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400" kern="1200">
          <a:solidFill>
            <a:schemeClr val="tx2">
              <a:lumMod val="90000"/>
              <a:lumOff val="10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200" kern="1200">
          <a:solidFill>
            <a:schemeClr val="tx2">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4.emf"/><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package" Target="../embeddings/Microsoft_Excel_Worksheet.xlsx"/><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2.xml"/><Relationship Id="rId1" Type="http://schemas.openxmlformats.org/officeDocument/2006/relationships/tags" Target="../tags/tag111.xml"/></Relationships>
</file>

<file path=ppt/slides/_rels/slide2.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image" Target="../media/image11.png"/><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7.xml"/><Relationship Id="rId1" Type="http://schemas.openxmlformats.org/officeDocument/2006/relationships/tags" Target="../tags/tag10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ags" Target="../tags/tag108.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object 7"/>
          <p:cNvSpPr txBox="1">
            <a:spLocks noGrp="1"/>
          </p:cNvSpPr>
          <p:nvPr>
            <p:ph type="ctrTitle"/>
            <p:custDataLst>
              <p:tags r:id="rId2"/>
            </p:custDataLst>
          </p:nvPr>
        </p:nvSpPr>
        <p:spPr>
          <a:xfrm>
            <a:off x="-140335" y="914400"/>
            <a:ext cx="10543540" cy="864870"/>
          </a:xfrm>
          <a:prstGeom prst="rect">
            <a:avLst/>
          </a:prstGeom>
          <a:ln>
            <a:noFill/>
          </a:ln>
        </p:spPr>
        <p:style>
          <a:lnRef idx="2">
            <a:schemeClr val="accent1"/>
          </a:lnRef>
          <a:fillRef idx="0">
            <a:srgbClr val="FFFFFF"/>
          </a:fillRef>
          <a:effectRef idx="0">
            <a:srgbClr val="FFFFFF"/>
          </a:effectRef>
          <a:fontRef idx="minor">
            <a:schemeClr val="tx1"/>
          </a:fontRef>
        </p:style>
        <p:txBody>
          <a:bodyPr vert="horz" wrap="square" lIns="0" tIns="16510" rIns="0" bIns="0" rtlCol="0">
            <a:noAutofit/>
          </a:bodyPr>
          <a:lstStyle/>
          <a:p>
            <a:pPr marL="3213735">
              <a:spcBef>
                <a:spcPts val="130"/>
              </a:spcBef>
            </a:pPr>
            <a:r>
              <a:rPr sz="4000" b="1" spc="25" dirty="0">
                <a:solidFill>
                  <a:schemeClr val="tx2">
                    <a:lumMod val="90000"/>
                    <a:lumOff val="10000"/>
                  </a:schemeClr>
                </a:solidFill>
                <a:latin typeface="Times New Roman" panose="02020603050405020304" pitchFamily="18" charset="0"/>
                <a:ea typeface="Arial" panose="020B0604020202020204" pitchFamily="34" charset="0"/>
                <a:cs typeface="Times New Roman" panose="02020603050405020304" pitchFamily="18" charset="0"/>
              </a:rPr>
              <a:t>Employee Data Analysis using Excel</a:t>
            </a:r>
            <a:endParaRPr sz="4000" spc="25" dirty="0">
              <a:solidFill>
                <a:schemeClr val="tx2">
                  <a:lumMod val="90000"/>
                  <a:lumOff val="10000"/>
                </a:schemeClr>
              </a:solidFill>
              <a:latin typeface="Times New Roman" panose="02020603050405020304" pitchFamily="18" charset="0"/>
              <a:ea typeface="Arial" panose="020B0604020202020204" pitchFamily="34" charset="0"/>
              <a:cs typeface="Times New Roman" panose="02020603050405020304" pitchFamily="18" charset="0"/>
            </a:endParaRPr>
          </a:p>
        </p:txBody>
      </p:sp>
      <p:sp>
        <p:nvSpPr>
          <p:cNvPr id="11" name="object 11"/>
          <p:cNvSpPr txBox="1">
            <a:spLocks noGrp="1"/>
          </p:cNvSpPr>
          <p:nvPr>
            <p:ph type="sldNum" sz="quarter" idx="20"/>
            <p:custDataLst>
              <p:tags r:id="rId3"/>
            </p:custDataLst>
          </p:nvPr>
        </p:nvSpPr>
        <p:spPr>
          <a:xfrm>
            <a:off x="8753983" y="6443345"/>
            <a:ext cx="2743200" cy="19113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1265555" y="2770505"/>
            <a:ext cx="10318115" cy="2171065"/>
          </a:xfrm>
          <a:prstGeom prst="rect">
            <a:avLst/>
          </a:prstGeom>
          <a:noFill/>
        </p:spPr>
        <p:txBody>
          <a:bodyPr wrap="square" rtlCol="0">
            <a:noAutofit/>
          </a:bodyPr>
          <a:lstStyle/>
          <a:p>
            <a:r>
              <a:rPr lang="en-US" sz="2400" dirty="0">
                <a:latin typeface="Times New Roman" panose="02020603050405020304" pitchFamily="18" charset="0"/>
                <a:cs typeface="Times New Roman" panose="02020603050405020304" pitchFamily="18" charset="0"/>
              </a:rPr>
              <a:t>STUDENT NAME</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GAYATHRI R</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312204571, BBDD4F1446EB2C8B55942401F6000292</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COMMERCE</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COLLEGE               : K.C.S KASI NADAR COLLEGE OF ARTS &amp; SCIENCE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8081645" y="1954530"/>
            <a:ext cx="4064000" cy="914400"/>
          </a:xfrm>
          <a:prstGeom prst="rect">
            <a:avLst/>
          </a:prstGeom>
          <a:noFill/>
        </p:spPr>
        <p:txBody>
          <a:bodyPr wrap="square" lIns="0" tIns="0" rIns="0" bIns="0" rtlCol="0" anchor="b">
            <a:normAutofit/>
          </a:bodyPr>
          <a:lstStyle/>
          <a:p>
            <a:pPr algn="r">
              <a:lnSpc>
                <a:spcPct val="100000"/>
              </a:lnSpc>
            </a:pPr>
            <a:endParaRPr lang="en-US" sz="2000" b="1" spc="300" dirty="0">
              <a:solidFill>
                <a:schemeClr val="accent1">
                  <a:lumMod val="50000"/>
                </a:schemeClr>
              </a:solidFill>
              <a:latin typeface="+mj-ea"/>
              <a:ea typeface="+mj-ea"/>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4" cstate="print"/>
          <a:stretch>
            <a:fillRect/>
          </a:stretch>
        </p:blipFill>
        <p:spPr>
          <a:xfrm>
            <a:off x="1666875" y="6467475"/>
            <a:ext cx="76200" cy="177800"/>
          </a:xfrm>
          <a:prstGeom prst="rect">
            <a:avLst/>
          </a:prstGeom>
        </p:spPr>
      </p:pic>
      <p:sp>
        <p:nvSpPr>
          <p:cNvPr id="7" name="object 7"/>
          <p:cNvSpPr txBox="1">
            <a:spLocks noGrp="1"/>
          </p:cNvSpPr>
          <p:nvPr>
            <p:ph type="title"/>
            <p:custDataLst>
              <p:tags r:id="rId2"/>
            </p:custDataLst>
          </p:nvPr>
        </p:nvSpPr>
        <p:spPr>
          <a:xfrm>
            <a:off x="755332" y="385445"/>
            <a:ext cx="3449930"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1401264"/>
            <a:ext cx="9601200" cy="5273675"/>
          </a:xfrm>
          <a:prstGeom prst="rect">
            <a:avLst/>
          </a:prstGeom>
        </p:spPr>
      </p:pic>
      <p:graphicFrame>
        <p:nvGraphicFramePr>
          <p:cNvPr id="10" name="Object 9"/>
          <p:cNvGraphicFramePr>
            <a:graphicFrameLocks noChangeAspect="1"/>
          </p:cNvGraphicFramePr>
          <p:nvPr/>
        </p:nvGraphicFramePr>
        <p:xfrm>
          <a:off x="3786468" y="448764"/>
          <a:ext cx="1014132" cy="1989636"/>
        </p:xfrm>
        <a:graphic>
          <a:graphicData uri="http://schemas.openxmlformats.org/presentationml/2006/ole">
            <mc:AlternateContent xmlns:mc="http://schemas.openxmlformats.org/markup-compatibility/2006">
              <mc:Choice xmlns:v="urn:schemas-microsoft-com:vml" Requires="v">
                <p:oleObj name="Worksheet" showAsIcon="1" r:id="rId6" imgW="328295" imgH="676275" progId="Excel.Sheet.12">
                  <p:embed/>
                </p:oleObj>
              </mc:Choice>
              <mc:Fallback>
                <p:oleObj name="Worksheet" showAsIcon="1" r:id="rId6" imgW="328295" imgH="676275" progId="Excel.Sheet.12">
                  <p:embed/>
                  <p:pic>
                    <p:nvPicPr>
                      <p:cNvPr id="0" name="Picture 1"/>
                      <p:cNvPicPr/>
                      <p:nvPr/>
                    </p:nvPicPr>
                    <p:blipFill>
                      <a:blip r:embed="rId7"/>
                      <a:stretch>
                        <a:fillRect/>
                      </a:stretch>
                    </p:blipFill>
                    <p:spPr>
                      <a:xfrm>
                        <a:off x="3786468" y="448764"/>
                        <a:ext cx="1014132" cy="1989636"/>
                      </a:xfrm>
                      <a:prstGeom prst="rect">
                        <a:avLst/>
                      </a:prstGeom>
                    </p:spPr>
                  </p:pic>
                </p:oleObj>
              </mc:Fallback>
            </mc:AlternateContent>
          </a:graphicData>
        </a:graphic>
      </p:graphicFrame>
      <p:sp>
        <p:nvSpPr>
          <p:cNvPr id="11" name="Arrow: Left 10"/>
          <p:cNvSpPr/>
          <p:nvPr/>
        </p:nvSpPr>
        <p:spPr>
          <a:xfrm>
            <a:off x="4762500" y="761509"/>
            <a:ext cx="457200" cy="3048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291727" y="688303"/>
            <a:ext cx="2590800" cy="39878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(Click to open file)</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82650" y="1583690"/>
            <a:ext cx="10628630" cy="2851150"/>
          </a:xfrm>
          <a:prstGeom prst="rect">
            <a:avLst/>
          </a:prstGeom>
          <a:noFill/>
        </p:spPr>
        <p:txBody>
          <a:bodyPr wrap="square" rtlCol="0">
            <a:noAutofit/>
          </a:bodyPr>
          <a:lstStyle/>
          <a:p>
            <a:pPr algn="just"/>
            <a:r>
              <a:rPr lang="en-IN" sz="3200" dirty="0">
                <a:latin typeface="Times New Roman" panose="02020603050405020304" pitchFamily="18" charset="0"/>
                <a:cs typeface="Times New Roman" panose="02020603050405020304" pitchFamily="18" charset="0"/>
              </a:rPr>
              <a:t>The analysis of employee expenditures and savings using Excel provided valuable insights into the financial habits and overall financial health of our workforce. I identified the major categories where employees spend the most, This helps in understanding the financial burden or potential areas where employees might be overextending. The analysis revealed the average savings rate across different income brackets.</a:t>
            </a:r>
            <a:endParaRPr lang="en-US" sz="3200" dirty="0">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22"/>
          <p:cNvSpPr txBox="1">
            <a:spLocks noGrp="1"/>
          </p:cNvSpPr>
          <p:nvPr>
            <p:ph type="sldNum" sz="quarter" idx="20"/>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5" name="标题"/>
          <p:cNvSpPr>
            <a:spLocks noGrp="1"/>
          </p:cNvSpPr>
          <p:nvPr>
            <p:ph type="ctrTitle"/>
            <p:custDataLst>
              <p:tags r:id="rId2"/>
            </p:custDataLst>
          </p:nvPr>
        </p:nvSpPr>
        <p:spPr/>
        <p:txBody>
          <a:bodyPr wrap="square">
            <a:normAutofit/>
          </a:bodyPr>
          <a:lstStyle/>
          <a:p>
            <a:pPr marL="0" indent="0" algn="ctr">
              <a:lnSpc>
                <a:spcPct val="100000"/>
              </a:lnSpc>
              <a:spcBef>
                <a:spcPts val="0"/>
              </a:spcBef>
              <a:spcAft>
                <a:spcPts val="0"/>
              </a:spcAft>
              <a:buSzPct val="100000"/>
              <a:buNone/>
            </a:pPr>
            <a:r>
              <a:rPr sz="4000" dirty="0">
                <a:latin typeface="+mj-lt"/>
              </a:rPr>
              <a:t>PROJECT TITLE</a:t>
            </a:r>
          </a:p>
        </p:txBody>
      </p:sp>
      <p:sp>
        <p:nvSpPr>
          <p:cNvPr id="21" name="署名"/>
          <p:cNvSpPr>
            <a:spLocks noGrp="1"/>
          </p:cNvSpPr>
          <p:nvPr>
            <p:ph type="body" sz="quarter" idx="17"/>
            <p:custDataLst>
              <p:tags r:id="rId3"/>
            </p:custDataLst>
          </p:nvPr>
        </p:nvSpPr>
        <p:spPr/>
        <p:txBody>
          <a:bodyPr wrap="square">
            <a:normAutofit/>
          </a:bodyPr>
          <a:lstStyle/>
          <a:p>
            <a:pPr marL="0" lvl="0" indent="0" algn="ctr">
              <a:lnSpc>
                <a:spcPct val="100000"/>
              </a:lnSpc>
              <a:spcBef>
                <a:spcPts val="1000"/>
              </a:spcBef>
              <a:spcAft>
                <a:spcPts val="0"/>
              </a:spcAft>
              <a:buSzPct val="100000"/>
              <a:buNone/>
            </a:pPr>
            <a:r>
              <a:rPr lang="en-US" sz="4000" dirty="0">
                <a:solidFill>
                  <a:schemeClr val="tx2">
                    <a:lumMod val="75000"/>
                    <a:lumOff val="25000"/>
                  </a:schemeClr>
                </a:solidFill>
                <a:latin typeface="+mn-lt"/>
              </a:rPr>
              <a:t>Employee Expenditure And Savings Analysis </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4" name="object 4"/>
          <p:cNvSpPr/>
          <p:nvPr/>
        </p:nvSpPr>
        <p:spPr>
          <a:xfrm>
            <a:off x="9377680" y="5080"/>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550" y="3695065"/>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p:spPr>
        <p:style>
          <a:lnRef idx="2">
            <a:schemeClr val="accent1"/>
          </a:lnRef>
          <a:fillRef idx="2">
            <a:schemeClr val="accent1"/>
          </a:fillRef>
          <a:effectRef idx="0">
            <a:srgbClr val="FFFFFF"/>
          </a:effectRef>
          <a:fontRef idx="minor">
            <a:schemeClr val="lt1"/>
          </a:fontRef>
        </p:style>
        <p:txBody>
          <a:bodyPr wrap="square" lIns="0" tIns="0" rIns="0" bIns="0" rtlCol="0"/>
          <a:lstStyle/>
          <a:p>
            <a:endParaRPr/>
          </a:p>
        </p:txBody>
      </p:sp>
      <p:sp>
        <p:nvSpPr>
          <p:cNvPr id="7" name="object 7"/>
          <p:cNvSpPr/>
          <p:nvPr/>
        </p:nvSpPr>
        <p:spPr>
          <a:xfrm>
            <a:off x="9603105"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p:spPr>
        <p:style>
          <a:lnRef idx="0">
            <a:srgbClr val="FFFFFF"/>
          </a:lnRef>
          <a:fillRef idx="2">
            <a:schemeClr val="accent1"/>
          </a:fillRef>
          <a:effectRef idx="0">
            <a:srgbClr val="FFFFFF"/>
          </a:effectRef>
          <a:fontRef idx="minor">
            <a:schemeClr val="lt1"/>
          </a:fontRef>
        </p:style>
        <p:txBody>
          <a:bodyPr wrap="square" lIns="0" tIns="0" rIns="0" bIns="0" rtlCol="0"/>
          <a:lstStyle/>
          <a:p>
            <a:endParaRPr/>
          </a:p>
        </p:txBody>
      </p:sp>
      <p:sp>
        <p:nvSpPr>
          <p:cNvPr id="9" name="object 9"/>
          <p:cNvSpPr/>
          <p:nvPr/>
        </p:nvSpPr>
        <p:spPr>
          <a:xfrm>
            <a:off x="9337675"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p:spPr>
        <p:style>
          <a:lnRef idx="2">
            <a:schemeClr val="accent1"/>
          </a:lnRef>
          <a:fillRef idx="2">
            <a:schemeClr val="accent1"/>
          </a:fillRef>
          <a:effectRef idx="0">
            <a:srgbClr val="FFFFFF"/>
          </a:effectRef>
          <a:fontRef idx="minor">
            <a:schemeClr val="lt1"/>
          </a:fontRef>
        </p:style>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5970"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p:spPr>
        <p:style>
          <a:lnRef idx="0">
            <a:srgbClr val="FFFFFF"/>
          </a:lnRef>
          <a:fillRef idx="2">
            <a:schemeClr val="accent1"/>
          </a:fillRef>
          <a:effectRef idx="1">
            <a:schemeClr val="accent1"/>
          </a:effectRef>
          <a:fontRef idx="minor">
            <a:schemeClr val="lt1"/>
          </a:fontRef>
        </p:style>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p:spPr>
        <p:style>
          <a:lnRef idx="0">
            <a:srgbClr val="FFFFFF"/>
          </a:lnRef>
          <a:fillRef idx="2">
            <a:schemeClr val="accent1"/>
          </a:fillRef>
          <a:effectRef idx="1">
            <a:schemeClr val="accent1"/>
          </a:effectRef>
          <a:fontRef idx="minor">
            <a:schemeClr val="lt1"/>
          </a:fontRef>
        </p:style>
        <p:txBody>
          <a:bodyPr wrap="square" lIns="0" tIns="0" rIns="0" bIns="0" rtlCol="0"/>
          <a:lstStyle/>
          <a:p>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3195"/>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p:spPr>
        <p:style>
          <a:lnRef idx="2">
            <a:schemeClr val="accent1"/>
          </a:lnRef>
          <a:fillRef idx="2">
            <a:schemeClr val="accent1"/>
          </a:fillRef>
          <a:effectRef idx="0">
            <a:srgbClr val="FFFFFF"/>
          </a:effectRef>
          <a:fontRef idx="minor">
            <a:schemeClr val="lt1"/>
          </a:fontRef>
        </p:style>
        <p:txBody>
          <a:bodyPr wrap="square" lIns="0" tIns="0" rIns="0" bIns="0" rtlCol="0"/>
          <a:lstStyle/>
          <a:p>
            <a:endParaRPr/>
          </a:p>
        </p:txBody>
      </p:sp>
      <p:pic>
        <p:nvPicPr>
          <p:cNvPr id="17" name="object 17"/>
          <p:cNvPicPr/>
          <p:nvPr/>
        </p:nvPicPr>
        <p:blipFill>
          <a:blip r:embed="rId5" cstate="print"/>
          <a:stretch>
            <a:fillRect/>
          </a:stretch>
        </p:blipFill>
        <p:spPr>
          <a:xfrm>
            <a:off x="10687050" y="6134100"/>
            <a:ext cx="247650" cy="247650"/>
          </a:xfrm>
          <a:prstGeom prst="rect">
            <a:avLst/>
          </a:prstGeom>
        </p:spPr>
      </p:pic>
      <p:pic>
        <p:nvPicPr>
          <p:cNvPr id="19" name="object 19"/>
          <p:cNvPicPr/>
          <p:nvPr/>
        </p:nvPicPr>
        <p:blipFill>
          <a:blip r:embed="rId6" cstate="print"/>
          <a:stretch>
            <a:fillRect/>
          </a:stretch>
        </p:blipFill>
        <p:spPr>
          <a:xfrm>
            <a:off x="466725" y="6410325"/>
            <a:ext cx="3705225" cy="295275"/>
          </a:xfrm>
          <a:prstGeom prst="rect">
            <a:avLst/>
          </a:prstGeom>
        </p:spPr>
      </p:pic>
      <p:sp>
        <p:nvSpPr>
          <p:cNvPr id="21" name="object 21"/>
          <p:cNvSpPr txBox="1">
            <a:spLocks noGrp="1"/>
          </p:cNvSpPr>
          <p:nvPr>
            <p:ph type="title"/>
            <p:custDataLst>
              <p:tags r:id="rId2"/>
            </p:custDataLst>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anose="02020603050405020304" pitchFamily="18" charset="0"/>
                <a:cs typeface="Times New Roman" panose="02020603050405020304" pitchFamily="18" charset="0"/>
              </a:rPr>
              <a:t>A</a:t>
            </a:r>
            <a:r>
              <a:rPr sz="4000" spc="-5" dirty="0">
                <a:latin typeface="Times New Roman" panose="02020603050405020304" pitchFamily="18" charset="0"/>
                <a:cs typeface="Times New Roman" panose="02020603050405020304" pitchFamily="18" charset="0"/>
              </a:rPr>
              <a:t>G</a:t>
            </a:r>
            <a:r>
              <a:rPr sz="4000" spc="-35" dirty="0">
                <a:latin typeface="Times New Roman" panose="02020603050405020304" pitchFamily="18" charset="0"/>
                <a:cs typeface="Times New Roman" panose="02020603050405020304" pitchFamily="18" charset="0"/>
              </a:rPr>
              <a:t>E</a:t>
            </a:r>
            <a:r>
              <a:rPr sz="4000" spc="15" dirty="0">
                <a:latin typeface="Times New Roman" panose="02020603050405020304" pitchFamily="18" charset="0"/>
                <a:cs typeface="Times New Roman" panose="02020603050405020304" pitchFamily="18" charset="0"/>
              </a:rPr>
              <a:t>N</a:t>
            </a:r>
            <a:r>
              <a:rPr sz="4000"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custDataLst>
              <p:tags r:id="rId3"/>
            </p:custDataLst>
          </p:nvPr>
        </p:nvSpPr>
        <p:spPr>
          <a:xfrm>
            <a:off x="8753983" y="6443345"/>
            <a:ext cx="2743200" cy="19113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39991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custDataLst>
              <p:tags r:id="rId2"/>
            </p:custDataLst>
          </p:nvPr>
        </p:nvSpPr>
        <p:spPr>
          <a:xfrm>
            <a:off x="834072" y="575055"/>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a:t>
            </a:r>
            <a:r>
              <a:rPr sz="360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S</a:t>
            </a:r>
            <a:r>
              <a:rPr sz="3600" spc="-370" dirty="0">
                <a:latin typeface="Times New Roman" panose="02020603050405020304" pitchFamily="18" charset="0"/>
                <a:cs typeface="Times New Roman" panose="02020603050405020304" pitchFamily="18" charset="0"/>
              </a:rPr>
              <a:t>T</a:t>
            </a:r>
            <a:r>
              <a:rPr sz="3600" spc="-375" dirty="0">
                <a:latin typeface="Times New Roman" panose="02020603050405020304" pitchFamily="18" charset="0"/>
                <a:cs typeface="Times New Roman" panose="02020603050405020304" pitchFamily="18" charset="0"/>
              </a:rPr>
              <a:t>A</a:t>
            </a:r>
            <a:r>
              <a:rPr sz="3600" spc="15" dirty="0">
                <a:latin typeface="Times New Roman" panose="02020603050405020304" pitchFamily="18" charset="0"/>
                <a:cs typeface="Times New Roman" panose="02020603050405020304" pitchFamily="18" charset="0"/>
              </a:rPr>
              <a:t>T</a:t>
            </a:r>
            <a:r>
              <a:rPr sz="3600" spc="-1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ME</a:t>
            </a:r>
            <a:r>
              <a:rPr sz="3600" spc="10" dirty="0">
                <a:latin typeface="Times New Roman" panose="02020603050405020304" pitchFamily="18" charset="0"/>
                <a:cs typeface="Times New Roman" panose="02020603050405020304" pitchFamily="18" charset="0"/>
              </a:rPr>
              <a:t>NT</a:t>
            </a:r>
            <a:endParaRPr sz="360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custDataLst>
              <p:tags r:id="rId3"/>
            </p:custDataLst>
          </p:nvPr>
        </p:nvSpPr>
        <p:spPr>
          <a:xfrm>
            <a:off x="8753983" y="6443345"/>
            <a:ext cx="2743200" cy="19113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977968" y="2010370"/>
            <a:ext cx="9385232" cy="2062103"/>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To analyse the monthly expenditure and savings of employees, identify trends, and provide insights that can help improve financial management and planning within the organization.</a:t>
            </a:r>
            <a:endParaRPr lang="en-US" sz="3200" dirty="0">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custDataLst>
              <p:tags r:id="rId2"/>
            </p:custDataLst>
          </p:nvPr>
        </p:nvSpPr>
        <p:spPr>
          <a:xfrm>
            <a:off x="727211" y="780728"/>
            <a:ext cx="5263515" cy="57023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latin typeface="Times New Roman" panose="02020603050405020304" pitchFamily="18" charset="0"/>
                <a:cs typeface="Times New Roman" panose="02020603050405020304" pitchFamily="18" charset="0"/>
              </a:rPr>
              <a:t>PROJECT</a:t>
            </a:r>
            <a:r>
              <a:rPr lang="en-IN" sz="3600" spc="5"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OVERVIEW</a:t>
            </a:r>
            <a:endParaRPr sz="360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custDataLst>
              <p:tags r:id="rId3"/>
            </p:custDataLst>
          </p:nvPr>
        </p:nvSpPr>
        <p:spPr>
          <a:xfrm>
            <a:off x="8753983" y="6443345"/>
            <a:ext cx="2743200" cy="19113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733424" y="1803535"/>
            <a:ext cx="8943975" cy="1938020"/>
          </a:xfrm>
          <a:prstGeom prst="rect">
            <a:avLst/>
          </a:prstGeom>
          <a:noFill/>
        </p:spPr>
        <p:txBody>
          <a:bodyPr wrap="square" rtlCol="0">
            <a:spAutoFit/>
          </a:bodyPr>
          <a:lstStyle/>
          <a:p>
            <a:pPr algn="just"/>
            <a:r>
              <a:rPr lang="en-IN" sz="2400" dirty="0">
                <a:solidFill>
                  <a:srgbClr val="0D0D0D"/>
                </a:solidFill>
                <a:latin typeface="Times New Roman" panose="02020603050405020304" pitchFamily="18" charset="0"/>
                <a:cs typeface="Times New Roman" panose="02020603050405020304" pitchFamily="18" charset="0"/>
              </a:rPr>
              <a:t>T</a:t>
            </a:r>
            <a:r>
              <a:rPr lang="en-IN" sz="2400" b="0" i="0" dirty="0">
                <a:solidFill>
                  <a:srgbClr val="0D0D0D"/>
                </a:solidFill>
                <a:effectLst/>
                <a:latin typeface="Times New Roman" panose="02020603050405020304" pitchFamily="18" charset="0"/>
                <a:cs typeface="Times New Roman" panose="02020603050405020304" pitchFamily="18" charset="0"/>
              </a:rPr>
              <a:t>he goal of this project is to analyse employee expenditure and savings patterns using data in Excel. This analysis will help in understanding the spending behaviour of employees, identifying trends, and providing insights into savings habits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342822" y="3742527"/>
            <a:ext cx="6089734" cy="1938020"/>
          </a:xfrm>
          <a:prstGeom prst="rect">
            <a:avLst/>
          </a:prstGeom>
          <a:noFill/>
        </p:spPr>
        <p:txBody>
          <a:bodyPr wrap="square" rtlCol="0">
            <a:spAutoFit/>
          </a:bodyPr>
          <a:lstStyle/>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Tables</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Slicers</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Pivot chart ( line chart,  pie chart,  bar chart)</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Sum formulas </a:t>
            </a:r>
          </a:p>
          <a:p>
            <a:pPr marL="342900" indent="-342900" algn="l">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custDataLst>
              <p:tags r:id="rId2"/>
            </p:custDataLst>
          </p:nvPr>
        </p:nvSpPr>
        <p:spPr>
          <a:xfrm>
            <a:off x="699452" y="891792"/>
            <a:ext cx="6635307"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a:latin typeface="Times New Roman" panose="02020603050405020304" pitchFamily="18" charset="0"/>
              <a:cs typeface="Times New Roman" panose="02020603050405020304" pitchFamily="18" charset="0"/>
            </a:endParaRPr>
          </a:p>
        </p:txBody>
      </p:sp>
      <p:pic>
        <p:nvPicPr>
          <p:cNvPr id="6" name="object 6"/>
          <p:cNvPicPr/>
          <p:nvPr/>
        </p:nvPicPr>
        <p:blipFill>
          <a:blip r:embed="rId5" cstate="print"/>
          <a:stretch>
            <a:fillRect/>
          </a:stretch>
        </p:blipFill>
        <p:spPr>
          <a:xfrm>
            <a:off x="723900" y="6172200"/>
            <a:ext cx="2181225" cy="485775"/>
          </a:xfrm>
          <a:prstGeom prst="rect">
            <a:avLst/>
          </a:prstGeom>
        </p:spPr>
      </p:pic>
      <p:sp>
        <p:nvSpPr>
          <p:cNvPr id="8" name="object 8"/>
          <p:cNvSpPr txBox="1">
            <a:spLocks noGrp="1"/>
          </p:cNvSpPr>
          <p:nvPr>
            <p:ph type="sldNum" sz="quarter" idx="12"/>
            <p:custDataLst>
              <p:tags r:id="rId3"/>
            </p:custDataLst>
          </p:nvPr>
        </p:nvSpPr>
        <p:spPr>
          <a:xfrm>
            <a:off x="8753983" y="6443345"/>
            <a:ext cx="2743200" cy="19113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rot="10800000" flipV="1">
            <a:off x="1310476" y="2232054"/>
            <a:ext cx="7870197" cy="2676525"/>
          </a:xfrm>
          <a:prstGeom prst="rect">
            <a:avLst/>
          </a:prstGeom>
          <a:noFill/>
        </p:spPr>
        <p:txBody>
          <a:bodyPr wrap="square" rtlCol="0">
            <a:spAutoFit/>
          </a:bodyPr>
          <a:lstStyle/>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Human Resources (HR) Department</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Finance Department</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Executive Management</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Relations/Engagement Team</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Financial Advisors or Consultants</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Social Responsibility (CSR) Teams</a:t>
            </a:r>
            <a:endParaRPr lang="en-US" sz="2800" dirty="0">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sldNum" sz="quarter" idx="12"/>
            <p:custDataLst>
              <p:tags r:id="rId2"/>
            </p:custDataLst>
          </p:nvPr>
        </p:nvSpPr>
        <p:spPr>
          <a:xfrm>
            <a:off x="8753983" y="6443345"/>
            <a:ext cx="2743200" cy="19113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itle 9"/>
          <p:cNvSpPr>
            <a:spLocks noGrp="1"/>
          </p:cNvSpPr>
          <p:nvPr>
            <p:ph type="title"/>
            <p:custDataLst>
              <p:tags r:id="rId3"/>
            </p:custDataLst>
          </p:nvPr>
        </p:nvSpPr>
        <p:spPr>
          <a:xfrm>
            <a:off x="676275" y="544364"/>
            <a:ext cx="8510914" cy="553998"/>
          </a:xfrm>
        </p:spPr>
        <p:txBody>
          <a:bodyPr/>
          <a:lstStyle/>
          <a:p>
            <a:r>
              <a:rPr lang="en-IN" sz="3600" dirty="0">
                <a:latin typeface="Times New Roman" panose="02020603050405020304" pitchFamily="18" charset="0"/>
                <a:cs typeface="Times New Roman" panose="02020603050405020304" pitchFamily="18" charset="0"/>
              </a:rPr>
              <a:t>Our Solution and It’s Value proposition </a:t>
            </a:r>
            <a:endParaRPr lang="en-US" sz="3600" dirty="0">
              <a:latin typeface="Times New Roman" panose="02020603050405020304" pitchFamily="18" charset="0"/>
              <a:cs typeface="Times New Roman" panose="02020603050405020304" pitchFamily="18" charset="0"/>
            </a:endParaRPr>
          </a:p>
        </p:txBody>
      </p:sp>
      <p:sp>
        <p:nvSpPr>
          <p:cNvPr id="3" name="TextBox 2"/>
          <p:cNvSpPr txBox="1"/>
          <p:nvPr/>
        </p:nvSpPr>
        <p:spPr>
          <a:xfrm rot="10800000" flipV="1">
            <a:off x="3431037" y="1789820"/>
            <a:ext cx="6470887" cy="2676525"/>
          </a:xfrm>
          <a:prstGeom prst="rect">
            <a:avLst/>
          </a:prstGeom>
          <a:noFill/>
        </p:spPr>
        <p:txBody>
          <a:bodyPr wrap="square" rtlCol="0">
            <a:spAutoFit/>
          </a:bodyPr>
          <a:lstStyle/>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Comprehensive Data Management
Advanced Analytical Tools
Formulas and Functions
Pivot Tables
Visual Representation
Used to analyse different situation</a:t>
            </a:r>
            <a:endParaRPr lang="en-US" sz="2800" dirty="0">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IN" dirty="0">
                <a:latin typeface="Times New Roman" panose="02020603050405020304" pitchFamily="18" charset="0"/>
                <a:cs typeface="Times New Roman" panose="02020603050405020304" pitchFamily="18" charset="0"/>
              </a:rPr>
              <a:t>Dataset Description</a:t>
            </a:r>
          </a:p>
        </p:txBody>
      </p:sp>
      <p:sp>
        <p:nvSpPr>
          <p:cNvPr id="3" name="TextBox 2"/>
          <p:cNvSpPr txBox="1"/>
          <p:nvPr/>
        </p:nvSpPr>
        <p:spPr>
          <a:xfrm>
            <a:off x="931513" y="1902755"/>
            <a:ext cx="8444754" cy="1198880"/>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To create an overview for an employee expenditure and savings analysis in Excel, you should organize your data in a way that is easy to understand and analyse.</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rot="10800000" flipV="1">
            <a:off x="755330" y="1259900"/>
            <a:ext cx="2521270" cy="461665"/>
          </a:xfrm>
          <a:prstGeom prst="rect">
            <a:avLst/>
          </a:prstGeom>
          <a:noFill/>
        </p:spPr>
        <p:txBody>
          <a:bodyPr wrap="square" rtlCol="0">
            <a:spAutoFit/>
          </a:bodyPr>
          <a:lstStyle/>
          <a:p>
            <a:pPr algn="l"/>
            <a:r>
              <a:rPr lang="en-IN" sz="2400" b="1" dirty="0">
                <a:latin typeface="Times New Roman" panose="02020603050405020304" pitchFamily="18" charset="0"/>
                <a:cs typeface="Times New Roman" panose="02020603050405020304" pitchFamily="18" charset="0"/>
              </a:rPr>
              <a:t>Data Overview :</a:t>
            </a:r>
            <a:endParaRPr lang="en-US" sz="24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15277" y="3198167"/>
            <a:ext cx="2102171" cy="460375"/>
          </a:xfrm>
          <a:prstGeom prst="rect">
            <a:avLst/>
          </a:prstGeom>
          <a:noFill/>
        </p:spPr>
        <p:txBody>
          <a:bodyPr wrap="square" rtlCol="0">
            <a:spAutoFit/>
          </a:bodyPr>
          <a:lstStyle/>
          <a:p>
            <a:pPr algn="l"/>
            <a:r>
              <a:rPr lang="en-IN" sz="2400" b="1" dirty="0">
                <a:latin typeface="Times New Roman" panose="02020603050405020304" pitchFamily="18" charset="0"/>
                <a:cs typeface="Times New Roman" panose="02020603050405020304" pitchFamily="18" charset="0"/>
              </a:rPr>
              <a:t>Data fields :</a:t>
            </a:r>
            <a:endParaRPr lang="en-US" sz="2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554969" y="3794969"/>
            <a:ext cx="2589170" cy="1938020"/>
          </a:xfrm>
          <a:prstGeom prst="rect">
            <a:avLst/>
          </a:prstGeom>
          <a:noFill/>
        </p:spPr>
        <p:txBody>
          <a:bodyPr wrap="square" rtlCol="0">
            <a:spAutoFit/>
          </a:bodyPr>
          <a:lstStyle/>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Employee Name </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Gender</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Age</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Salary</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Expenditure</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Savings</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4" y="611230"/>
            <a:ext cx="4027819" cy="751840"/>
          </a:xfrm>
          <a:prstGeom prst="rect">
            <a:avLst/>
          </a:prstGeom>
          <a:ln>
            <a:noFill/>
          </a:ln>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295121" y="2057152"/>
            <a:ext cx="8695359" cy="2676525"/>
          </a:xfrm>
          <a:prstGeom prst="rect">
            <a:avLst/>
          </a:prstGeom>
          <a:ln>
            <a:noFill/>
          </a:ln>
        </p:spPr>
        <p:style>
          <a:lnRef idx="2">
            <a:schemeClr val="accent1"/>
          </a:lnRef>
          <a:fillRef idx="0">
            <a:srgbClr val="FFFFFF"/>
          </a:fillRef>
          <a:effectRef idx="0">
            <a:srgbClr val="FFFFFF"/>
          </a:effectRef>
          <a:fontRef idx="minor">
            <a:schemeClr val="tx1"/>
          </a:fontRef>
        </p:style>
        <p:txBody>
          <a:bodyPr wrap="square" rtlCol="0">
            <a:spAutoFit/>
          </a:bodyPr>
          <a:lstStyle/>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 cleaning</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Creating table</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Creating pivot chart </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Creating dashboard </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Inserting pivot chart in dashboard </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Inserting formulas in dashboard to make interaction </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Creating interactive dashboard by putting all together elements </a:t>
            </a:r>
            <a:endParaRPr lang="en-US" sz="2400" dirty="0">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TEMPLATE_THUMBS_INDEX" val="1、9"/>
  <p:tag name="KSO_WM_SPECIAL_SOURCE" val="bdnull"/>
  <p:tag name="KSO_WM_TEMPLATE_SUBCATEGORY" val="29"/>
  <p:tag name="KSO_WM_TEMPLATE_MASTER_TYPE" val="0"/>
  <p:tag name="KSO_WM_TEMPLATE_COLOR_TYPE" val="0"/>
  <p:tag name="KSO_WM_TAG_VERSION" val="3.0"/>
  <p:tag name="KSO_WM_BEAUTIFY_FLAG" val="#wm#"/>
  <p:tag name="KSO_WM_TEMPLATE_CATEGORY" val="custom"/>
  <p:tag name="KSO_WM_TEMPLATE_INDEX" val="20238023"/>
</p:tagLst>
</file>

<file path=ppt/tags/tag100.xml><?xml version="1.0" encoding="utf-8"?>
<p:tagLst xmlns:a="http://schemas.openxmlformats.org/drawingml/2006/main" xmlns:r="http://schemas.openxmlformats.org/officeDocument/2006/relationships" xmlns:p="http://schemas.openxmlformats.org/presentationml/2006/main">
  <p:tag name="KSO_WM_SLIDE_THEME_ID" val="3321273"/>
  <p:tag name="KSO_WM_SLIDE_THEME_NAME" val="Z_20238023_Green Gradient"/>
  <p:tag name="KSO_WM_SLIDE_TYPE" val="text"/>
</p:tagLst>
</file>

<file path=ppt/tags/tag10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SLIDE_THEME_ID" val="3321273"/>
  <p:tag name="KSO_WM_SLIDE_THEME_NAME" val="Z_20238023_Green Gradient"/>
  <p:tag name="KSO_WM_SLIDE_TYPE" val="text"/>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SLIDE_THEME_ID" val="3321273"/>
  <p:tag name="KSO_WM_SLIDE_THEME_NAME" val="Z_20238023_Green Gradient"/>
  <p:tag name="KSO_WM_SLIDE_TYPE" val="text"/>
</p:tagLst>
</file>

<file path=ppt/tags/tag10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SLIDE_THEME_ID" val="3321273"/>
  <p:tag name="KSO_WM_SLIDE_THEME_NAME" val="Z_20238023_Green Gradient"/>
  <p:tag name="KSO_WM_SLIDE_TYPE" val="text"/>
</p:tagLst>
</file>

<file path=ppt/tags/tag109.xml><?xml version="1.0" encoding="utf-8"?>
<p:tagLst xmlns:a="http://schemas.openxmlformats.org/drawingml/2006/main" xmlns:r="http://schemas.openxmlformats.org/officeDocument/2006/relationships" xmlns:p="http://schemas.openxmlformats.org/presentationml/2006/main">
  <p:tag name="KSO_WM_SLIDE_THEME_ID" val="3321273"/>
  <p:tag name="KSO_WM_SLIDE_THEME_NAME" val="Z_20238023_Green Gradient"/>
  <p:tag name="KSO_WM_SLIDE_TYPE" val="text"/>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SLIDE_THEME_ID" val="3321273"/>
  <p:tag name="KSO_WM_SLIDE_THEME_NAME" val="Z_20238023_Green Gradient"/>
  <p:tag name="KSO_WM_SLIDE_TYPE" val="text"/>
</p:tagLst>
</file>

<file path=ppt/tags/tag11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3.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3.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3.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副标题样式"/>
  <p:tag name="KSO_WM_UNIT_NOCLEAR" val="0"/>
  <p:tag name="KSO_WM_UNIT_VALUE" val="80"/>
  <p:tag name="KSO_WM_UNIT_HIGHLIGHT" val="0"/>
  <p:tag name="KSO_WM_UNIT_COMPATIBLE" val="0"/>
  <p:tag name="KSO_WM_UNIT_DIAGRAM_ISNUMVISUAL" val="0"/>
  <p:tag name="KSO_WM_UNIT_DIAGRAM_ISREFERUNIT" val="0"/>
  <p:tag name="KSO_WM_UNIT_TYPE" val="b"/>
  <p:tag name="KSO_WM_UNIT_INDEX" val="1"/>
  <p:tag name="KSO_WM_UNIT_ID" val="_1*b*1"/>
  <p:tag name="KSO_WM_UNIT_LAYERLEVEL" val="1"/>
  <p:tag name="KSO_WM_TAG_VERSION" val="3.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SUBTYPE" val="b"/>
  <p:tag name="KSO_WM_UNIT_PRESET_TEXT" val="署名占位符"/>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4"/>
  <p:tag name="KSO_WM_UNIT_ID" val="_1*f*4"/>
  <p:tag name="KSO_WM_UNIT_LAYERLEVEL" val="1"/>
  <p:tag name="KSO_WM_TAG_VERSION" val="3.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0*i*2"/>
  <p:tag name="KSO_WM_UNIT_LAYERLEVEL" val="1"/>
  <p:tag name="KSO_WM_TAG_VERSION" val="3.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3.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3.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0*i*3"/>
  <p:tag name="KSO_WM_UNIT_LAYERLEVEL" val="1"/>
  <p:tag name="KSO_WM_TAG_VERSION" val="3.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PRESET_TEXT" val="标题"/>
  <p:tag name="KSO_WM_UNIT_NOCLEAR" val="0"/>
  <p:tag name="KSO_WM_UNIT_VALUE" val="3"/>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3.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3.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4*i*3"/>
  <p:tag name="KSO_WM_UNIT_LAYERLEVEL" val="1"/>
  <p:tag name="KSO_WM_TAG_VERSION" val="3.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4*i*4"/>
  <p:tag name="KSO_WM_UNIT_LAYERLEVEL" val="1"/>
  <p:tag name="KSO_WM_TAG_VERSION" val="3.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0*i*4"/>
  <p:tag name="KSO_WM_UNIT_LAYERLEVEL" val="1"/>
  <p:tag name="KSO_WM_TAG_VERSION" val="3.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PRESET_TEXT" val="节编号"/>
  <p:tag name="KSO_WM_UNIT_NOCLEAR" val="0"/>
  <p:tag name="KSO_WM_UNIT_VALUE" val="13"/>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3.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24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3.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24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3.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9"/>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1.0"/>
  <p:tag name="KSO_WM_BEAUTIFY_FLAG" val="#wm#"/>
  <p:tag name="KSO_WM_TEMPLATE_CATEGORY" val="custom"/>
  <p:tag name="KSO_WM_TEMPLATE_INDEX" val="20238023"/>
</p:tagLst>
</file>

<file path=ppt/tags/tag5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3.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3.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3.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3.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3.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1.0"/>
  <p:tag name="KSO_WM_BEAUTIFY_FLAG" val="#wm#"/>
  <p:tag name="KSO_WM_TEMPLATE_CATEGORY" val="custom"/>
  <p:tag name="KSO_WM_TEMPLATE_INDEX" val="20238023"/>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编辑母版文本样式&#10;二级&#10;三级&#10;四级&#10;五级"/>
  <p:tag name="KSO_WM_UNIT_NOCLEAR" val="0"/>
  <p:tag name="KSO_WM_UNIT_VALUE" val="396"/>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3.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3.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副标题样式"/>
  <p:tag name="KSO_WM_UNIT_NOCLEAR" val="0"/>
  <p:tag name="KSO_WM_UNIT_VALUE" val="40"/>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3.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3.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3.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1*i*5"/>
  <p:tag name="KSO_WM_UNIT_LAYERLEVEL" val="1"/>
  <p:tag name="KSO_WM_TAG_VERSION" val="3.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11*i*6"/>
  <p:tag name="KSO_WM_UNIT_LAYERLEVEL" val="1"/>
  <p:tag name="KSO_WM_TAG_VERSION" val="3.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SUBTYPE" val="b"/>
  <p:tag name="KSO_WM_UNIT_PRESET_TEXT" val="署名占位符"/>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5"/>
  <p:tag name="KSO_WM_UNIT_ID" val="_11*f*5"/>
  <p:tag name="KSO_WM_UNIT_LAYERLEVEL" val="1"/>
  <p:tag name="KSO_WM_TAG_VERSION" val="3.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SLIDE_THEME_ID" val="3321273"/>
  <p:tag name="KSO_WM_SLIDE_THEME_NAME" val="Z_20238023_Green Gradient"/>
  <p:tag name="KSO_WM_SLIDE_TYPE" val="text"/>
</p:tagLst>
</file>

<file path=ppt/tags/tag8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TEMPLATE_THUMBS_INDEX" val="1、9"/>
  <p:tag name="KSO_WM_SPECIAL_SOURCE" val="bdnull"/>
  <p:tag name="KSO_WM_SLIDE_ID" val="custom20238023_1"/>
  <p:tag name="KSO_WM_TEMPLATE_SUBCATEGORY" val="29"/>
  <p:tag name="KSO_WM_TEMPLATE_MASTER_TYPE" val="0"/>
  <p:tag name="KSO_WM_TEMPLATE_COLOR_TYPE" val="0"/>
  <p:tag name="KSO_WM_SLIDE_TYPE" val="title"/>
  <p:tag name="KSO_WM_SLIDE_SUBTYPE" val="pureTxt"/>
  <p:tag name="KSO_WM_SLIDE_ITEM_CNT" val="0"/>
  <p:tag name="KSO_WM_SLIDE_INDEX" val="1"/>
  <p:tag name="KSO_WM_TAG_VERSION" val="3.0"/>
  <p:tag name="KSO_WM_BEAUTIFY_FLAG" val="#wm#"/>
  <p:tag name="KSO_WM_TEMPLATE_CATEGORY" val="custom"/>
  <p:tag name="KSO_WM_TEMPLATE_INDEX" val="20238023"/>
  <p:tag name="KSO_WM_SLIDE_LAYOUT" val="a_b_f"/>
  <p:tag name="KSO_WM_SLIDE_LAYOUT_CNT" val="1_1_1"/>
  <p:tag name="KSO_WM_SLIDE_THEME_ID" val="3321273"/>
  <p:tag name="KSO_WM_SLIDE_THEME_NAME" val="Z_20238023_Green Gradient"/>
</p:tagLst>
</file>

<file path=ppt/tags/tag8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8023_1*a*1"/>
  <p:tag name="KSO_WM_TEMPLATE_CATEGORY" val="custom"/>
  <p:tag name="KSO_WM_TEMPLATE_INDEX" val="20238023"/>
  <p:tag name="KSO_WM_UNIT_LAYERLEVEL" val="1"/>
  <p:tag name="KSO_WM_TAG_VERSION" val="3.0"/>
  <p:tag name="KSO_WM_BEAUTIFY_FLAG" val="#wm#"/>
  <p:tag name="KSO_WM_UNIT_PRESET_TEXT" val="The title goes here"/>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SUBTYPE" val="b"/>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4"/>
  <p:tag name="KSO_WM_UNIT_ID" val="custom20238023_1*f*4"/>
  <p:tag name="KSO_WM_TEMPLATE_CATEGORY" val="custom"/>
  <p:tag name="KSO_WM_TEMPLATE_INDEX" val="20238023"/>
  <p:tag name="KSO_WM_UNIT_LAYERLEVEL" val="1"/>
  <p:tag name="KSO_WM_TAG_VERSION" val="3.0"/>
  <p:tag name="KSO_WM_BEAUTIFY_FLAG" val="#wm#"/>
  <p:tag name="KSO_WM_UNIT_PRESET_TEXT" val="Name"/>
</p:tagLst>
</file>

<file path=ppt/tags/tag91.xml><?xml version="1.0" encoding="utf-8"?>
<p:tagLst xmlns:a="http://schemas.openxmlformats.org/drawingml/2006/main" xmlns:r="http://schemas.openxmlformats.org/officeDocument/2006/relationships" xmlns:p="http://schemas.openxmlformats.org/presentationml/2006/main">
  <p:tag name="KSO_WM_SLIDE_THEME_ID" val="3321273"/>
  <p:tag name="KSO_WM_SLIDE_THEME_NAME" val="Z_20238023_Green Gradient"/>
  <p:tag name="KSO_WM_SLIDE_TYPE" val="text"/>
</p:tagLst>
</file>

<file path=ppt/tags/tag9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SLIDE_THEME_ID" val="3321273"/>
  <p:tag name="KSO_WM_SLIDE_THEME_NAME" val="Z_20238023_Green Gradient"/>
  <p:tag name="KSO_WM_SLIDE_TYPE" val="text"/>
</p:tagLst>
</file>

<file path=ppt/tags/tag9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SLIDE_THEME_ID" val="3321273"/>
  <p:tag name="KSO_WM_SLIDE_THEME_NAME" val="Z_20238023_Green Gradient"/>
  <p:tag name="KSO_WM_SLIDE_TYPE" val="text"/>
</p:tagLst>
</file>

<file path=ppt/tags/tag9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heme/theme1.xml><?xml version="1.0" encoding="utf-8"?>
<a:theme xmlns:a="http://schemas.openxmlformats.org/drawingml/2006/main" name="1_Office Theme">
  <a:themeElements>
    <a:clrScheme name="自定义 54">
      <a:dk1>
        <a:srgbClr val="000000"/>
      </a:dk1>
      <a:lt1>
        <a:srgbClr val="FFFFFF"/>
      </a:lt1>
      <a:dk2>
        <a:srgbClr val="071A00"/>
      </a:dk2>
      <a:lt2>
        <a:srgbClr val="F7FFF7"/>
      </a:lt2>
      <a:accent1>
        <a:srgbClr val="00B212"/>
      </a:accent1>
      <a:accent2>
        <a:srgbClr val="EEC120"/>
      </a:accent2>
      <a:accent3>
        <a:srgbClr val="1F77C8"/>
      </a:accent3>
      <a:accent4>
        <a:srgbClr val="00B6B6"/>
      </a:accent4>
      <a:accent5>
        <a:srgbClr val="E58C06"/>
      </a:accent5>
      <a:accent6>
        <a:srgbClr val="B25D00"/>
      </a:accent6>
      <a:hlink>
        <a:srgbClr val="5FCBFB"/>
      </a:hlink>
      <a:folHlink>
        <a:srgbClr val="B759BC"/>
      </a:folHlink>
    </a:clrScheme>
    <a:fontScheme name="立体">
      <a:majorFont>
        <a:latin typeface="Nunito Sans ExtraBold"/>
        <a:ea typeface="Nunito Sans ExtraBold"/>
        <a:cs typeface=""/>
      </a:majorFont>
      <a:minorFont>
        <a:latin typeface="Nunito Sans"/>
        <a:ea typeface="Nunito 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chemeClr val="bg1">
                <a:alpha val="18000"/>
              </a:schemeClr>
            </a:gs>
            <a:gs pos="100000">
              <a:schemeClr val="accent1">
                <a:alpha val="25000"/>
              </a:schemeClr>
            </a:gs>
          </a:gsLst>
          <a:lin ang="0" scaled="1"/>
          <a:tileRect/>
        </a:gradFill>
        <a:ln>
          <a:noFill/>
        </a:ln>
      </a:spPr>
      <a:bodyPr rtlCol="0" anchor="ctr"/>
      <a:lstStyle>
        <a:defPPr algn="ctr">
          <a:defRPr lang="en-US"/>
        </a:defPPr>
      </a:lstStyle>
      <a:style>
        <a:lnRef idx="2">
          <a:schemeClr val="accent1">
            <a:shade val="15000"/>
          </a:schemeClr>
        </a:lnRef>
        <a:fillRef idx="1">
          <a:schemeClr val="accent1"/>
        </a:fillRef>
        <a:effectRef idx="0">
          <a:schemeClr val="accent1"/>
        </a:effectRef>
        <a:fontRef idx="minor">
          <a:schemeClr val="lt1"/>
        </a:fontRef>
      </a:style>
    </a:spDef>
    <a:lnDef>
      <a:spPr>
        <a:ln>
          <a:solidFill>
            <a:schemeClr val="accent1">
              <a:alpha val="32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b">
        <a:normAutofit/>
      </a:bodyPr>
      <a:lstStyle>
        <a:defPPr algn="r">
          <a:lnSpc>
            <a:spcPct val="100000"/>
          </a:lnSpc>
          <a:defRPr lang="en-US" sz="2000" b="1" spc="300" dirty="0">
            <a:solidFill>
              <a:schemeClr val="accent1">
                <a:lumMod val="50000"/>
              </a:schemeClr>
            </a:solidFill>
            <a:latin typeface="+mj-ea"/>
            <a:ea typeface="+mj-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368</Words>
  <Application>Microsoft Office PowerPoint</Application>
  <PresentationFormat>Widescreen</PresentationFormat>
  <Paragraphs>68</Paragraphs>
  <Slides>11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9" baseType="lpstr">
      <vt:lpstr>Arial</vt:lpstr>
      <vt:lpstr>Calibri</vt:lpstr>
      <vt:lpstr>Nunito Sans</vt:lpstr>
      <vt:lpstr>Nunito Sans ExtraBold</vt:lpstr>
      <vt:lpstr>Times New Roman</vt:lpstr>
      <vt:lpstr>Trebuchet MS</vt:lpstr>
      <vt:lpstr>1_Office Theme</vt:lpstr>
      <vt:lpstr>Worksheet</vt:lpstr>
      <vt:lpstr>Employee Data Analysis using Excel</vt:lpstr>
      <vt:lpstr>PROJECT TITLE</vt:lpstr>
      <vt:lpstr>AGENDA</vt:lpstr>
      <vt:lpstr>PROBLEM STATEMENT</vt:lpstr>
      <vt:lpstr>PROJECT OVERVIEW</vt:lpstr>
      <vt:lpstr>WHO ARE THE END USERS?</vt:lpstr>
      <vt:lpstr>Our Solution and It’s Value proposition </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Poojasree K</cp:lastModifiedBy>
  <cp:revision>27</cp:revision>
  <dcterms:created xsi:type="dcterms:W3CDTF">2024-03-29T15:07:00Z</dcterms:created>
  <dcterms:modified xsi:type="dcterms:W3CDTF">2024-08-27T07:44:21Z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2024-03-29T22:00:00Z</vt:filetime>
  </property>
  <property fmtid="{D5CDD505-2E9C-101B-9397-08002B2CF9AE}" pid="4" name="ICV">
    <vt:lpwstr>7850031BF1F14EA8B5D083F727B5332F_13</vt:lpwstr>
  </property>
  <property fmtid="{D5CDD505-2E9C-101B-9397-08002B2CF9AE}" pid="5" name="KSOProductBuildVer">
    <vt:lpwstr>1033-12.2.0.17562</vt:lpwstr>
  </property>
</Properties>
</file>