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72531-99C5-4CEF-A34C-4243117F6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498A70-E818-4B04-AA69-BA2F0F25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D0BDA-A89A-4F2E-9E23-E5716547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BE76B-2FFE-4281-8068-247B1FF0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29484-DD65-4706-A1B1-596C7D58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1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9902C-6656-4CF6-AAFE-DC4A9E44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F5D54-2BB4-4D7B-9322-02FC04494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B8B97-0156-4490-980A-B5CDBA60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E443B-7429-428F-8BBF-4348BCEA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789AB-7B86-472C-823D-2F752BA0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06AF96-545B-4770-8A9B-9570BF1D8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1DE9D-C097-466B-85BA-88649089F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A0C22-6885-4B2B-BE19-0810E936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8148C-6219-4328-B921-F828A5F9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F61C2-73D5-4D17-869A-9F760246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1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7C9A-4876-418D-8523-63B44631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9E359-3C5D-4C9B-BDF7-0439D650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3A897-2D63-4EE5-97C6-2D61504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DC523-BC8B-45B7-9A8A-6D7654F2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8F929-5876-44F2-9698-C5F5CB80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8FF03-C7D0-4924-856D-331CBAAC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401CF-8B3A-4E85-9375-FF019199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4E89E-1D8F-4685-BB1B-A8ECDC8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4E2EA-7304-4D04-9FD8-DCF16673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ECC77-E141-412F-9614-14CD25CC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2FF2C-143E-40B1-A481-55FB2308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C9B1A-416D-46DE-879F-2C935758F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EA79D-1C91-4AF1-BA49-906D3C377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23A77-CC5E-44C5-B090-4B359F08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C44C3-91D4-4725-9ABE-8CE4D920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5C928-FC06-4A5A-96A7-28A3F9B1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EF79E-942C-4AC6-88D3-B228B3C3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AC295-C7BD-46C0-B2F6-035EA803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9E880-CF84-4901-B979-24B3894B4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2C21F-3D06-443D-AF86-1D6639F44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986C2-2E34-42CC-A882-50BF8BF59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70F2E7-EE38-438A-BE2F-21789D79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800252-B07B-4CAE-B313-260D8D8B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AB4419-9947-4731-8C95-34D4934F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1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D4FF-0855-4C5F-A2E8-90ADD040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17040-025A-4C52-9C5A-AB436B31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FEAB3A-3152-45FC-B55A-8E8D4BE0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F43FB-F6FF-4935-8135-D2E57EFD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5AD6FF-0EE9-46A3-B376-E5D31D55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468534-BAD0-4ED2-B858-C2FCA336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05A67-4F41-4A5F-BC38-3144CF13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3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FCBE-1C6B-4F76-BF47-D7FD663D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86E6D-6707-4EB7-A2C8-13828A16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317F2-422D-435D-B1A4-CEDA510F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AE48A-8093-4D1A-AC98-5D52601A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77F10-6A5E-4D58-9BB2-F322A77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254F5-43DE-4C84-8260-2FB3225F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5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99F94-F446-4045-A40D-C7AD8416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D2C133-DA38-4B92-8675-AC7CED767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BA430-C55C-421B-A9C4-49A448A1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A456B-6728-4D86-ACE7-25F4BAEC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8ADC33-10A3-4D91-8D7D-903645A5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6EC84-C6F4-4A17-B171-99281577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4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FFD5A6-0875-413E-BB86-7FEE21E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81BEF-889E-4294-891B-2238BFD2A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89C55-224F-4498-9396-5AD861CFB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3F3A-81F1-4486-8F5E-2C09D1FC610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07CE5-59A5-4439-9485-7542E6339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DDBFA-3D2B-482B-BE35-D6C764263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DA51-40E4-4242-9C50-6FB1141A1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06B66-768D-49D9-A41B-09C4DFB1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745" y="406399"/>
            <a:ext cx="9144000" cy="2881745"/>
          </a:xfrm>
        </p:spPr>
        <p:txBody>
          <a:bodyPr/>
          <a:lstStyle/>
          <a:p>
            <a:r>
              <a:rPr lang="en-US" altLang="zh-CN" dirty="0"/>
              <a:t>StickFigureBadminton2</a:t>
            </a:r>
            <a:r>
              <a:rPr lang="zh-CN" altLang="en-US" dirty="0"/>
              <a:t>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CF6C6-42D2-4996-B38C-20223051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782" y="3796002"/>
            <a:ext cx="9144000" cy="1655762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开发说明</a:t>
            </a:r>
          </a:p>
        </p:txBody>
      </p:sp>
    </p:spTree>
    <p:extLst>
      <p:ext uri="{BB962C8B-B14F-4D97-AF65-F5344CB8AC3E}">
        <p14:creationId xmlns:p14="http://schemas.microsoft.com/office/powerpoint/2010/main" val="1913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028F9-C95D-4115-AFA4-578C6ECA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2" y="1104034"/>
            <a:ext cx="10515600" cy="1325563"/>
          </a:xfrm>
        </p:spPr>
        <p:txBody>
          <a:bodyPr/>
          <a:lstStyle/>
          <a:p>
            <a:r>
              <a:rPr lang="zh-CN" altLang="en-US" dirty="0"/>
              <a:t>组长：蒋涛</a:t>
            </a:r>
            <a:br>
              <a:rPr lang="en-US" altLang="zh-CN" dirty="0"/>
            </a:br>
            <a:r>
              <a:rPr lang="zh-CN" altLang="en-US" dirty="0"/>
              <a:t>组员：祝茹翼、梁明铭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5E1EA-D875-47E7-823C-95A6FEE6A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82" y="2342861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分工情况：</a:t>
            </a:r>
            <a:endParaRPr lang="en-US" altLang="zh-CN" dirty="0"/>
          </a:p>
          <a:p>
            <a:r>
              <a:rPr lang="zh-CN" altLang="en-US" dirty="0"/>
              <a:t>蒋涛：负责游戏逻辑以及游戏规则的编写；</a:t>
            </a:r>
            <a:endParaRPr lang="en-US" altLang="zh-CN" dirty="0"/>
          </a:p>
          <a:p>
            <a:r>
              <a:rPr lang="zh-CN" altLang="en-US" dirty="0"/>
              <a:t>祝茹翼：编写各个游戏场景以及游戏的声音设置；</a:t>
            </a:r>
            <a:endParaRPr lang="en-US" altLang="zh-CN" dirty="0"/>
          </a:p>
          <a:p>
            <a:r>
              <a:rPr lang="zh-CN" altLang="en-US" dirty="0"/>
              <a:t>梁明铭：负责素材的收集，精灵表单的处理以及开始界面的编写。</a:t>
            </a:r>
          </a:p>
        </p:txBody>
      </p:sp>
    </p:spTree>
    <p:extLst>
      <p:ext uri="{BB962C8B-B14F-4D97-AF65-F5344CB8AC3E}">
        <p14:creationId xmlns:p14="http://schemas.microsoft.com/office/powerpoint/2010/main" val="89202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45CC1-2D13-450D-A660-22FF598A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E91C0-8BA0-470A-A0F5-3913415B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实现双人对战；</a:t>
            </a:r>
            <a:endParaRPr lang="en-US" altLang="zh-CN" dirty="0"/>
          </a:p>
          <a:p>
            <a:r>
              <a:rPr lang="zh-CN" altLang="en-US" dirty="0"/>
              <a:t>暂停游戏功能；</a:t>
            </a:r>
            <a:endParaRPr lang="en-US" altLang="zh-CN" dirty="0"/>
          </a:p>
          <a:p>
            <a:r>
              <a:rPr lang="zh-CN" altLang="en-US" dirty="0"/>
              <a:t>游戏设置；</a:t>
            </a:r>
            <a:endParaRPr lang="en-US" altLang="zh-CN" dirty="0"/>
          </a:p>
          <a:p>
            <a:r>
              <a:rPr lang="zh-CN" altLang="en-US" dirty="0"/>
              <a:t>重载游戏；</a:t>
            </a:r>
            <a:endParaRPr lang="en-US" altLang="zh-CN" dirty="0"/>
          </a:p>
          <a:p>
            <a:r>
              <a:rPr lang="zh-CN" altLang="en-US" dirty="0"/>
              <a:t>局域网双人对战（未实现）。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84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29F3-7F4B-4C51-9425-2E01AAA1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0CE20-A302-4BA7-AEEF-6C16023C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单机模式已完成；</a:t>
            </a:r>
            <a:endParaRPr lang="en-US" altLang="zh-CN" dirty="0"/>
          </a:p>
          <a:p>
            <a:r>
              <a:rPr lang="zh-CN" altLang="en-US" dirty="0"/>
              <a:t>局域网双人对战未完成；</a:t>
            </a:r>
            <a:endParaRPr lang="en-US" altLang="zh-CN" dirty="0"/>
          </a:p>
          <a:p>
            <a:r>
              <a:rPr lang="zh-CN" altLang="en-US" dirty="0"/>
              <a:t>单机模式中还有一些</a:t>
            </a:r>
            <a:r>
              <a:rPr lang="en-US" altLang="zh-CN" dirty="0"/>
              <a:t>bug</a:t>
            </a:r>
            <a:r>
              <a:rPr lang="zh-CN" altLang="en-US" dirty="0"/>
              <a:t>未修复。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223096-20E2-4B3C-9EE9-1C7F75DDC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3" y="3892854"/>
            <a:ext cx="3207049" cy="22841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82842C-A8E2-4931-B07E-60E7EE377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22" y="3892852"/>
            <a:ext cx="3207049" cy="2284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CF7840-F532-47A2-A59B-47C6E9A57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52" y="3892852"/>
            <a:ext cx="3207048" cy="22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7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AB01A-9819-4AC6-B45F-2D9FEC23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D01A6-AFB0-4AA0-B182-D157646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felgo</a:t>
            </a:r>
            <a:r>
              <a:rPr lang="zh-CN" altLang="en-US" dirty="0"/>
              <a:t>不熟悉，我们花费了大量时间来阅读代码和文档，再加上我们英语不好，在理解一些组件的用法时经常出现错误；</a:t>
            </a:r>
            <a:endParaRPr lang="en-US" altLang="zh-CN" dirty="0"/>
          </a:p>
          <a:p>
            <a:r>
              <a:rPr lang="zh-CN" altLang="en-US" dirty="0"/>
              <a:t>没有对程序进行准确的建模，开发之前我们认为我们只是模仿做游戏，不需要建模，可当最后才发现建模的重要性。后面我们的代码逻辑越来越混乱，这直接导致了我们的进度卡壳和</a:t>
            </a:r>
            <a:r>
              <a:rPr lang="en-US" altLang="zh-CN" dirty="0"/>
              <a:t>bug</a:t>
            </a:r>
            <a:r>
              <a:rPr lang="zh-CN" altLang="en-US" dirty="0"/>
              <a:t>频出，以至于到最后都修改不过来；</a:t>
            </a:r>
            <a:endParaRPr lang="en-US" altLang="zh-CN" dirty="0"/>
          </a:p>
          <a:p>
            <a:r>
              <a:rPr lang="zh-CN" altLang="en-US" dirty="0"/>
              <a:t>团队分工不明确，在此之前我们都没怎么有团队协作的经验，以为只要大家一起写就完了。而实际操作时我们发现，因为没有良好的分工，导致了我们合作也出现了问题，代码进度十分缓慢。</a:t>
            </a:r>
          </a:p>
        </p:txBody>
      </p:sp>
    </p:spTree>
    <p:extLst>
      <p:ext uri="{BB962C8B-B14F-4D97-AF65-F5344CB8AC3E}">
        <p14:creationId xmlns:p14="http://schemas.microsoft.com/office/powerpoint/2010/main" val="399783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5982F-6274-4DC4-BEE6-825227EF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A6476-C6EB-4B1E-B48A-467ED181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在做一个复杂的项目之前需要进行建模，至少也应该把思路理清楚了再写代码；</a:t>
            </a:r>
            <a:endParaRPr lang="en-US" altLang="zh-CN" dirty="0"/>
          </a:p>
          <a:p>
            <a:r>
              <a:rPr lang="zh-CN" altLang="en-US" dirty="0"/>
              <a:t>团队协作中要相信队友，大胆把任务分配下去，遇到困难再一起解决；</a:t>
            </a:r>
            <a:endParaRPr lang="en-US" altLang="zh-CN" dirty="0"/>
          </a:p>
          <a:p>
            <a:r>
              <a:rPr lang="zh-CN" altLang="en-US"/>
              <a:t>不要有畏惧心理，最开始我们看到全英文文档就开始畏惧了，后来静下心认真专研最终还是克服了语言这个困难。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75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335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StickFigureBadminton2项目</vt:lpstr>
      <vt:lpstr>组长：蒋涛 组员：祝茹翼、梁明铭</vt:lpstr>
      <vt:lpstr>开发目标</vt:lpstr>
      <vt:lpstr>完成进度</vt:lpstr>
      <vt:lpstr>开发难点</vt:lpstr>
      <vt:lpstr>心得体会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明铭</dc:creator>
  <cp:lastModifiedBy>J Frirong</cp:lastModifiedBy>
  <cp:revision>9</cp:revision>
  <dcterms:created xsi:type="dcterms:W3CDTF">2021-07-16T12:15:34Z</dcterms:created>
  <dcterms:modified xsi:type="dcterms:W3CDTF">2021-07-16T13:41:42Z</dcterms:modified>
</cp:coreProperties>
</file>