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Agrandir" charset="1" panose="00000500000000000000"/>
      <p:regular r:id="rId11"/>
    </p:embeddedFont>
    <p:embeddedFont>
      <p:font typeface="Agrandir Bold" charset="1" panose="00000800000000000000"/>
      <p:regular r:id="rId12"/>
    </p:embeddedFont>
    <p:embeddedFont>
      <p:font typeface="Agrandir Italics" charset="1" panose="00000500000000000000"/>
      <p:regular r:id="rId13"/>
    </p:embeddedFont>
    <p:embeddedFont>
      <p:font typeface="Agrandir Bold Italics" charset="1" panose="00000800000000000000"/>
      <p:regular r:id="rId14"/>
    </p:embeddedFont>
    <p:embeddedFont>
      <p:font typeface="Agrandir Thin" charset="1" panose="00000200000000000000"/>
      <p:regular r:id="rId15"/>
    </p:embeddedFont>
    <p:embeddedFont>
      <p:font typeface="Agrandir Thin Italics" charset="1" panose="00000200000000000000"/>
      <p:regular r:id="rId16"/>
    </p:embeddedFont>
    <p:embeddedFont>
      <p:font typeface="Agrandir Medium" charset="1" panose="00000600000000000000"/>
      <p:regular r:id="rId17"/>
    </p:embeddedFont>
    <p:embeddedFont>
      <p:font typeface="Agrandir Medium Italics" charset="1" panose="00000600000000000000"/>
      <p:regular r:id="rId18"/>
    </p:embeddedFont>
    <p:embeddedFont>
      <p:font typeface="Agrandir Ultra-Bold" charset="1" panose="00000A00000000000000"/>
      <p:regular r:id="rId19"/>
    </p:embeddedFont>
    <p:embeddedFont>
      <p:font typeface="Agrandir Ultra-Bold Italics" charset="1" panose="00000A00000000000000"/>
      <p:regular r:id="rId20"/>
    </p:embeddedFont>
    <p:embeddedFont>
      <p:font typeface="Agrandir Heavy" charset="1" panose="00000900000000000000"/>
      <p:regular r:id="rId21"/>
    </p:embeddedFont>
    <p:embeddedFont>
      <p:font typeface="Agrandir Heavy Italics" charset="1" panose="00000900000000000000"/>
      <p:regular r:id="rId22"/>
    </p:embeddedFont>
    <p:embeddedFont>
      <p:font typeface="Open Sans" charset="1" panose="020B0606030504020204"/>
      <p:regular r:id="rId23"/>
    </p:embeddedFont>
    <p:embeddedFont>
      <p:font typeface="Open Sans Bold" charset="1" panose="020B0806030504020204"/>
      <p:regular r:id="rId24"/>
    </p:embeddedFont>
    <p:embeddedFont>
      <p:font typeface="Open Sans Italics" charset="1" panose="020B0606030504020204"/>
      <p:regular r:id="rId25"/>
    </p:embeddedFont>
    <p:embeddedFont>
      <p:font typeface="Open Sans Bold Italics" charset="1" panose="020B0806030504020204"/>
      <p:regular r:id="rId26"/>
    </p:embeddedFont>
    <p:embeddedFont>
      <p:font typeface="Open Sans Light" charset="1" panose="020B0306030504020204"/>
      <p:regular r:id="rId27"/>
    </p:embeddedFont>
    <p:embeddedFont>
      <p:font typeface="Open Sans Light Italics" charset="1" panose="020B0306030504020204"/>
      <p:regular r:id="rId28"/>
    </p:embeddedFont>
    <p:embeddedFont>
      <p:font typeface="Open Sans Ultra-Bold" charset="1" panose="00000000000000000000"/>
      <p:regular r:id="rId29"/>
    </p:embeddedFont>
    <p:embeddedFont>
      <p:font typeface="Open Sans Ultra-Bold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gif"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6.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gif"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4.gif" Type="http://schemas.openxmlformats.org/officeDocument/2006/relationships/image"/><Relationship Id="rId9" Target="../media/image1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4.gif" Type="http://schemas.openxmlformats.org/officeDocument/2006/relationships/image"/><Relationship Id="rId13" Target="../media/image15.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14.gif" Type="http://schemas.openxmlformats.org/officeDocument/2006/relationships/image"/><Relationship Id="rId16" Target="../media/image31.png" Type="http://schemas.openxmlformats.org/officeDocument/2006/relationships/image"/><Relationship Id="rId17" Target="../media/image15.png" Type="http://schemas.openxmlformats.org/officeDocument/2006/relationships/image"/><Relationship Id="rId18" Target="../media/image32.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2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gif"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4.gif" Type="http://schemas.openxmlformats.org/officeDocument/2006/relationships/image"/><Relationship Id="rId12" Target="../media/image15.png" Type="http://schemas.openxmlformats.org/officeDocument/2006/relationships/image"/><Relationship Id="rId2" Target="../media/image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01553" y="8877726"/>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Freeform 7" id="7"/>
          <p:cNvSpPr/>
          <p:nvPr/>
        </p:nvSpPr>
        <p:spPr>
          <a:xfrm flipH="false" flipV="false" rot="0">
            <a:off x="1679748" y="6717111"/>
            <a:ext cx="1857139" cy="2348106"/>
          </a:xfrm>
          <a:custGeom>
            <a:avLst/>
            <a:gdLst/>
            <a:ahLst/>
            <a:cxnLst/>
            <a:rect r="r" b="b" t="t" l="l"/>
            <a:pathLst>
              <a:path h="2348106" w="1857139">
                <a:moveTo>
                  <a:pt x="0" y="0"/>
                </a:moveTo>
                <a:lnTo>
                  <a:pt x="1857139" y="0"/>
                </a:lnTo>
                <a:lnTo>
                  <a:pt x="1857139" y="2348107"/>
                </a:lnTo>
                <a:lnTo>
                  <a:pt x="0" y="2348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52710" y="6048798"/>
            <a:ext cx="3838441" cy="3531365"/>
          </a:xfrm>
          <a:custGeom>
            <a:avLst/>
            <a:gdLst/>
            <a:ahLst/>
            <a:cxnLst/>
            <a:rect r="r" b="b" t="t" l="l"/>
            <a:pathLst>
              <a:path h="3531365" w="3838441">
                <a:moveTo>
                  <a:pt x="0" y="0"/>
                </a:moveTo>
                <a:lnTo>
                  <a:pt x="3838440" y="0"/>
                </a:lnTo>
                <a:lnTo>
                  <a:pt x="3838440" y="3531365"/>
                </a:lnTo>
                <a:lnTo>
                  <a:pt x="0" y="3531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202270" y="5516961"/>
            <a:ext cx="3101722" cy="3921718"/>
          </a:xfrm>
          <a:custGeom>
            <a:avLst/>
            <a:gdLst/>
            <a:ahLst/>
            <a:cxnLst/>
            <a:rect r="r" b="b" t="t" l="l"/>
            <a:pathLst>
              <a:path h="3921718" w="3101722">
                <a:moveTo>
                  <a:pt x="0" y="0"/>
                </a:moveTo>
                <a:lnTo>
                  <a:pt x="3101722" y="0"/>
                </a:lnTo>
                <a:lnTo>
                  <a:pt x="3101722" y="3921718"/>
                </a:lnTo>
                <a:lnTo>
                  <a:pt x="0" y="3921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861470" y="6048798"/>
            <a:ext cx="1376584" cy="3016420"/>
          </a:xfrm>
          <a:custGeom>
            <a:avLst/>
            <a:gdLst/>
            <a:ahLst/>
            <a:cxnLst/>
            <a:rect r="r" b="b" t="t" l="l"/>
            <a:pathLst>
              <a:path h="3016420" w="1376584">
                <a:moveTo>
                  <a:pt x="0" y="0"/>
                </a:moveTo>
                <a:lnTo>
                  <a:pt x="1376585" y="0"/>
                </a:lnTo>
                <a:lnTo>
                  <a:pt x="1376585" y="3016420"/>
                </a:lnTo>
                <a:lnTo>
                  <a:pt x="0" y="30164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4498912" y="7477820"/>
            <a:ext cx="3543105" cy="1709548"/>
          </a:xfrm>
          <a:custGeom>
            <a:avLst/>
            <a:gdLst/>
            <a:ahLst/>
            <a:cxnLst/>
            <a:rect r="r" b="b" t="t" l="l"/>
            <a:pathLst>
              <a:path h="1709548" w="3543105">
                <a:moveTo>
                  <a:pt x="3543105" y="0"/>
                </a:moveTo>
                <a:lnTo>
                  <a:pt x="0" y="0"/>
                </a:lnTo>
                <a:lnTo>
                  <a:pt x="0" y="1709548"/>
                </a:lnTo>
                <a:lnTo>
                  <a:pt x="3543105" y="1709548"/>
                </a:lnTo>
                <a:lnTo>
                  <a:pt x="3543105" y="0"/>
                </a:lnTo>
                <a:close/>
              </a:path>
            </a:pathLst>
          </a:custGeom>
          <a:blipFill>
            <a:blip r:embed="rId8"/>
            <a:stretch>
              <a:fillRect l="0" t="0" r="0" b="0"/>
            </a:stretch>
          </a:blipFill>
        </p:spPr>
      </p:sp>
      <p:sp>
        <p:nvSpPr>
          <p:cNvPr name="Freeform 12" id="12"/>
          <p:cNvSpPr/>
          <p:nvPr/>
        </p:nvSpPr>
        <p:spPr>
          <a:xfrm flipH="false" flipV="false" rot="0">
            <a:off x="-1138074" y="2793208"/>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4517830" y="5646233"/>
            <a:ext cx="9252340" cy="643204"/>
          </a:xfrm>
          <a:prstGeom prst="rect">
            <a:avLst/>
          </a:prstGeom>
        </p:spPr>
        <p:txBody>
          <a:bodyPr anchor="t" rtlCol="false" tIns="0" lIns="0" bIns="0" rIns="0">
            <a:spAutoFit/>
          </a:bodyPr>
          <a:lstStyle/>
          <a:p>
            <a:pPr algn="ctr">
              <a:lnSpc>
                <a:spcPts val="4447"/>
              </a:lnSpc>
            </a:pPr>
            <a:r>
              <a:rPr lang="en-US" sz="3176">
                <a:solidFill>
                  <a:srgbClr val="000000"/>
                </a:solidFill>
                <a:latin typeface="Agrandir"/>
              </a:rPr>
              <a:t>Presented by: Rafael Gerotto Coelho</a:t>
            </a:r>
          </a:p>
        </p:txBody>
      </p:sp>
      <p:sp>
        <p:nvSpPr>
          <p:cNvPr name="Freeform 16" id="16"/>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2687942" y="8260940"/>
            <a:ext cx="1697891" cy="1852857"/>
          </a:xfrm>
          <a:custGeom>
            <a:avLst/>
            <a:gdLst/>
            <a:ahLst/>
            <a:cxnLst/>
            <a:rect r="r" b="b" t="t" l="l"/>
            <a:pathLst>
              <a:path h="1852857" w="1697891">
                <a:moveTo>
                  <a:pt x="0" y="0"/>
                </a:moveTo>
                <a:lnTo>
                  <a:pt x="1697890" y="0"/>
                </a:lnTo>
                <a:lnTo>
                  <a:pt x="1697890" y="1852857"/>
                </a:lnTo>
                <a:lnTo>
                  <a:pt x="0" y="185285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2096381" y="2312120"/>
            <a:ext cx="14095237" cy="2831380"/>
          </a:xfrm>
          <a:prstGeom prst="rect">
            <a:avLst/>
          </a:prstGeom>
        </p:spPr>
        <p:txBody>
          <a:bodyPr anchor="t" rtlCol="false" tIns="0" lIns="0" bIns="0" rIns="0">
            <a:spAutoFit/>
          </a:bodyPr>
          <a:lstStyle/>
          <a:p>
            <a:pPr algn="ctr">
              <a:lnSpc>
                <a:spcPts val="10692"/>
              </a:lnSpc>
            </a:pPr>
            <a:r>
              <a:rPr lang="en-US" sz="9993">
                <a:solidFill>
                  <a:srgbClr val="000000"/>
                </a:solidFill>
                <a:latin typeface="Arcade Gamer"/>
              </a:rPr>
              <a:t>HOME ALONE GAME</a:t>
            </a:r>
          </a:p>
        </p:txBody>
      </p:sp>
      <p:pic>
        <p:nvPicPr>
          <p:cNvPr name="Picture 19" id="19"/>
          <p:cNvPicPr>
            <a:picLocks noChangeAspect="true"/>
          </p:cNvPicPr>
          <p:nvPr/>
        </p:nvPicPr>
        <p:blipFill>
          <a:blip r:embed="rId15"/>
          <a:srcRect l="0" t="0" r="0" b="0"/>
          <a:stretch>
            <a:fillRect/>
          </a:stretch>
        </p:blipFill>
        <p:spPr>
          <a:xfrm flipH="false" flipV="false" rot="0">
            <a:off x="16761891" y="444883"/>
            <a:ext cx="1125685" cy="996231"/>
          </a:xfrm>
          <a:prstGeom prst="rect">
            <a:avLst/>
          </a:prstGeom>
        </p:spPr>
      </p:pic>
      <p:sp>
        <p:nvSpPr>
          <p:cNvPr name="Freeform 20" id="20"/>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1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513679">
            <a:off x="11291753" y="2854646"/>
            <a:ext cx="4921519" cy="4832540"/>
            <a:chOff x="0" y="0"/>
            <a:chExt cx="6562025" cy="6443386"/>
          </a:xfrm>
        </p:grpSpPr>
        <p:pic>
          <p:nvPicPr>
            <p:cNvPr name="Picture 3" id="3"/>
            <p:cNvPicPr>
              <a:picLocks noChangeAspect="true"/>
            </p:cNvPicPr>
            <p:nvPr/>
          </p:nvPicPr>
          <p:blipFill>
            <a:blip r:embed="rId2"/>
            <a:srcRect l="27879" t="8034" r="24457" b="21763"/>
            <a:stretch>
              <a:fillRect/>
            </a:stretch>
          </p:blipFill>
          <p:spPr>
            <a:xfrm flipH="false" flipV="false">
              <a:off x="0" y="0"/>
              <a:ext cx="6562025" cy="6443386"/>
            </a:xfrm>
            <a:prstGeom prst="rect">
              <a:avLst/>
            </a:prstGeom>
          </p:spPr>
        </p:pic>
      </p:grpSp>
      <p:sp>
        <p:nvSpPr>
          <p:cNvPr name="Freeform 4" id="4"/>
          <p:cNvSpPr/>
          <p:nvPr/>
        </p:nvSpPr>
        <p:spPr>
          <a:xfrm flipH="false" flipV="false" rot="516056">
            <a:off x="10894610" y="1806143"/>
            <a:ext cx="5715804" cy="7064477"/>
          </a:xfrm>
          <a:custGeom>
            <a:avLst/>
            <a:gdLst/>
            <a:ahLst/>
            <a:cxnLst/>
            <a:rect r="r" b="b" t="t" l="l"/>
            <a:pathLst>
              <a:path h="7064477" w="5715804">
                <a:moveTo>
                  <a:pt x="0" y="0"/>
                </a:moveTo>
                <a:lnTo>
                  <a:pt x="5715805" y="0"/>
                </a:lnTo>
                <a:lnTo>
                  <a:pt x="5715805" y="7064477"/>
                </a:lnTo>
                <a:lnTo>
                  <a:pt x="0" y="70644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097067" y="3434361"/>
            <a:ext cx="3345291" cy="1709139"/>
          </a:xfrm>
          <a:custGeom>
            <a:avLst/>
            <a:gdLst/>
            <a:ahLst/>
            <a:cxnLst/>
            <a:rect r="r" b="b" t="t" l="l"/>
            <a:pathLst>
              <a:path h="1709139" w="3345291">
                <a:moveTo>
                  <a:pt x="0" y="0"/>
                </a:moveTo>
                <a:lnTo>
                  <a:pt x="3345291" y="0"/>
                </a:lnTo>
                <a:lnTo>
                  <a:pt x="3345291" y="1709139"/>
                </a:lnTo>
                <a:lnTo>
                  <a:pt x="0" y="17091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850335" y="670856"/>
            <a:ext cx="3231363" cy="1650933"/>
          </a:xfrm>
          <a:custGeom>
            <a:avLst/>
            <a:gdLst/>
            <a:ahLst/>
            <a:cxnLst/>
            <a:rect r="r" b="b" t="t" l="l"/>
            <a:pathLst>
              <a:path h="1650933" w="3231363">
                <a:moveTo>
                  <a:pt x="0" y="0"/>
                </a:moveTo>
                <a:lnTo>
                  <a:pt x="3231363" y="0"/>
                </a:lnTo>
                <a:lnTo>
                  <a:pt x="3231363" y="1650932"/>
                </a:lnTo>
                <a:lnTo>
                  <a:pt x="0" y="16509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9439597" y="8071939"/>
            <a:ext cx="3345291" cy="1709139"/>
          </a:xfrm>
          <a:custGeom>
            <a:avLst/>
            <a:gdLst/>
            <a:ahLst/>
            <a:cxnLst/>
            <a:rect r="r" b="b" t="t" l="l"/>
            <a:pathLst>
              <a:path h="1709139" w="3345291">
                <a:moveTo>
                  <a:pt x="0" y="0"/>
                </a:moveTo>
                <a:lnTo>
                  <a:pt x="3345291" y="0"/>
                </a:lnTo>
                <a:lnTo>
                  <a:pt x="3345291" y="1709139"/>
                </a:lnTo>
                <a:lnTo>
                  <a:pt x="0" y="17091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pic>
        <p:nvPicPr>
          <p:cNvPr name="Picture 9" id="9"/>
          <p:cNvPicPr>
            <a:picLocks noChangeAspect="true"/>
          </p:cNvPicPr>
          <p:nvPr/>
        </p:nvPicPr>
        <p:blipFill>
          <a:blip r:embed="rId9"/>
          <a:srcRect l="0" t="0" r="0" b="0"/>
          <a:stretch>
            <a:fillRect/>
          </a:stretch>
        </p:blipFill>
        <p:spPr>
          <a:xfrm flipH="false" flipV="false" rot="0">
            <a:off x="11112242" y="1760945"/>
            <a:ext cx="1125685" cy="996231"/>
          </a:xfrm>
          <a:prstGeom prst="rect">
            <a:avLst/>
          </a:prstGeom>
        </p:spPr>
      </p:pic>
      <p:sp>
        <p:nvSpPr>
          <p:cNvPr name="TextBox 10" id="10"/>
          <p:cNvSpPr txBox="true"/>
          <p:nvPr/>
        </p:nvSpPr>
        <p:spPr>
          <a:xfrm rot="0">
            <a:off x="782573" y="2049474"/>
            <a:ext cx="9199295" cy="950586"/>
          </a:xfrm>
          <a:prstGeom prst="rect">
            <a:avLst/>
          </a:prstGeom>
        </p:spPr>
        <p:txBody>
          <a:bodyPr anchor="t" rtlCol="false" tIns="0" lIns="0" bIns="0" rIns="0">
            <a:spAutoFit/>
          </a:bodyPr>
          <a:lstStyle/>
          <a:p>
            <a:pPr algn="ctr">
              <a:lnSpc>
                <a:spcPts val="6833"/>
              </a:lnSpc>
            </a:pPr>
            <a:r>
              <a:rPr lang="en-US" sz="6386">
                <a:solidFill>
                  <a:srgbClr val="000000"/>
                </a:solidFill>
                <a:latin typeface="Arcade Gamer"/>
              </a:rPr>
              <a:t>ABOUT ME</a:t>
            </a:r>
          </a:p>
        </p:txBody>
      </p:sp>
      <p:sp>
        <p:nvSpPr>
          <p:cNvPr name="TextBox 11" id="11"/>
          <p:cNvSpPr txBox="true"/>
          <p:nvPr/>
        </p:nvSpPr>
        <p:spPr>
          <a:xfrm rot="0">
            <a:off x="391660" y="3666810"/>
            <a:ext cx="9590209" cy="4015075"/>
          </a:xfrm>
          <a:prstGeom prst="rect">
            <a:avLst/>
          </a:prstGeom>
        </p:spPr>
        <p:txBody>
          <a:bodyPr anchor="t" rtlCol="false" tIns="0" lIns="0" bIns="0" rIns="0">
            <a:spAutoFit/>
          </a:bodyPr>
          <a:lstStyle/>
          <a:p>
            <a:pPr marL="565110" indent="-282555" lvl="1">
              <a:lnSpc>
                <a:spcPts val="3926"/>
              </a:lnSpc>
              <a:buFont typeface="Arial"/>
              <a:buChar char="•"/>
            </a:pPr>
            <a:r>
              <a:rPr lang="en-US" sz="2617">
                <a:solidFill>
                  <a:srgbClr val="272727"/>
                </a:solidFill>
                <a:latin typeface="Agrandir"/>
              </a:rPr>
              <a:t>My name is Rafael Gerotto Coelho, I’m 34 years old from Brazil living abroad for more than 10 years, 4 of this 10 years in Barcelona, I have background in graphic design, and now I decide to move to another steep of learning.</a:t>
            </a:r>
          </a:p>
          <a:p>
            <a:pPr marL="565110" indent="-282555" lvl="1">
              <a:lnSpc>
                <a:spcPts val="3926"/>
              </a:lnSpc>
              <a:buFont typeface="Arial"/>
              <a:buChar char="•"/>
            </a:pPr>
            <a:r>
              <a:rPr lang="en-US" sz="2617">
                <a:solidFill>
                  <a:srgbClr val="272727"/>
                </a:solidFill>
                <a:latin typeface="Agrandir"/>
              </a:rPr>
              <a:t>Since I moved to europe I never work with my background degree, after many years i decide to go for new learnings, that’s way I choose a Bootcamp. </a:t>
            </a:r>
          </a:p>
          <a:p>
            <a:pPr marL="565110" indent="-282555" lvl="1">
              <a:lnSpc>
                <a:spcPts val="3926"/>
              </a:lnSpc>
              <a:buFont typeface="Arial"/>
              <a:buChar char="•"/>
            </a:pPr>
            <a:r>
              <a:rPr lang="en-US" sz="2617">
                <a:solidFill>
                  <a:srgbClr val="272727"/>
                </a:solidFill>
                <a:latin typeface="Agrandir"/>
              </a:rPr>
              <a:t>As you can see in the photo, I’m always smiling.</a:t>
            </a:r>
          </a:p>
        </p:txBody>
      </p:sp>
      <p:sp>
        <p:nvSpPr>
          <p:cNvPr name="Freeform 12" id="12"/>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84000">
            <a:off x="10346855" y="2088400"/>
            <a:ext cx="6392543" cy="6975989"/>
          </a:xfrm>
          <a:custGeom>
            <a:avLst/>
            <a:gdLst/>
            <a:ahLst/>
            <a:cxnLst/>
            <a:rect r="r" b="b" t="t" l="l"/>
            <a:pathLst>
              <a:path h="6975989" w="6392543">
                <a:moveTo>
                  <a:pt x="0" y="0"/>
                </a:moveTo>
                <a:lnTo>
                  <a:pt x="6392543" y="0"/>
                </a:lnTo>
                <a:lnTo>
                  <a:pt x="6392543" y="6975989"/>
                </a:lnTo>
                <a:lnTo>
                  <a:pt x="0" y="69759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4332" y="133610"/>
            <a:ext cx="4420491" cy="2258469"/>
          </a:xfrm>
          <a:custGeom>
            <a:avLst/>
            <a:gdLst/>
            <a:ahLst/>
            <a:cxnLst/>
            <a:rect r="r" b="b" t="t" l="l"/>
            <a:pathLst>
              <a:path h="2258469" w="4420491">
                <a:moveTo>
                  <a:pt x="0" y="0"/>
                </a:moveTo>
                <a:lnTo>
                  <a:pt x="4420490" y="0"/>
                </a:lnTo>
                <a:lnTo>
                  <a:pt x="4420490" y="2258469"/>
                </a:lnTo>
                <a:lnTo>
                  <a:pt x="0" y="2258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473680" y="7756183"/>
            <a:ext cx="4692042" cy="2397207"/>
          </a:xfrm>
          <a:custGeom>
            <a:avLst/>
            <a:gdLst/>
            <a:ahLst/>
            <a:cxnLst/>
            <a:rect r="r" b="b" t="t" l="l"/>
            <a:pathLst>
              <a:path h="2397207" w="4692042">
                <a:moveTo>
                  <a:pt x="0" y="0"/>
                </a:moveTo>
                <a:lnTo>
                  <a:pt x="4692042" y="0"/>
                </a:lnTo>
                <a:lnTo>
                  <a:pt x="4692042" y="2397207"/>
                </a:lnTo>
                <a:lnTo>
                  <a:pt x="0" y="23972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05714" y="4827951"/>
            <a:ext cx="4692042" cy="2397207"/>
          </a:xfrm>
          <a:custGeom>
            <a:avLst/>
            <a:gdLst/>
            <a:ahLst/>
            <a:cxnLst/>
            <a:rect r="r" b="b" t="t" l="l"/>
            <a:pathLst>
              <a:path h="2397207" w="4692042">
                <a:moveTo>
                  <a:pt x="0" y="0"/>
                </a:moveTo>
                <a:lnTo>
                  <a:pt x="4692042" y="0"/>
                </a:lnTo>
                <a:lnTo>
                  <a:pt x="4692042" y="2397207"/>
                </a:lnTo>
                <a:lnTo>
                  <a:pt x="0" y="23972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47204" y="1441769"/>
            <a:ext cx="10037127" cy="2424360"/>
          </a:xfrm>
          <a:prstGeom prst="rect">
            <a:avLst/>
          </a:prstGeom>
        </p:spPr>
        <p:txBody>
          <a:bodyPr anchor="t" rtlCol="false" tIns="0" lIns="0" bIns="0" rIns="0">
            <a:spAutoFit/>
          </a:bodyPr>
          <a:lstStyle/>
          <a:p>
            <a:pPr algn="ctr">
              <a:lnSpc>
                <a:spcPts val="9176"/>
              </a:lnSpc>
            </a:pPr>
            <a:r>
              <a:rPr lang="en-US" sz="8575">
                <a:solidFill>
                  <a:srgbClr val="000000"/>
                </a:solidFill>
                <a:latin typeface="Arcade Gamer"/>
              </a:rPr>
              <a:t>ABOUT MY PROJECT</a:t>
            </a:r>
          </a:p>
        </p:txBody>
      </p:sp>
      <p:sp>
        <p:nvSpPr>
          <p:cNvPr name="TextBox 8" id="8"/>
          <p:cNvSpPr txBox="true"/>
          <p:nvPr/>
        </p:nvSpPr>
        <p:spPr>
          <a:xfrm rot="0">
            <a:off x="247204" y="3904229"/>
            <a:ext cx="10037127" cy="5500975"/>
          </a:xfrm>
          <a:prstGeom prst="rect">
            <a:avLst/>
          </a:prstGeom>
        </p:spPr>
        <p:txBody>
          <a:bodyPr anchor="t" rtlCol="false" tIns="0" lIns="0" bIns="0" rIns="0">
            <a:spAutoFit/>
          </a:bodyPr>
          <a:lstStyle/>
          <a:p>
            <a:pPr marL="565110" indent="-282555" lvl="1">
              <a:lnSpc>
                <a:spcPts val="3926"/>
              </a:lnSpc>
              <a:buFont typeface="Arial"/>
              <a:buChar char="•"/>
            </a:pPr>
            <a:r>
              <a:rPr lang="en-US" sz="2617">
                <a:solidFill>
                  <a:srgbClr val="272727"/>
                </a:solidFill>
                <a:latin typeface="Agrandir"/>
              </a:rPr>
              <a:t>I start building a game where you need to find a special character</a:t>
            </a:r>
          </a:p>
          <a:p>
            <a:pPr marL="565110" indent="-282555" lvl="1">
              <a:lnSpc>
                <a:spcPts val="3926"/>
              </a:lnSpc>
              <a:buFont typeface="Arial"/>
              <a:buChar char="•"/>
            </a:pPr>
            <a:r>
              <a:rPr lang="en-US" sz="2617">
                <a:solidFill>
                  <a:srgbClr val="272727"/>
                </a:solidFill>
                <a:latin typeface="Agrandir"/>
              </a:rPr>
              <a:t>My project was look like a memory game, but instead you find a combination, you just need to find a specific card.</a:t>
            </a:r>
          </a:p>
          <a:p>
            <a:pPr marL="565110" indent="-282555" lvl="1">
              <a:lnSpc>
                <a:spcPts val="3926"/>
              </a:lnSpc>
              <a:buFont typeface="Arial"/>
              <a:buChar char="•"/>
            </a:pPr>
            <a:r>
              <a:rPr lang="en-US" sz="2617">
                <a:solidFill>
                  <a:srgbClr val="272727"/>
                </a:solidFill>
                <a:latin typeface="Agrandir"/>
              </a:rPr>
              <a:t>I’m in love with Home Alone movie, so as in the move when the parents forget Kevin at home in christmas time, now is your turn to find kevin for them.</a:t>
            </a:r>
          </a:p>
          <a:p>
            <a:pPr marL="565110" indent="-282555" lvl="1">
              <a:lnSpc>
                <a:spcPts val="3926"/>
              </a:lnSpc>
              <a:buFont typeface="Arial"/>
              <a:buChar char="•"/>
            </a:pPr>
            <a:r>
              <a:rPr lang="en-US" sz="2617">
                <a:solidFill>
                  <a:srgbClr val="272727"/>
                </a:solidFill>
                <a:latin typeface="Agrandir"/>
              </a:rPr>
              <a:t>I set a time for the player to check all the cards before they flip back, before you click in the cards, you need to click in the START button for running the time. </a:t>
            </a:r>
          </a:p>
          <a:p>
            <a:pPr>
              <a:lnSpc>
                <a:spcPts val="3926"/>
              </a:lnSpc>
            </a:pPr>
          </a:p>
        </p:txBody>
      </p:sp>
      <p:pic>
        <p:nvPicPr>
          <p:cNvPr name="Picture 9" id="9"/>
          <p:cNvPicPr>
            <a:picLocks noChangeAspect="true"/>
          </p:cNvPicPr>
          <p:nvPr/>
        </p:nvPicPr>
        <p:blipFill>
          <a:blip r:embed="rId8"/>
          <a:srcRect l="0" t="0" r="0" b="0"/>
          <a:stretch>
            <a:fillRect/>
          </a:stretch>
        </p:blipFill>
        <p:spPr>
          <a:xfrm flipH="false" flipV="false" rot="0">
            <a:off x="11009631" y="7258067"/>
            <a:ext cx="1125685" cy="996231"/>
          </a:xfrm>
          <a:prstGeom prst="rect">
            <a:avLst/>
          </a:prstGeom>
        </p:spPr>
      </p:pic>
      <p:sp>
        <p:nvSpPr>
          <p:cNvPr name="Freeform 10" id="10"/>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16050519" y="596962"/>
            <a:ext cx="3345291" cy="1709139"/>
          </a:xfrm>
          <a:custGeom>
            <a:avLst/>
            <a:gdLst/>
            <a:ahLst/>
            <a:cxnLst/>
            <a:rect r="r" b="b" t="t" l="l"/>
            <a:pathLst>
              <a:path h="1709139" w="3345291">
                <a:moveTo>
                  <a:pt x="0" y="0"/>
                </a:moveTo>
                <a:lnTo>
                  <a:pt x="3345291" y="0"/>
                </a:lnTo>
                <a:lnTo>
                  <a:pt x="3345291" y="1709139"/>
                </a:lnTo>
                <a:lnTo>
                  <a:pt x="0" y="1709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6895" y="-622233"/>
            <a:ext cx="3231363" cy="1650933"/>
          </a:xfrm>
          <a:custGeom>
            <a:avLst/>
            <a:gdLst/>
            <a:ahLst/>
            <a:cxnLst/>
            <a:rect r="r" b="b" t="t" l="l"/>
            <a:pathLst>
              <a:path h="1650933" w="3231363">
                <a:moveTo>
                  <a:pt x="0" y="0"/>
                </a:moveTo>
                <a:lnTo>
                  <a:pt x="3231363" y="0"/>
                </a:lnTo>
                <a:lnTo>
                  <a:pt x="3231363" y="1650933"/>
                </a:lnTo>
                <a:lnTo>
                  <a:pt x="0" y="1650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82573" y="1693190"/>
            <a:ext cx="8361427" cy="1263923"/>
          </a:xfrm>
          <a:prstGeom prst="rect">
            <a:avLst/>
          </a:prstGeom>
        </p:spPr>
        <p:txBody>
          <a:bodyPr anchor="t" rtlCol="false" tIns="0" lIns="0" bIns="0" rIns="0">
            <a:spAutoFit/>
          </a:bodyPr>
          <a:lstStyle/>
          <a:p>
            <a:pPr algn="ctr">
              <a:lnSpc>
                <a:spcPts val="9176"/>
              </a:lnSpc>
            </a:pPr>
            <a:r>
              <a:rPr lang="en-US" sz="8575">
                <a:solidFill>
                  <a:srgbClr val="000000"/>
                </a:solidFill>
                <a:latin typeface="Arcade Gamer"/>
              </a:rPr>
              <a:t>CHALLENGE</a:t>
            </a:r>
          </a:p>
        </p:txBody>
      </p:sp>
      <p:grpSp>
        <p:nvGrpSpPr>
          <p:cNvPr name="Group 6" id="6"/>
          <p:cNvGrpSpPr/>
          <p:nvPr/>
        </p:nvGrpSpPr>
        <p:grpSpPr>
          <a:xfrm rot="0">
            <a:off x="-355235" y="9226203"/>
            <a:ext cx="18643235" cy="1409274"/>
            <a:chOff x="0" y="0"/>
            <a:chExt cx="24857646" cy="1879032"/>
          </a:xfrm>
        </p:grpSpPr>
        <p:grpSp>
          <p:nvGrpSpPr>
            <p:cNvPr name="Group 7" id="7"/>
            <p:cNvGrpSpPr/>
            <p:nvPr/>
          </p:nvGrpSpPr>
          <p:grpSpPr>
            <a:xfrm rot="0">
              <a:off x="0" y="0"/>
              <a:ext cx="24857646" cy="1014865"/>
              <a:chOff x="0" y="0"/>
              <a:chExt cx="6306477" cy="257475"/>
            </a:xfrm>
          </p:grpSpPr>
          <p:sp>
            <p:nvSpPr>
              <p:cNvPr name="Freeform 8" id="8"/>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9" id="9"/>
            <p:cNvGrpSpPr/>
            <p:nvPr/>
          </p:nvGrpSpPr>
          <p:grpSpPr>
            <a:xfrm rot="0">
              <a:off x="0" y="554789"/>
              <a:ext cx="24857646" cy="1324243"/>
              <a:chOff x="0" y="0"/>
              <a:chExt cx="6306477" cy="335965"/>
            </a:xfrm>
          </p:grpSpPr>
          <p:sp>
            <p:nvSpPr>
              <p:cNvPr name="Freeform 10" id="10"/>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Freeform 11" id="11"/>
          <p:cNvSpPr/>
          <p:nvPr/>
        </p:nvSpPr>
        <p:spPr>
          <a:xfrm flipH="false" flipV="false" rot="0">
            <a:off x="14618226" y="3101983"/>
            <a:ext cx="5396727" cy="6823448"/>
          </a:xfrm>
          <a:custGeom>
            <a:avLst/>
            <a:gdLst/>
            <a:ahLst/>
            <a:cxnLst/>
            <a:rect r="r" b="b" t="t" l="l"/>
            <a:pathLst>
              <a:path h="6823448" w="5396727">
                <a:moveTo>
                  <a:pt x="0" y="0"/>
                </a:moveTo>
                <a:lnTo>
                  <a:pt x="5396727" y="0"/>
                </a:lnTo>
                <a:lnTo>
                  <a:pt x="5396727" y="6823448"/>
                </a:lnTo>
                <a:lnTo>
                  <a:pt x="0" y="68234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0819108" y="4996313"/>
            <a:ext cx="2132964" cy="4929118"/>
          </a:xfrm>
          <a:custGeom>
            <a:avLst/>
            <a:gdLst/>
            <a:ahLst/>
            <a:cxnLst/>
            <a:rect r="r" b="b" t="t" l="l"/>
            <a:pathLst>
              <a:path h="4929118" w="2132964">
                <a:moveTo>
                  <a:pt x="0" y="0"/>
                </a:moveTo>
                <a:lnTo>
                  <a:pt x="2132963" y="0"/>
                </a:lnTo>
                <a:lnTo>
                  <a:pt x="2132963" y="4929118"/>
                </a:lnTo>
                <a:lnTo>
                  <a:pt x="0" y="49291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782573" y="2949583"/>
            <a:ext cx="9874891" cy="4510375"/>
          </a:xfrm>
          <a:prstGeom prst="rect">
            <a:avLst/>
          </a:prstGeom>
        </p:spPr>
        <p:txBody>
          <a:bodyPr anchor="t" rtlCol="false" tIns="0" lIns="0" bIns="0" rIns="0">
            <a:spAutoFit/>
          </a:bodyPr>
          <a:lstStyle/>
          <a:p>
            <a:pPr algn="just" marL="565110" indent="-282555" lvl="1">
              <a:lnSpc>
                <a:spcPts val="3926"/>
              </a:lnSpc>
              <a:buFont typeface="Arial"/>
              <a:buChar char="•"/>
            </a:pPr>
            <a:r>
              <a:rPr lang="en-US" sz="2617">
                <a:solidFill>
                  <a:srgbClr val="272727"/>
                </a:solidFill>
                <a:latin typeface="Agrandir"/>
              </a:rPr>
              <a:t>my challenge is working with Javascript, first of all.</a:t>
            </a:r>
          </a:p>
          <a:p>
            <a:pPr algn="just" marL="565110" indent="-282555" lvl="1">
              <a:lnSpc>
                <a:spcPts val="3926"/>
              </a:lnSpc>
              <a:buFont typeface="Arial"/>
              <a:buChar char="•"/>
            </a:pPr>
            <a:r>
              <a:rPr lang="en-US" sz="2617">
                <a:solidFill>
                  <a:srgbClr val="272727"/>
                </a:solidFill>
                <a:latin typeface="Agrandir"/>
              </a:rPr>
              <a:t>at the beginner I’m so scary about to be alone with Javascript, but later on we have some private time together we put our points on table, from now we have a deal, we gonna help it other.</a:t>
            </a:r>
          </a:p>
          <a:p>
            <a:pPr algn="just" marL="565110" indent="-282555" lvl="1">
              <a:lnSpc>
                <a:spcPts val="3926"/>
              </a:lnSpc>
              <a:buFont typeface="Arial"/>
              <a:buChar char="•"/>
            </a:pPr>
            <a:r>
              <a:rPr lang="en-US" sz="2617">
                <a:solidFill>
                  <a:srgbClr val="272727"/>
                </a:solidFill>
                <a:latin typeface="Agrandir"/>
              </a:rPr>
              <a:t>find a way to flip at the beginner to flip for just a second.</a:t>
            </a:r>
          </a:p>
          <a:p>
            <a:pPr algn="just" marL="565110" indent="-282555" lvl="1">
              <a:lnSpc>
                <a:spcPts val="3926"/>
              </a:lnSpc>
              <a:buFont typeface="Arial"/>
              <a:buChar char="•"/>
            </a:pPr>
            <a:r>
              <a:rPr lang="en-US" sz="2617">
                <a:solidFill>
                  <a:srgbClr val="272727"/>
                </a:solidFill>
                <a:latin typeface="Agrandir"/>
              </a:rPr>
              <a:t>I was a bit struggle with the correct way to add new coding for my game, so I need to push more to learning about the logic.</a:t>
            </a:r>
          </a:p>
        </p:txBody>
      </p:sp>
      <p:sp>
        <p:nvSpPr>
          <p:cNvPr name="Freeform 14" id="14"/>
          <p:cNvSpPr/>
          <p:nvPr/>
        </p:nvSpPr>
        <p:spPr>
          <a:xfrm flipH="false" flipV="false" rot="0">
            <a:off x="13113715" y="5001723"/>
            <a:ext cx="2150888" cy="4929118"/>
          </a:xfrm>
          <a:custGeom>
            <a:avLst/>
            <a:gdLst/>
            <a:ahLst/>
            <a:cxnLst/>
            <a:rect r="r" b="b" t="t" l="l"/>
            <a:pathLst>
              <a:path h="4929118" w="2150888">
                <a:moveTo>
                  <a:pt x="0" y="0"/>
                </a:moveTo>
                <a:lnTo>
                  <a:pt x="2150888" y="0"/>
                </a:lnTo>
                <a:lnTo>
                  <a:pt x="2150888" y="4929118"/>
                </a:lnTo>
                <a:lnTo>
                  <a:pt x="0" y="49291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pic>
        <p:nvPicPr>
          <p:cNvPr name="Picture 15" id="15"/>
          <p:cNvPicPr>
            <a:picLocks noChangeAspect="true"/>
          </p:cNvPicPr>
          <p:nvPr/>
        </p:nvPicPr>
        <p:blipFill>
          <a:blip r:embed="rId12"/>
          <a:srcRect l="0" t="0" r="0" b="0"/>
          <a:stretch>
            <a:fillRect/>
          </a:stretch>
        </p:blipFill>
        <p:spPr>
          <a:xfrm flipH="false" flipV="false" rot="0">
            <a:off x="12550872" y="218910"/>
            <a:ext cx="1125685" cy="996231"/>
          </a:xfrm>
          <a:prstGeom prst="rect">
            <a:avLst/>
          </a:prstGeom>
        </p:spPr>
      </p:pic>
      <p:sp>
        <p:nvSpPr>
          <p:cNvPr name="Freeform 16" id="16"/>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6386145" y="-557361"/>
            <a:ext cx="4420491" cy="2258469"/>
          </a:xfrm>
          <a:custGeom>
            <a:avLst/>
            <a:gdLst/>
            <a:ahLst/>
            <a:cxnLst/>
            <a:rect r="r" b="b" t="t" l="l"/>
            <a:pathLst>
              <a:path h="2258469" w="4420491">
                <a:moveTo>
                  <a:pt x="0" y="0"/>
                </a:moveTo>
                <a:lnTo>
                  <a:pt x="4420490" y="0"/>
                </a:lnTo>
                <a:lnTo>
                  <a:pt x="4420490" y="2258469"/>
                </a:lnTo>
                <a:lnTo>
                  <a:pt x="0" y="22584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417129" y="758058"/>
            <a:ext cx="4603743" cy="4157254"/>
            <a:chOff x="0" y="0"/>
            <a:chExt cx="1137680" cy="1027343"/>
          </a:xfrm>
        </p:grpSpPr>
        <p:sp>
          <p:nvSpPr>
            <p:cNvPr name="Freeform 4" id="4"/>
            <p:cNvSpPr/>
            <p:nvPr/>
          </p:nvSpPr>
          <p:spPr>
            <a:xfrm flipH="false" flipV="false" rot="0">
              <a:off x="0" y="0"/>
              <a:ext cx="1137680" cy="1027343"/>
            </a:xfrm>
            <a:custGeom>
              <a:avLst/>
              <a:gdLst/>
              <a:ahLst/>
              <a:cxnLst/>
              <a:rect r="r" b="b" t="t" l="l"/>
              <a:pathLst>
                <a:path h="1027343" w="1137680">
                  <a:moveTo>
                    <a:pt x="0" y="0"/>
                  </a:moveTo>
                  <a:lnTo>
                    <a:pt x="1137680" y="0"/>
                  </a:lnTo>
                  <a:lnTo>
                    <a:pt x="1137680" y="1027343"/>
                  </a:lnTo>
                  <a:lnTo>
                    <a:pt x="0" y="1027343"/>
                  </a:lnTo>
                  <a:close/>
                </a:path>
              </a:pathLst>
            </a:custGeom>
            <a:solidFill>
              <a:srgbClr val="F0F9FF"/>
            </a:solidFill>
            <a:ln w="114300" cap="sq">
              <a:solidFill>
                <a:srgbClr val="000000"/>
              </a:solidFill>
              <a:prstDash val="dash"/>
              <a:miter/>
            </a:ln>
          </p:spPr>
        </p:sp>
        <p:sp>
          <p:nvSpPr>
            <p:cNvPr name="TextBox 5" id="5"/>
            <p:cNvSpPr txBox="true"/>
            <p:nvPr/>
          </p:nvSpPr>
          <p:spPr>
            <a:xfrm>
              <a:off x="0" y="-38100"/>
              <a:ext cx="1137680" cy="106544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4667423" y="3786077"/>
            <a:ext cx="4420491" cy="2258469"/>
          </a:xfrm>
          <a:custGeom>
            <a:avLst/>
            <a:gdLst/>
            <a:ahLst/>
            <a:cxnLst/>
            <a:rect r="r" b="b" t="t" l="l"/>
            <a:pathLst>
              <a:path h="2258469" w="4420491">
                <a:moveTo>
                  <a:pt x="0" y="0"/>
                </a:moveTo>
                <a:lnTo>
                  <a:pt x="4420490" y="0"/>
                </a:lnTo>
                <a:lnTo>
                  <a:pt x="4420490" y="2258469"/>
                </a:lnTo>
                <a:lnTo>
                  <a:pt x="0" y="22584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655557" y="758058"/>
            <a:ext cx="4603743" cy="4157254"/>
            <a:chOff x="0" y="0"/>
            <a:chExt cx="1137680" cy="1027343"/>
          </a:xfrm>
        </p:grpSpPr>
        <p:sp>
          <p:nvSpPr>
            <p:cNvPr name="Freeform 8" id="8"/>
            <p:cNvSpPr/>
            <p:nvPr/>
          </p:nvSpPr>
          <p:spPr>
            <a:xfrm flipH="false" flipV="false" rot="0">
              <a:off x="0" y="0"/>
              <a:ext cx="1137680" cy="1027343"/>
            </a:xfrm>
            <a:custGeom>
              <a:avLst/>
              <a:gdLst/>
              <a:ahLst/>
              <a:cxnLst/>
              <a:rect r="r" b="b" t="t" l="l"/>
              <a:pathLst>
                <a:path h="1027343" w="1137680">
                  <a:moveTo>
                    <a:pt x="0" y="0"/>
                  </a:moveTo>
                  <a:lnTo>
                    <a:pt x="1137680" y="0"/>
                  </a:lnTo>
                  <a:lnTo>
                    <a:pt x="1137680" y="1027343"/>
                  </a:lnTo>
                  <a:lnTo>
                    <a:pt x="0" y="1027343"/>
                  </a:lnTo>
                  <a:close/>
                </a:path>
              </a:pathLst>
            </a:custGeom>
            <a:solidFill>
              <a:srgbClr val="F0F9FF"/>
            </a:solidFill>
            <a:ln w="114300" cap="sq">
              <a:solidFill>
                <a:srgbClr val="000000"/>
              </a:solidFill>
              <a:prstDash val="dash"/>
              <a:miter/>
            </a:ln>
          </p:spPr>
        </p:sp>
        <p:sp>
          <p:nvSpPr>
            <p:cNvPr name="TextBox 9" id="9"/>
            <p:cNvSpPr txBox="true"/>
            <p:nvPr/>
          </p:nvSpPr>
          <p:spPr>
            <a:xfrm>
              <a:off x="0" y="-38100"/>
              <a:ext cx="1137680" cy="1065443"/>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9719000" y="8416653"/>
            <a:ext cx="4420491" cy="2258469"/>
          </a:xfrm>
          <a:custGeom>
            <a:avLst/>
            <a:gdLst/>
            <a:ahLst/>
            <a:cxnLst/>
            <a:rect r="r" b="b" t="t" l="l"/>
            <a:pathLst>
              <a:path h="2258469" w="4420491">
                <a:moveTo>
                  <a:pt x="0" y="0"/>
                </a:moveTo>
                <a:lnTo>
                  <a:pt x="4420491" y="0"/>
                </a:lnTo>
                <a:lnTo>
                  <a:pt x="4420491" y="2258469"/>
                </a:lnTo>
                <a:lnTo>
                  <a:pt x="0" y="22584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7417129" y="5371688"/>
            <a:ext cx="4603743" cy="4157254"/>
            <a:chOff x="0" y="0"/>
            <a:chExt cx="1137680" cy="1027343"/>
          </a:xfrm>
        </p:grpSpPr>
        <p:sp>
          <p:nvSpPr>
            <p:cNvPr name="Freeform 12" id="12"/>
            <p:cNvSpPr/>
            <p:nvPr/>
          </p:nvSpPr>
          <p:spPr>
            <a:xfrm flipH="false" flipV="false" rot="0">
              <a:off x="0" y="0"/>
              <a:ext cx="1137680" cy="1027343"/>
            </a:xfrm>
            <a:custGeom>
              <a:avLst/>
              <a:gdLst/>
              <a:ahLst/>
              <a:cxnLst/>
              <a:rect r="r" b="b" t="t" l="l"/>
              <a:pathLst>
                <a:path h="1027343" w="1137680">
                  <a:moveTo>
                    <a:pt x="0" y="0"/>
                  </a:moveTo>
                  <a:lnTo>
                    <a:pt x="1137680" y="0"/>
                  </a:lnTo>
                  <a:lnTo>
                    <a:pt x="1137680" y="1027343"/>
                  </a:lnTo>
                  <a:lnTo>
                    <a:pt x="0" y="1027343"/>
                  </a:lnTo>
                  <a:close/>
                </a:path>
              </a:pathLst>
            </a:custGeom>
            <a:solidFill>
              <a:srgbClr val="F0F9FF"/>
            </a:solidFill>
            <a:ln w="114300" cap="sq">
              <a:solidFill>
                <a:srgbClr val="000000"/>
              </a:solidFill>
              <a:prstDash val="dash"/>
              <a:miter/>
            </a:ln>
          </p:spPr>
        </p:sp>
        <p:sp>
          <p:nvSpPr>
            <p:cNvPr name="TextBox 13" id="13"/>
            <p:cNvSpPr txBox="true"/>
            <p:nvPr/>
          </p:nvSpPr>
          <p:spPr>
            <a:xfrm>
              <a:off x="0" y="-38100"/>
              <a:ext cx="1137680" cy="106544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2655557" y="5371688"/>
            <a:ext cx="4603743" cy="4157254"/>
            <a:chOff x="0" y="0"/>
            <a:chExt cx="1137680" cy="1027343"/>
          </a:xfrm>
        </p:grpSpPr>
        <p:sp>
          <p:nvSpPr>
            <p:cNvPr name="Freeform 15" id="15"/>
            <p:cNvSpPr/>
            <p:nvPr/>
          </p:nvSpPr>
          <p:spPr>
            <a:xfrm flipH="false" flipV="false" rot="0">
              <a:off x="0" y="0"/>
              <a:ext cx="1137680" cy="1027343"/>
            </a:xfrm>
            <a:custGeom>
              <a:avLst/>
              <a:gdLst/>
              <a:ahLst/>
              <a:cxnLst/>
              <a:rect r="r" b="b" t="t" l="l"/>
              <a:pathLst>
                <a:path h="1027343" w="1137680">
                  <a:moveTo>
                    <a:pt x="0" y="0"/>
                  </a:moveTo>
                  <a:lnTo>
                    <a:pt x="1137680" y="0"/>
                  </a:lnTo>
                  <a:lnTo>
                    <a:pt x="1137680" y="1027343"/>
                  </a:lnTo>
                  <a:lnTo>
                    <a:pt x="0" y="1027343"/>
                  </a:lnTo>
                  <a:close/>
                </a:path>
              </a:pathLst>
            </a:custGeom>
            <a:solidFill>
              <a:srgbClr val="F0F9FF"/>
            </a:solidFill>
            <a:ln w="114300" cap="sq">
              <a:solidFill>
                <a:srgbClr val="000000"/>
              </a:solidFill>
              <a:prstDash val="dash"/>
              <a:miter/>
            </a:ln>
          </p:spPr>
        </p:sp>
        <p:sp>
          <p:nvSpPr>
            <p:cNvPr name="TextBox 16" id="16"/>
            <p:cNvSpPr txBox="true"/>
            <p:nvPr/>
          </p:nvSpPr>
          <p:spPr>
            <a:xfrm>
              <a:off x="0" y="-38100"/>
              <a:ext cx="1137680" cy="1065443"/>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7913887" y="1901317"/>
            <a:ext cx="3610226" cy="1270082"/>
          </a:xfrm>
          <a:prstGeom prst="rect">
            <a:avLst/>
          </a:prstGeom>
        </p:spPr>
        <p:txBody>
          <a:bodyPr anchor="t" rtlCol="false" tIns="0" lIns="0" bIns="0" rIns="0">
            <a:spAutoFit/>
          </a:bodyPr>
          <a:lstStyle/>
          <a:p>
            <a:pPr algn="ctr">
              <a:lnSpc>
                <a:spcPts val="3246"/>
              </a:lnSpc>
            </a:pPr>
            <a:r>
              <a:rPr lang="en-US" sz="2164">
                <a:solidFill>
                  <a:srgbClr val="272727"/>
                </a:solidFill>
                <a:latin typeface="Agrandir"/>
              </a:rPr>
              <a:t>Since my first contact with this Bootcamp, I saw so much of my grow.</a:t>
            </a:r>
          </a:p>
        </p:txBody>
      </p:sp>
      <p:sp>
        <p:nvSpPr>
          <p:cNvPr name="TextBox 18" id="18"/>
          <p:cNvSpPr txBox="true"/>
          <p:nvPr/>
        </p:nvSpPr>
        <p:spPr>
          <a:xfrm rot="0">
            <a:off x="317539" y="2636370"/>
            <a:ext cx="7099589" cy="2124484"/>
          </a:xfrm>
          <a:prstGeom prst="rect">
            <a:avLst/>
          </a:prstGeom>
        </p:spPr>
        <p:txBody>
          <a:bodyPr anchor="t" rtlCol="false" tIns="0" lIns="0" bIns="0" rIns="0">
            <a:spAutoFit/>
          </a:bodyPr>
          <a:lstStyle/>
          <a:p>
            <a:pPr>
              <a:lnSpc>
                <a:spcPts val="8051"/>
              </a:lnSpc>
            </a:pPr>
            <a:r>
              <a:rPr lang="en-US" sz="7524">
                <a:solidFill>
                  <a:srgbClr val="000000"/>
                </a:solidFill>
                <a:latin typeface="Arcade Gamer"/>
              </a:rPr>
              <a:t>MY LEARNINGS</a:t>
            </a:r>
          </a:p>
        </p:txBody>
      </p:sp>
      <p:sp>
        <p:nvSpPr>
          <p:cNvPr name="TextBox 19" id="19"/>
          <p:cNvSpPr txBox="true"/>
          <p:nvPr/>
        </p:nvSpPr>
        <p:spPr>
          <a:xfrm rot="0">
            <a:off x="13152316" y="1513209"/>
            <a:ext cx="3610226" cy="2498804"/>
          </a:xfrm>
          <a:prstGeom prst="rect">
            <a:avLst/>
          </a:prstGeom>
        </p:spPr>
        <p:txBody>
          <a:bodyPr anchor="t" rtlCol="false" tIns="0" lIns="0" bIns="0" rIns="0">
            <a:spAutoFit/>
          </a:bodyPr>
          <a:lstStyle/>
          <a:p>
            <a:pPr algn="ctr">
              <a:lnSpc>
                <a:spcPts val="3246"/>
              </a:lnSpc>
            </a:pPr>
            <a:r>
              <a:rPr lang="en-US" sz="2164">
                <a:solidFill>
                  <a:srgbClr val="272727"/>
                </a:solidFill>
                <a:latin typeface="Agrandir"/>
              </a:rPr>
              <a:t>Fell for this kind of business sometime you just need 5 or 10 min to stop, briefing some pure air, and comeback to finish your project.</a:t>
            </a:r>
          </a:p>
        </p:txBody>
      </p:sp>
      <p:sp>
        <p:nvSpPr>
          <p:cNvPr name="TextBox 20" id="20"/>
          <p:cNvSpPr txBox="true"/>
          <p:nvPr/>
        </p:nvSpPr>
        <p:spPr>
          <a:xfrm rot="0">
            <a:off x="7913887" y="6741200"/>
            <a:ext cx="3610226" cy="1270082"/>
          </a:xfrm>
          <a:prstGeom prst="rect">
            <a:avLst/>
          </a:prstGeom>
        </p:spPr>
        <p:txBody>
          <a:bodyPr anchor="t" rtlCol="false" tIns="0" lIns="0" bIns="0" rIns="0">
            <a:spAutoFit/>
          </a:bodyPr>
          <a:lstStyle/>
          <a:p>
            <a:pPr algn="ctr">
              <a:lnSpc>
                <a:spcPts val="3246"/>
              </a:lnSpc>
            </a:pPr>
            <a:r>
              <a:rPr lang="en-US" sz="2164">
                <a:solidFill>
                  <a:srgbClr val="272727"/>
                </a:solidFill>
                <a:latin typeface="Agrandir"/>
              </a:rPr>
              <a:t>learning as well most the time (in my case) keep it simple as Marcel sad.</a:t>
            </a:r>
          </a:p>
        </p:txBody>
      </p:sp>
      <p:sp>
        <p:nvSpPr>
          <p:cNvPr name="TextBox 21" id="21"/>
          <p:cNvSpPr txBox="true"/>
          <p:nvPr/>
        </p:nvSpPr>
        <p:spPr>
          <a:xfrm rot="0">
            <a:off x="13152316" y="5512478"/>
            <a:ext cx="3610226" cy="3727526"/>
          </a:xfrm>
          <a:prstGeom prst="rect">
            <a:avLst/>
          </a:prstGeom>
        </p:spPr>
        <p:txBody>
          <a:bodyPr anchor="t" rtlCol="false" tIns="0" lIns="0" bIns="0" rIns="0">
            <a:spAutoFit/>
          </a:bodyPr>
          <a:lstStyle/>
          <a:p>
            <a:pPr algn="ctr">
              <a:lnSpc>
                <a:spcPts val="3246"/>
              </a:lnSpc>
            </a:pPr>
            <a:r>
              <a:rPr lang="en-US" sz="2164">
                <a:solidFill>
                  <a:srgbClr val="272727"/>
                </a:solidFill>
                <a:latin typeface="Agrandir"/>
              </a:rPr>
              <a:t>for 3 weeks was so much information in one goal, after many years out of a school was so hard to be open mind for new learnings, after week I fell mind open for more information, I’M READY FOR MORE.</a:t>
            </a:r>
          </a:p>
        </p:txBody>
      </p:sp>
      <p:sp>
        <p:nvSpPr>
          <p:cNvPr name="Freeform 22" id="22"/>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1210130" y="4457675"/>
            <a:ext cx="2213074" cy="1307725"/>
          </a:xfrm>
          <a:custGeom>
            <a:avLst/>
            <a:gdLst/>
            <a:ahLst/>
            <a:cxnLst/>
            <a:rect r="r" b="b" t="t" l="l"/>
            <a:pathLst>
              <a:path h="1307725" w="2213074">
                <a:moveTo>
                  <a:pt x="0" y="0"/>
                </a:moveTo>
                <a:lnTo>
                  <a:pt x="2213074" y="0"/>
                </a:lnTo>
                <a:lnTo>
                  <a:pt x="2213074" y="1307725"/>
                </a:lnTo>
                <a:lnTo>
                  <a:pt x="0" y="13077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8"/>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55235" y="9226203"/>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Freeform 7" id="7"/>
          <p:cNvSpPr/>
          <p:nvPr/>
        </p:nvSpPr>
        <p:spPr>
          <a:xfrm flipH="false" flipV="false" rot="0">
            <a:off x="3464288" y="6634471"/>
            <a:ext cx="2891385" cy="2591732"/>
          </a:xfrm>
          <a:custGeom>
            <a:avLst/>
            <a:gdLst/>
            <a:ahLst/>
            <a:cxnLst/>
            <a:rect r="r" b="b" t="t" l="l"/>
            <a:pathLst>
              <a:path h="2591732" w="2891385">
                <a:moveTo>
                  <a:pt x="0" y="0"/>
                </a:moveTo>
                <a:lnTo>
                  <a:pt x="2891384" y="0"/>
                </a:lnTo>
                <a:lnTo>
                  <a:pt x="2891384" y="2591732"/>
                </a:lnTo>
                <a:lnTo>
                  <a:pt x="0" y="2591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398194" y="7595182"/>
            <a:ext cx="2538759" cy="2335659"/>
          </a:xfrm>
          <a:custGeom>
            <a:avLst/>
            <a:gdLst/>
            <a:ahLst/>
            <a:cxnLst/>
            <a:rect r="r" b="b" t="t" l="l"/>
            <a:pathLst>
              <a:path h="2335659" w="2538759">
                <a:moveTo>
                  <a:pt x="0" y="0"/>
                </a:moveTo>
                <a:lnTo>
                  <a:pt x="2538759" y="0"/>
                </a:lnTo>
                <a:lnTo>
                  <a:pt x="2538759" y="2335659"/>
                </a:lnTo>
                <a:lnTo>
                  <a:pt x="0" y="2335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258" y="7448122"/>
            <a:ext cx="2079916" cy="2629779"/>
          </a:xfrm>
          <a:custGeom>
            <a:avLst/>
            <a:gdLst/>
            <a:ahLst/>
            <a:cxnLst/>
            <a:rect r="r" b="b" t="t" l="l"/>
            <a:pathLst>
              <a:path h="2629779" w="2079916">
                <a:moveTo>
                  <a:pt x="0" y="0"/>
                </a:moveTo>
                <a:lnTo>
                  <a:pt x="2079916" y="0"/>
                </a:lnTo>
                <a:lnTo>
                  <a:pt x="2079916" y="2629779"/>
                </a:lnTo>
                <a:lnTo>
                  <a:pt x="0" y="26297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208084" y="6783159"/>
            <a:ext cx="2079916" cy="2629779"/>
          </a:xfrm>
          <a:custGeom>
            <a:avLst/>
            <a:gdLst/>
            <a:ahLst/>
            <a:cxnLst/>
            <a:rect r="r" b="b" t="t" l="l"/>
            <a:pathLst>
              <a:path h="2629779" w="2079916">
                <a:moveTo>
                  <a:pt x="0" y="0"/>
                </a:moveTo>
                <a:lnTo>
                  <a:pt x="2079916" y="0"/>
                </a:lnTo>
                <a:lnTo>
                  <a:pt x="2079916" y="2629779"/>
                </a:lnTo>
                <a:lnTo>
                  <a:pt x="0" y="26297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2683531" y="8403526"/>
            <a:ext cx="3543105" cy="1709548"/>
          </a:xfrm>
          <a:custGeom>
            <a:avLst/>
            <a:gdLst/>
            <a:ahLst/>
            <a:cxnLst/>
            <a:rect r="r" b="b" t="t" l="l"/>
            <a:pathLst>
              <a:path h="1709548" w="3543105">
                <a:moveTo>
                  <a:pt x="3543105" y="0"/>
                </a:moveTo>
                <a:lnTo>
                  <a:pt x="0" y="0"/>
                </a:lnTo>
                <a:lnTo>
                  <a:pt x="0" y="1709548"/>
                </a:lnTo>
                <a:lnTo>
                  <a:pt x="3543105" y="1709548"/>
                </a:lnTo>
                <a:lnTo>
                  <a:pt x="3543105" y="0"/>
                </a:lnTo>
                <a:close/>
              </a:path>
            </a:pathLst>
          </a:custGeom>
          <a:blipFill>
            <a:blip r:embed="rId8"/>
            <a:stretch>
              <a:fillRect l="0" t="0" r="0" b="0"/>
            </a:stretch>
          </a:blipFill>
        </p:spPr>
      </p:sp>
      <p:sp>
        <p:nvSpPr>
          <p:cNvPr name="Freeform 12" id="12"/>
          <p:cNvSpPr/>
          <p:nvPr/>
        </p:nvSpPr>
        <p:spPr>
          <a:xfrm flipH="false" flipV="false" rot="0">
            <a:off x="14788819" y="7742242"/>
            <a:ext cx="1036183" cy="2335659"/>
          </a:xfrm>
          <a:custGeom>
            <a:avLst/>
            <a:gdLst/>
            <a:ahLst/>
            <a:cxnLst/>
            <a:rect r="r" b="b" t="t" l="l"/>
            <a:pathLst>
              <a:path h="2335659" w="1036183">
                <a:moveTo>
                  <a:pt x="0" y="0"/>
                </a:moveTo>
                <a:lnTo>
                  <a:pt x="1036184" y="0"/>
                </a:lnTo>
                <a:lnTo>
                  <a:pt x="1036184" y="2335659"/>
                </a:lnTo>
                <a:lnTo>
                  <a:pt x="0" y="23356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7203397" y="7448122"/>
            <a:ext cx="941781" cy="2071919"/>
          </a:xfrm>
          <a:custGeom>
            <a:avLst/>
            <a:gdLst/>
            <a:ahLst/>
            <a:cxnLst/>
            <a:rect r="r" b="b" t="t" l="l"/>
            <a:pathLst>
              <a:path h="2071919" w="941781">
                <a:moveTo>
                  <a:pt x="0" y="0"/>
                </a:moveTo>
                <a:lnTo>
                  <a:pt x="941781" y="0"/>
                </a:lnTo>
                <a:lnTo>
                  <a:pt x="941781" y="2071919"/>
                </a:lnTo>
                <a:lnTo>
                  <a:pt x="0" y="20719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138074" y="2485215"/>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pic>
        <p:nvPicPr>
          <p:cNvPr name="Picture 17" id="17"/>
          <p:cNvPicPr>
            <a:picLocks noChangeAspect="true"/>
          </p:cNvPicPr>
          <p:nvPr/>
        </p:nvPicPr>
        <p:blipFill>
          <a:blip r:embed="rId15"/>
          <a:srcRect l="0" t="0" r="0" b="0"/>
          <a:stretch>
            <a:fillRect/>
          </a:stretch>
        </p:blipFill>
        <p:spPr>
          <a:xfrm flipH="false" flipV="false" rot="0">
            <a:off x="942973" y="2014301"/>
            <a:ext cx="1125685" cy="996231"/>
          </a:xfrm>
          <a:prstGeom prst="rect">
            <a:avLst/>
          </a:prstGeom>
        </p:spPr>
      </p:pic>
      <p:sp>
        <p:nvSpPr>
          <p:cNvPr name="Freeform 18" id="18"/>
          <p:cNvSpPr/>
          <p:nvPr/>
        </p:nvSpPr>
        <p:spPr>
          <a:xfrm flipH="false" flipV="false" rot="0">
            <a:off x="1195906" y="1791739"/>
            <a:ext cx="4318554" cy="7621198"/>
          </a:xfrm>
          <a:custGeom>
            <a:avLst/>
            <a:gdLst/>
            <a:ahLst/>
            <a:cxnLst/>
            <a:rect r="r" b="b" t="t" l="l"/>
            <a:pathLst>
              <a:path h="7621198" w="4318554">
                <a:moveTo>
                  <a:pt x="0" y="0"/>
                </a:moveTo>
                <a:lnTo>
                  <a:pt x="4318554" y="0"/>
                </a:lnTo>
                <a:lnTo>
                  <a:pt x="4318554" y="7621199"/>
                </a:lnTo>
                <a:lnTo>
                  <a:pt x="0" y="7621199"/>
                </a:lnTo>
                <a:lnTo>
                  <a:pt x="0" y="0"/>
                </a:lnTo>
                <a:close/>
              </a:path>
            </a:pathLst>
          </a:custGeom>
          <a:blipFill>
            <a:blip r:embed="rId16"/>
            <a:stretch>
              <a:fillRect l="0" t="0" r="0" b="0"/>
            </a:stretch>
          </a:blipFill>
        </p:spPr>
      </p:sp>
      <p:sp>
        <p:nvSpPr>
          <p:cNvPr name="Freeform 19" id="19"/>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17"/>
            <a:stretch>
              <a:fillRect l="0" t="0" r="0" b="0"/>
            </a:stretch>
          </a:blipFill>
        </p:spPr>
      </p:sp>
      <p:sp>
        <p:nvSpPr>
          <p:cNvPr name="Freeform 20" id="20"/>
          <p:cNvSpPr/>
          <p:nvPr/>
        </p:nvSpPr>
        <p:spPr>
          <a:xfrm flipH="false" flipV="false" rot="0">
            <a:off x="10754711" y="1805599"/>
            <a:ext cx="5070292" cy="7607339"/>
          </a:xfrm>
          <a:custGeom>
            <a:avLst/>
            <a:gdLst/>
            <a:ahLst/>
            <a:cxnLst/>
            <a:rect r="r" b="b" t="t" l="l"/>
            <a:pathLst>
              <a:path h="7607339" w="5070292">
                <a:moveTo>
                  <a:pt x="0" y="0"/>
                </a:moveTo>
                <a:lnTo>
                  <a:pt x="5070292" y="0"/>
                </a:lnTo>
                <a:lnTo>
                  <a:pt x="5070292" y="7607339"/>
                </a:lnTo>
                <a:lnTo>
                  <a:pt x="0" y="7607339"/>
                </a:lnTo>
                <a:lnTo>
                  <a:pt x="0" y="0"/>
                </a:lnTo>
                <a:close/>
              </a:path>
            </a:pathLst>
          </a:custGeom>
          <a:blipFill>
            <a:blip r:embed="rId18"/>
            <a:stretch>
              <a:fillRect l="0" t="0" r="0" b="0"/>
            </a:stretch>
          </a:blipFill>
        </p:spPr>
      </p:sp>
      <p:sp>
        <p:nvSpPr>
          <p:cNvPr name="TextBox 21" id="21"/>
          <p:cNvSpPr txBox="true"/>
          <p:nvPr/>
        </p:nvSpPr>
        <p:spPr>
          <a:xfrm rot="0">
            <a:off x="2237639" y="517784"/>
            <a:ext cx="13587364" cy="1050407"/>
          </a:xfrm>
          <a:prstGeom prst="rect">
            <a:avLst/>
          </a:prstGeom>
        </p:spPr>
        <p:txBody>
          <a:bodyPr anchor="t" rtlCol="false" tIns="0" lIns="0" bIns="0" rIns="0">
            <a:spAutoFit/>
          </a:bodyPr>
          <a:lstStyle/>
          <a:p>
            <a:pPr algn="ctr">
              <a:lnSpc>
                <a:spcPts val="7579"/>
              </a:lnSpc>
            </a:pPr>
            <a:r>
              <a:rPr lang="en-US" sz="7084">
                <a:solidFill>
                  <a:srgbClr val="000000"/>
                </a:solidFill>
                <a:latin typeface="Arcade Gamer"/>
              </a:rPr>
              <a:t>SKETCH FOR THE GAME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721312" y="5783973"/>
            <a:ext cx="19798971" cy="7294510"/>
            <a:chOff x="0" y="0"/>
            <a:chExt cx="26398627" cy="9726013"/>
          </a:xfrm>
        </p:grpSpPr>
        <p:sp>
          <p:nvSpPr>
            <p:cNvPr name="Freeform 3" id="3"/>
            <p:cNvSpPr/>
            <p:nvPr/>
          </p:nvSpPr>
          <p:spPr>
            <a:xfrm flipH="false" flipV="false" rot="0">
              <a:off x="0" y="1445470"/>
              <a:ext cx="4290157" cy="6004036"/>
            </a:xfrm>
            <a:custGeom>
              <a:avLst/>
              <a:gdLst/>
              <a:ahLst/>
              <a:cxnLst/>
              <a:rect r="r" b="b" t="t" l="l"/>
              <a:pathLst>
                <a:path h="6004036" w="4290157">
                  <a:moveTo>
                    <a:pt x="0" y="0"/>
                  </a:moveTo>
                  <a:lnTo>
                    <a:pt x="4290157" y="0"/>
                  </a:lnTo>
                  <a:lnTo>
                    <a:pt x="4290157"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08029" y="3721977"/>
              <a:ext cx="4290157" cy="6004036"/>
            </a:xfrm>
            <a:custGeom>
              <a:avLst/>
              <a:gdLst/>
              <a:ahLst/>
              <a:cxnLst/>
              <a:rect r="r" b="b" t="t" l="l"/>
              <a:pathLst>
                <a:path h="6004036" w="4290157">
                  <a:moveTo>
                    <a:pt x="0" y="0"/>
                  </a:moveTo>
                  <a:lnTo>
                    <a:pt x="4290157" y="0"/>
                  </a:lnTo>
                  <a:lnTo>
                    <a:pt x="4290157"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082209" y="0"/>
              <a:ext cx="4290157" cy="6004036"/>
            </a:xfrm>
            <a:custGeom>
              <a:avLst/>
              <a:gdLst/>
              <a:ahLst/>
              <a:cxnLst/>
              <a:rect r="r" b="b" t="t" l="l"/>
              <a:pathLst>
                <a:path h="6004036" w="4290157">
                  <a:moveTo>
                    <a:pt x="0" y="0"/>
                  </a:moveTo>
                  <a:lnTo>
                    <a:pt x="4290157" y="0"/>
                  </a:lnTo>
                  <a:lnTo>
                    <a:pt x="4290157"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008671" y="2273198"/>
              <a:ext cx="4290157" cy="6004036"/>
            </a:xfrm>
            <a:custGeom>
              <a:avLst/>
              <a:gdLst/>
              <a:ahLst/>
              <a:cxnLst/>
              <a:rect r="r" b="b" t="t" l="l"/>
              <a:pathLst>
                <a:path h="6004036" w="4290157">
                  <a:moveTo>
                    <a:pt x="0" y="0"/>
                  </a:moveTo>
                  <a:lnTo>
                    <a:pt x="4290157" y="0"/>
                  </a:lnTo>
                  <a:lnTo>
                    <a:pt x="4290157"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21443" y="719959"/>
              <a:ext cx="4290157" cy="6004036"/>
            </a:xfrm>
            <a:custGeom>
              <a:avLst/>
              <a:gdLst/>
              <a:ahLst/>
              <a:cxnLst/>
              <a:rect r="r" b="b" t="t" l="l"/>
              <a:pathLst>
                <a:path h="6004036" w="4290157">
                  <a:moveTo>
                    <a:pt x="0" y="0"/>
                  </a:moveTo>
                  <a:lnTo>
                    <a:pt x="4290156" y="0"/>
                  </a:lnTo>
                  <a:lnTo>
                    <a:pt x="4290156"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2108471" y="719959"/>
              <a:ext cx="4290157" cy="6004036"/>
            </a:xfrm>
            <a:custGeom>
              <a:avLst/>
              <a:gdLst/>
              <a:ahLst/>
              <a:cxnLst/>
              <a:rect r="r" b="b" t="t" l="l"/>
              <a:pathLst>
                <a:path h="6004036" w="4290157">
                  <a:moveTo>
                    <a:pt x="0" y="0"/>
                  </a:moveTo>
                  <a:lnTo>
                    <a:pt x="4290156" y="0"/>
                  </a:lnTo>
                  <a:lnTo>
                    <a:pt x="4290156"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8439693" y="3361111"/>
              <a:ext cx="4290157" cy="6004036"/>
            </a:xfrm>
            <a:custGeom>
              <a:avLst/>
              <a:gdLst/>
              <a:ahLst/>
              <a:cxnLst/>
              <a:rect r="r" b="b" t="t" l="l"/>
              <a:pathLst>
                <a:path h="6004036" w="4290157">
                  <a:moveTo>
                    <a:pt x="0" y="0"/>
                  </a:moveTo>
                  <a:lnTo>
                    <a:pt x="4290157" y="0"/>
                  </a:lnTo>
                  <a:lnTo>
                    <a:pt x="4290157" y="6004036"/>
                  </a:lnTo>
                  <a:lnTo>
                    <a:pt x="0" y="6004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0" id="10"/>
          <p:cNvSpPr/>
          <p:nvPr/>
        </p:nvSpPr>
        <p:spPr>
          <a:xfrm flipH="false" flipV="false" rot="0">
            <a:off x="-763307" y="2485215"/>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960828" y="1983758"/>
            <a:ext cx="14095237" cy="1479134"/>
          </a:xfrm>
          <a:prstGeom prst="rect">
            <a:avLst/>
          </a:prstGeom>
        </p:spPr>
        <p:txBody>
          <a:bodyPr anchor="t" rtlCol="false" tIns="0" lIns="0" bIns="0" rIns="0">
            <a:spAutoFit/>
          </a:bodyPr>
          <a:lstStyle/>
          <a:p>
            <a:pPr algn="ctr">
              <a:lnSpc>
                <a:spcPts val="10692"/>
              </a:lnSpc>
            </a:pPr>
            <a:r>
              <a:rPr lang="en-US" sz="9993">
                <a:solidFill>
                  <a:srgbClr val="000000"/>
                </a:solidFill>
                <a:latin typeface="Arcade Gamer"/>
              </a:rPr>
              <a:t>DEMO</a:t>
            </a:r>
          </a:p>
        </p:txBody>
      </p:sp>
      <p:pic>
        <p:nvPicPr>
          <p:cNvPr name="Picture 15" id="15"/>
          <p:cNvPicPr>
            <a:picLocks noChangeAspect="true"/>
          </p:cNvPicPr>
          <p:nvPr/>
        </p:nvPicPr>
        <p:blipFill>
          <a:blip r:embed="rId8"/>
          <a:srcRect l="0" t="0" r="0" b="0"/>
          <a:stretch>
            <a:fillRect/>
          </a:stretch>
        </p:blipFill>
        <p:spPr>
          <a:xfrm flipH="false" flipV="false" rot="0">
            <a:off x="16199048" y="1488983"/>
            <a:ext cx="1373211" cy="1215291"/>
          </a:xfrm>
          <a:prstGeom prst="rect">
            <a:avLst/>
          </a:prstGeom>
        </p:spPr>
      </p:pic>
      <p:sp>
        <p:nvSpPr>
          <p:cNvPr name="TextBox 16" id="16"/>
          <p:cNvSpPr txBox="true"/>
          <p:nvPr/>
        </p:nvSpPr>
        <p:spPr>
          <a:xfrm rot="0">
            <a:off x="580188" y="3893166"/>
            <a:ext cx="17127624" cy="711440"/>
          </a:xfrm>
          <a:prstGeom prst="rect">
            <a:avLst/>
          </a:prstGeom>
        </p:spPr>
        <p:txBody>
          <a:bodyPr anchor="t" rtlCol="false" tIns="0" lIns="0" bIns="0" rIns="0">
            <a:spAutoFit/>
          </a:bodyPr>
          <a:lstStyle/>
          <a:p>
            <a:pPr algn="ctr">
              <a:lnSpc>
                <a:spcPts val="5077"/>
              </a:lnSpc>
              <a:spcBef>
                <a:spcPct val="0"/>
              </a:spcBef>
            </a:pPr>
            <a:r>
              <a:rPr lang="en-US" sz="4745">
                <a:solidFill>
                  <a:srgbClr val="000000"/>
                </a:solidFill>
                <a:latin typeface="Arcade Gamer"/>
              </a:rPr>
              <a:t>HTTPS://RGEROTTO.GITHUB.IO/PROJECT-1/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55235" y="9226203"/>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Freeform 7" id="7"/>
          <p:cNvSpPr/>
          <p:nvPr/>
        </p:nvSpPr>
        <p:spPr>
          <a:xfrm flipH="false" flipV="false" rot="0">
            <a:off x="5360006" y="5790530"/>
            <a:ext cx="7567988" cy="3651554"/>
          </a:xfrm>
          <a:custGeom>
            <a:avLst/>
            <a:gdLst/>
            <a:ahLst/>
            <a:cxnLst/>
            <a:rect r="r" b="b" t="t" l="l"/>
            <a:pathLst>
              <a:path h="3651554" w="7567988">
                <a:moveTo>
                  <a:pt x="0" y="0"/>
                </a:moveTo>
                <a:lnTo>
                  <a:pt x="7567988" y="0"/>
                </a:lnTo>
                <a:lnTo>
                  <a:pt x="7567988" y="3651554"/>
                </a:lnTo>
                <a:lnTo>
                  <a:pt x="0" y="3651554"/>
                </a:lnTo>
                <a:lnTo>
                  <a:pt x="0" y="0"/>
                </a:lnTo>
                <a:close/>
              </a:path>
            </a:pathLst>
          </a:custGeom>
          <a:blipFill>
            <a:blip r:embed="rId2"/>
            <a:stretch>
              <a:fillRect l="0" t="0" r="0" b="0"/>
            </a:stretch>
          </a:blipFill>
        </p:spPr>
      </p:sp>
      <p:sp>
        <p:nvSpPr>
          <p:cNvPr name="Freeform 8" id="8"/>
          <p:cNvSpPr/>
          <p:nvPr/>
        </p:nvSpPr>
        <p:spPr>
          <a:xfrm flipH="false" flipV="false" rot="0">
            <a:off x="16142667" y="2138976"/>
            <a:ext cx="5776095" cy="7303109"/>
          </a:xfrm>
          <a:custGeom>
            <a:avLst/>
            <a:gdLst/>
            <a:ahLst/>
            <a:cxnLst/>
            <a:rect r="r" b="b" t="t" l="l"/>
            <a:pathLst>
              <a:path h="7303109" w="5776095">
                <a:moveTo>
                  <a:pt x="0" y="0"/>
                </a:moveTo>
                <a:lnTo>
                  <a:pt x="5776095" y="0"/>
                </a:lnTo>
                <a:lnTo>
                  <a:pt x="5776095" y="7303108"/>
                </a:lnTo>
                <a:lnTo>
                  <a:pt x="0" y="73031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637150" y="3752472"/>
            <a:ext cx="6563830" cy="6038724"/>
          </a:xfrm>
          <a:custGeom>
            <a:avLst/>
            <a:gdLst/>
            <a:ahLst/>
            <a:cxnLst/>
            <a:rect r="r" b="b" t="t" l="l"/>
            <a:pathLst>
              <a:path h="6038724" w="6563830">
                <a:moveTo>
                  <a:pt x="0" y="0"/>
                </a:moveTo>
                <a:lnTo>
                  <a:pt x="6563831" y="0"/>
                </a:lnTo>
                <a:lnTo>
                  <a:pt x="6563831" y="6038724"/>
                </a:lnTo>
                <a:lnTo>
                  <a:pt x="0" y="60387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128260" y="2656345"/>
            <a:ext cx="12031480" cy="2420769"/>
          </a:xfrm>
          <a:prstGeom prst="rect">
            <a:avLst/>
          </a:prstGeom>
        </p:spPr>
        <p:txBody>
          <a:bodyPr anchor="t" rtlCol="false" tIns="0" lIns="0" bIns="0" rIns="0">
            <a:spAutoFit/>
          </a:bodyPr>
          <a:lstStyle/>
          <a:p>
            <a:pPr algn="ctr">
              <a:lnSpc>
                <a:spcPts val="9127"/>
              </a:lnSpc>
            </a:pPr>
            <a:r>
              <a:rPr lang="en-US" sz="8530">
                <a:solidFill>
                  <a:srgbClr val="000000"/>
                </a:solidFill>
                <a:latin typeface="Arcade Gamer"/>
              </a:rPr>
              <a:t>THANK YOU FOR LISTENING!</a:t>
            </a:r>
          </a:p>
        </p:txBody>
      </p:sp>
      <p:sp>
        <p:nvSpPr>
          <p:cNvPr name="Freeform 11" id="11"/>
          <p:cNvSpPr/>
          <p:nvPr/>
        </p:nvSpPr>
        <p:spPr>
          <a:xfrm flipH="false" flipV="false" rot="0">
            <a:off x="-1138074" y="1921367"/>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pic>
        <p:nvPicPr>
          <p:cNvPr name="Picture 15" id="15"/>
          <p:cNvPicPr>
            <a:picLocks noChangeAspect="true"/>
          </p:cNvPicPr>
          <p:nvPr/>
        </p:nvPicPr>
        <p:blipFill>
          <a:blip r:embed="rId11"/>
          <a:srcRect l="0" t="0" r="0" b="0"/>
          <a:stretch>
            <a:fillRect/>
          </a:stretch>
        </p:blipFill>
        <p:spPr>
          <a:xfrm flipH="false" flipV="false" rot="0">
            <a:off x="15884588" y="1530666"/>
            <a:ext cx="1374712" cy="1216620"/>
          </a:xfrm>
          <a:prstGeom prst="rect">
            <a:avLst/>
          </a:prstGeom>
        </p:spPr>
      </p:pic>
      <p:sp>
        <p:nvSpPr>
          <p:cNvPr name="Freeform 16" id="16"/>
          <p:cNvSpPr/>
          <p:nvPr/>
        </p:nvSpPr>
        <p:spPr>
          <a:xfrm flipH="false" flipV="false" rot="0">
            <a:off x="16636708" y="8440734"/>
            <a:ext cx="1520491" cy="1635132"/>
          </a:xfrm>
          <a:custGeom>
            <a:avLst/>
            <a:gdLst/>
            <a:ahLst/>
            <a:cxnLst/>
            <a:rect r="r" b="b" t="t" l="l"/>
            <a:pathLst>
              <a:path h="1635132" w="1520491">
                <a:moveTo>
                  <a:pt x="0" y="0"/>
                </a:moveTo>
                <a:lnTo>
                  <a:pt x="1520491" y="0"/>
                </a:lnTo>
                <a:lnTo>
                  <a:pt x="1520491" y="1635132"/>
                </a:lnTo>
                <a:lnTo>
                  <a:pt x="0" y="1635132"/>
                </a:lnTo>
                <a:lnTo>
                  <a:pt x="0" y="0"/>
                </a:lnTo>
                <a:close/>
              </a:path>
            </a:pathLst>
          </a:custGeom>
          <a:blipFill>
            <a:blip r:embed="rId12"/>
            <a:stretch>
              <a:fillRect l="0" t="0" r="0" b="0"/>
            </a:stretch>
          </a:blipFill>
        </p:spPr>
      </p:sp>
      <p:sp>
        <p:nvSpPr>
          <p:cNvPr name="TextBox 17" id="17"/>
          <p:cNvSpPr txBox="true"/>
          <p:nvPr/>
        </p:nvSpPr>
        <p:spPr>
          <a:xfrm rot="0">
            <a:off x="3545959" y="5173358"/>
            <a:ext cx="11196082" cy="561988"/>
          </a:xfrm>
          <a:prstGeom prst="rect">
            <a:avLst/>
          </a:prstGeom>
        </p:spPr>
        <p:txBody>
          <a:bodyPr anchor="t" rtlCol="false" tIns="0" lIns="0" bIns="0" rIns="0">
            <a:spAutoFit/>
          </a:bodyPr>
          <a:lstStyle/>
          <a:p>
            <a:pPr algn="ctr">
              <a:lnSpc>
                <a:spcPts val="3669"/>
              </a:lnSpc>
            </a:pPr>
            <a:r>
              <a:rPr lang="en-US" sz="3306">
                <a:solidFill>
                  <a:srgbClr val="272727"/>
                </a:solidFill>
                <a:latin typeface="Agrandir"/>
              </a:rPr>
              <a:t>Don't hesitate to ask any questions!</a:t>
            </a:r>
          </a:p>
        </p:txBody>
      </p:sp>
      <p:sp>
        <p:nvSpPr>
          <p:cNvPr name="TextBox 18" id="18"/>
          <p:cNvSpPr txBox="true"/>
          <p:nvPr/>
        </p:nvSpPr>
        <p:spPr>
          <a:xfrm rot="0">
            <a:off x="6961117" y="9683346"/>
            <a:ext cx="11196082" cy="561664"/>
          </a:xfrm>
          <a:prstGeom prst="rect">
            <a:avLst/>
          </a:prstGeom>
        </p:spPr>
        <p:txBody>
          <a:bodyPr anchor="t" rtlCol="false" tIns="0" lIns="0" bIns="0" rIns="0">
            <a:spAutoFit/>
          </a:bodyPr>
          <a:lstStyle/>
          <a:p>
            <a:pPr algn="ctr">
              <a:lnSpc>
                <a:spcPts val="3669"/>
              </a:lnSpc>
            </a:pPr>
            <a:r>
              <a:rPr lang="en-US" sz="3306">
                <a:solidFill>
                  <a:srgbClr val="FFFFFF"/>
                </a:solidFill>
                <a:latin typeface="Agrandir"/>
              </a:rPr>
              <a:t>Rafael Gerotto Coelho</a:t>
            </a:r>
          </a:p>
        </p:txBody>
      </p:sp>
      <p:sp>
        <p:nvSpPr>
          <p:cNvPr name="TextBox 19" id="19"/>
          <p:cNvSpPr txBox="true"/>
          <p:nvPr/>
        </p:nvSpPr>
        <p:spPr>
          <a:xfrm rot="0">
            <a:off x="2150720" y="1133475"/>
            <a:ext cx="14124785" cy="1266513"/>
          </a:xfrm>
          <a:prstGeom prst="rect">
            <a:avLst/>
          </a:prstGeom>
        </p:spPr>
        <p:txBody>
          <a:bodyPr anchor="t" rtlCol="false" tIns="0" lIns="0" bIns="0" rIns="0">
            <a:spAutoFit/>
          </a:bodyPr>
          <a:lstStyle/>
          <a:p>
            <a:pPr algn="ctr">
              <a:lnSpc>
                <a:spcPts val="9127"/>
              </a:lnSpc>
            </a:pPr>
            <a:r>
              <a:rPr lang="en-US" sz="8530">
                <a:solidFill>
                  <a:srgbClr val="000000"/>
                </a:solidFill>
                <a:latin typeface="Arcade Gamer"/>
              </a:rPr>
              <a:t>HOME ALONE GAME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DAFyXhxUxwk</dc:identifier>
  <dcterms:modified xsi:type="dcterms:W3CDTF">2011-08-01T06:04:30Z</dcterms:modified>
  <cp:revision>1</cp:revision>
  <dc:title>Home Alone Game</dc:title>
</cp:coreProperties>
</file>