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69" r:id="rId1"/>
  </p:sldMasterIdLst>
  <p:sldIdLst>
    <p:sldId id="256" r:id="rId2"/>
    <p:sldId id="264" r:id="rId3"/>
    <p:sldId id="257" r:id="rId4"/>
    <p:sldId id="258" r:id="rId5"/>
    <p:sldId id="269" r:id="rId6"/>
    <p:sldId id="263" r:id="rId7"/>
    <p:sldId id="261" r:id="rId8"/>
    <p:sldId id="262" r:id="rId9"/>
    <p:sldId id="270" r:id="rId10"/>
    <p:sldId id="274" r:id="rId11"/>
    <p:sldId id="265" r:id="rId12"/>
    <p:sldId id="272" r:id="rId13"/>
    <p:sldId id="260" r:id="rId14"/>
    <p:sldId id="273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881" autoAdjust="0"/>
    <p:restoredTop sz="94660"/>
  </p:normalViewPr>
  <p:slideViewPr>
    <p:cSldViewPr>
      <p:cViewPr varScale="1">
        <p:scale>
          <a:sx n="83" d="100"/>
          <a:sy n="83" d="100"/>
        </p:scale>
        <p:origin x="-1402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0EA89E87-B2AE-4D2B-BE05-253F5692A40E}" type="datetimeFigureOut">
              <a:rPr lang="en-US" smtClean="0"/>
              <a:pPr/>
              <a:t>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57133C97-C3CD-4E20-9471-A661FCE702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00993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89E87-B2AE-4D2B-BE05-253F5692A40E}" type="datetimeFigureOut">
              <a:rPr lang="en-US" smtClean="0"/>
              <a:pPr/>
              <a:t>2/4/2021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33C97-C3CD-4E20-9471-A661FCE702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93591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0EA89E87-B2AE-4D2B-BE05-253F5692A40E}" type="datetimeFigureOut">
              <a:rPr lang="en-US" smtClean="0"/>
              <a:pPr/>
              <a:t>2/4/2021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57133C97-C3CD-4E20-9471-A661FCE702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894684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0EA89E87-B2AE-4D2B-BE05-253F5692A40E}" type="datetimeFigureOut">
              <a:rPr lang="en-US" smtClean="0"/>
              <a:pPr/>
              <a:t>2/4/2021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57133C97-C3CD-4E20-9471-A661FCE7020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27707460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0EA89E87-B2AE-4D2B-BE05-253F5692A40E}" type="datetimeFigureOut">
              <a:rPr lang="en-US" smtClean="0"/>
              <a:pPr/>
              <a:t>2/4/2021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57133C97-C3CD-4E20-9471-A661FCE702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477132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89E87-B2AE-4D2B-BE05-253F5692A40E}" type="datetimeFigureOut">
              <a:rPr lang="en-US" smtClean="0"/>
              <a:pPr/>
              <a:t>2/4/2021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33C97-C3CD-4E20-9471-A661FCE702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533411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89E87-B2AE-4D2B-BE05-253F5692A40E}" type="datetimeFigureOut">
              <a:rPr lang="en-US" smtClean="0"/>
              <a:pPr/>
              <a:t>2/4/2021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33C97-C3CD-4E20-9471-A661FCE702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098777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89E87-B2AE-4D2B-BE05-253F5692A40E}" type="datetimeFigureOut">
              <a:rPr lang="en-US" smtClean="0"/>
              <a:pPr/>
              <a:t>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33C97-C3CD-4E20-9471-A661FCE702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951386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0EA89E87-B2AE-4D2B-BE05-253F5692A40E}" type="datetimeFigureOut">
              <a:rPr lang="en-US" smtClean="0"/>
              <a:pPr/>
              <a:t>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57133C97-C3CD-4E20-9471-A661FCE702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97707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89E87-B2AE-4D2B-BE05-253F5692A40E}" type="datetimeFigureOut">
              <a:rPr lang="en-US" smtClean="0"/>
              <a:pPr/>
              <a:t>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33C97-C3CD-4E20-9471-A661FCE702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11738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0EA89E87-B2AE-4D2B-BE05-253F5692A40E}" type="datetimeFigureOut">
              <a:rPr lang="en-US" smtClean="0"/>
              <a:pPr/>
              <a:t>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57133C97-C3CD-4E20-9471-A661FCE702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73276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89E87-B2AE-4D2B-BE05-253F5692A40E}" type="datetimeFigureOut">
              <a:rPr lang="en-US" smtClean="0"/>
              <a:pPr/>
              <a:t>2/4/2021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33C97-C3CD-4E20-9471-A661FCE702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40812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89E87-B2AE-4D2B-BE05-253F5692A40E}" type="datetimeFigureOut">
              <a:rPr lang="en-US" smtClean="0"/>
              <a:pPr/>
              <a:t>2/4/2021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33C97-C3CD-4E20-9471-A661FCE702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97389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89E87-B2AE-4D2B-BE05-253F5692A40E}" type="datetimeFigureOut">
              <a:rPr lang="en-US" smtClean="0"/>
              <a:pPr/>
              <a:t>2/4/2021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33C97-C3CD-4E20-9471-A661FCE702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42773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89E87-B2AE-4D2B-BE05-253F5692A40E}" type="datetimeFigureOut">
              <a:rPr lang="en-US" smtClean="0"/>
              <a:pPr/>
              <a:t>2/4/2021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33C97-C3CD-4E20-9471-A661FCE702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73899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89E87-B2AE-4D2B-BE05-253F5692A40E}" type="datetimeFigureOut">
              <a:rPr lang="en-US" smtClean="0"/>
              <a:pPr/>
              <a:t>2/4/2021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33C97-C3CD-4E20-9471-A661FCE702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67139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89E87-B2AE-4D2B-BE05-253F5692A40E}" type="datetimeFigureOut">
              <a:rPr lang="en-US" smtClean="0"/>
              <a:pPr/>
              <a:t>2/4/2021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33C97-C3CD-4E20-9471-A661FCE702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98658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A89E87-B2AE-4D2B-BE05-253F5692A40E}" type="datetimeFigureOut">
              <a:rPr lang="en-US" smtClean="0"/>
              <a:pPr/>
              <a:t>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133C97-C3CD-4E20-9471-A661FCE702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759415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70" r:id="rId1"/>
    <p:sldLayoutId id="2147484171" r:id="rId2"/>
    <p:sldLayoutId id="2147484172" r:id="rId3"/>
    <p:sldLayoutId id="2147484173" r:id="rId4"/>
    <p:sldLayoutId id="2147484174" r:id="rId5"/>
    <p:sldLayoutId id="2147484175" r:id="rId6"/>
    <p:sldLayoutId id="2147484176" r:id="rId7"/>
    <p:sldLayoutId id="2147484177" r:id="rId8"/>
    <p:sldLayoutId id="2147484178" r:id="rId9"/>
    <p:sldLayoutId id="2147484179" r:id="rId10"/>
    <p:sldLayoutId id="2147484180" r:id="rId11"/>
    <p:sldLayoutId id="2147484181" r:id="rId12"/>
    <p:sldLayoutId id="2147484182" r:id="rId13"/>
    <p:sldLayoutId id="2147484183" r:id="rId14"/>
    <p:sldLayoutId id="2147484184" r:id="rId15"/>
    <p:sldLayoutId id="2147484185" r:id="rId16"/>
    <p:sldLayoutId id="2147484186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-flair.training/blogs/currency-converter-python/" TargetMode="External"/><Relationship Id="rId2" Type="http://schemas.openxmlformats.org/officeDocument/2006/relationships/hyperlink" Target="https://www.geeksforgeeks.org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600075"/>
            <a:ext cx="8077200" cy="1371600"/>
          </a:xfrm>
        </p:spPr>
        <p:txBody>
          <a:bodyPr>
            <a:normAutofit fontScale="90000"/>
          </a:bodyPr>
          <a:lstStyle/>
          <a:p>
            <a:r>
              <a:rPr lang="en-US" sz="6000" dirty="0">
                <a:solidFill>
                  <a:schemeClr val="tx1"/>
                </a:solidFill>
              </a:rPr>
              <a:t>Currency Converter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5640" y="3962400"/>
            <a:ext cx="4267200" cy="1447800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tx1"/>
                </a:solidFill>
              </a:rPr>
              <a:t>GUI Application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By-Ravi Gupta</a:t>
            </a:r>
          </a:p>
          <a:p>
            <a:r>
              <a:rPr lang="en-US" dirty="0">
                <a:solidFill>
                  <a:schemeClr val="tx1"/>
                </a:solidFill>
              </a:rPr>
              <a:t>Roll No.-1903480100082</a:t>
            </a:r>
          </a:p>
        </p:txBody>
      </p:sp>
      <p:pic>
        <p:nvPicPr>
          <p:cNvPr id="1026" name="Picture 2" descr="C:\Users\admin\Downloads\currency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3429000"/>
            <a:ext cx="2143125" cy="21431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6377940" cy="1293028"/>
          </a:xfrm>
        </p:spPr>
        <p:txBody>
          <a:bodyPr/>
          <a:lstStyle/>
          <a:p>
            <a:pPr algn="ctr"/>
            <a:r>
              <a:rPr lang="en-US" cap="none" dirty="0" smtClean="0"/>
              <a:t>Advantages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An online currency converter is a simple, handy, fast, and accurate </a:t>
            </a:r>
            <a:r>
              <a:rPr lang="en-US" dirty="0" smtClean="0"/>
              <a:t>tool.</a:t>
            </a:r>
          </a:p>
          <a:p>
            <a:endParaRPr lang="en-US" dirty="0" smtClean="0"/>
          </a:p>
          <a:p>
            <a:r>
              <a:rPr lang="en-US" sz="2000" dirty="0" smtClean="0"/>
              <a:t>Offers Speedy Operations.</a:t>
            </a:r>
          </a:p>
          <a:p>
            <a:endParaRPr lang="en-US" sz="2000" dirty="0" smtClean="0"/>
          </a:p>
          <a:p>
            <a:r>
              <a:rPr lang="en-US" sz="2000" dirty="0" smtClean="0"/>
              <a:t>It is Efficient.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27700" y="762000"/>
            <a:ext cx="7055380" cy="1091248"/>
          </a:xfrm>
        </p:spPr>
        <p:txBody>
          <a:bodyPr/>
          <a:lstStyle/>
          <a:p>
            <a:pPr algn="ctr"/>
            <a:r>
              <a:rPr lang="en-US" cap="none" dirty="0">
                <a:solidFill>
                  <a:schemeClr val="tx1"/>
                </a:solidFill>
              </a:rPr>
              <a:t>Conclusion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90600" y="2057400"/>
            <a:ext cx="6711654" cy="4572006"/>
          </a:xfrm>
        </p:spPr>
        <p:txBody>
          <a:bodyPr>
            <a:normAutofit/>
          </a:bodyPr>
          <a:lstStyle/>
          <a:p>
            <a:pPr algn="ctr">
              <a:buNone/>
            </a:pPr>
            <a:endParaRPr lang="en-US" dirty="0"/>
          </a:p>
          <a:p>
            <a:pPr algn="ctr">
              <a:buNone/>
            </a:pPr>
            <a:r>
              <a:rPr lang="en-US" sz="2000" dirty="0"/>
              <a:t>Therefore, </a:t>
            </a:r>
            <a:r>
              <a:rPr lang="en-US" sz="2000" b="1" dirty="0"/>
              <a:t>currency converter  </a:t>
            </a:r>
            <a:r>
              <a:rPr lang="en-US" sz="2000" dirty="0"/>
              <a:t>is developed and is used for knowing the currency’s value.</a:t>
            </a:r>
          </a:p>
          <a:p>
            <a:pPr algn="ctr">
              <a:buNone/>
            </a:pPr>
            <a:endParaRPr lang="en-US" sz="2000" dirty="0"/>
          </a:p>
          <a:p>
            <a:pPr algn="ctr">
              <a:buNone/>
            </a:pPr>
            <a:r>
              <a:rPr lang="en-US" sz="2000" dirty="0"/>
              <a:t>It can be further developed by including more currency option, and by shown currency value tables for the user.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E1D0D2B-C4B1-45AB-8368-7930B4862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85800"/>
            <a:ext cx="6377940" cy="1293028"/>
          </a:xfrm>
        </p:spPr>
        <p:txBody>
          <a:bodyPr>
            <a:normAutofit/>
          </a:bodyPr>
          <a:lstStyle/>
          <a:p>
            <a:pPr algn="ctr"/>
            <a:r>
              <a:rPr lang="en-US" sz="4400" cap="none" dirty="0"/>
              <a:t>Reference</a:t>
            </a:r>
            <a:endParaRPr lang="en-IN" sz="3600" cap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8E06BAA-AF5F-4F66-9322-C781886DC2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hlinkClick r:id="rId2"/>
              </a:rPr>
              <a:t>https://www.geeksforgeeks.org/</a:t>
            </a:r>
            <a:endParaRPr lang="en-IN" dirty="0" smtClean="0"/>
          </a:p>
          <a:p>
            <a:r>
              <a:rPr lang="en-IN" dirty="0" smtClean="0">
                <a:hlinkClick r:id="rId3"/>
              </a:rPr>
              <a:t>https://data-flair.training/blogs/currency-converter-python/</a:t>
            </a:r>
            <a:endParaRPr lang="en-IN" dirty="0" smtClean="0"/>
          </a:p>
          <a:p>
            <a:r>
              <a:rPr lang="en-IN" dirty="0" smtClean="0"/>
              <a:t>Books:</a:t>
            </a:r>
          </a:p>
          <a:p>
            <a:pPr lvl="1"/>
            <a:r>
              <a:rPr lang="en-IN" dirty="0" smtClean="0"/>
              <a:t>Hand-On Python 3.x  GUI Programming.</a:t>
            </a:r>
          </a:p>
          <a:p>
            <a:pPr lvl="1"/>
            <a:r>
              <a:rPr lang="en-IN" dirty="0" smtClean="0"/>
              <a:t>Advanced Python Programming.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836934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419600" y="2286000"/>
            <a:ext cx="2057400" cy="990600"/>
          </a:xfrm>
        </p:spPr>
        <p:txBody>
          <a:bodyPr>
            <a:noAutofit/>
          </a:bodyPr>
          <a:lstStyle/>
          <a:p>
            <a:pPr algn="l"/>
            <a:endParaRPr lang="en-US" dirty="0"/>
          </a:p>
        </p:txBody>
      </p:sp>
      <p:pic>
        <p:nvPicPr>
          <p:cNvPr id="3076" name="Picture 4" descr="A thank you letter to my elder brother | by shahzeen hassan | Medium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62200" y="914400"/>
            <a:ext cx="4648200" cy="4648200"/>
          </a:xfrm>
          <a:prstGeom prst="rect">
            <a:avLst/>
          </a:prstGeom>
          <a:noFill/>
        </p:spPr>
      </p:pic>
    </p:spTree>
  </p:cSld>
  <p:clrMapOvr>
    <a:masterClrMapping/>
  </p:clrMapOvr>
  <p:transition>
    <p:pull dir="l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33600" y="2209800"/>
            <a:ext cx="52758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/>
              <a:t>Any Question 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95400" y="685800"/>
            <a:ext cx="6377940" cy="1293028"/>
          </a:xfrm>
        </p:spPr>
        <p:txBody>
          <a:bodyPr/>
          <a:lstStyle/>
          <a:p>
            <a:pPr algn="ctr"/>
            <a:r>
              <a:rPr lang="en-US" cap="none" dirty="0">
                <a:solidFill>
                  <a:schemeClr val="tx1"/>
                </a:solidFill>
              </a:rPr>
              <a:t>Content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Introduction</a:t>
            </a:r>
          </a:p>
          <a:p>
            <a:r>
              <a:rPr lang="en-US" sz="2400" dirty="0"/>
              <a:t>Modules Uses</a:t>
            </a:r>
          </a:p>
          <a:p>
            <a:r>
              <a:rPr lang="en-US" sz="2400" dirty="0"/>
              <a:t>Coding</a:t>
            </a:r>
          </a:p>
          <a:p>
            <a:r>
              <a:rPr lang="en-US" sz="2400" dirty="0" smtClean="0"/>
              <a:t>Working</a:t>
            </a:r>
          </a:p>
          <a:p>
            <a:r>
              <a:rPr lang="en-US" sz="2400" dirty="0" smtClean="0"/>
              <a:t>Advantages </a:t>
            </a:r>
            <a:endParaRPr lang="en-US" sz="2400" dirty="0"/>
          </a:p>
          <a:p>
            <a:r>
              <a:rPr lang="en-US" sz="2400" dirty="0"/>
              <a:t>Conclusion</a:t>
            </a:r>
          </a:p>
          <a:p>
            <a:r>
              <a:rPr lang="en-US" sz="2400" dirty="0"/>
              <a:t>Reference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914400"/>
            <a:ext cx="7772400" cy="12954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cap="none" dirty="0">
                <a:solidFill>
                  <a:schemeClr val="tx1"/>
                </a:solidFill>
              </a:rPr>
              <a:t>Introduction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1981200"/>
            <a:ext cx="8077200" cy="3657600"/>
          </a:xfrm>
        </p:spPr>
        <p:txBody>
          <a:bodyPr>
            <a:normAutofit/>
          </a:bodyPr>
          <a:lstStyle/>
          <a:p>
            <a:pPr marL="514350" indent="-514350" algn="l">
              <a:buFont typeface="Wingdings" pitchFamily="2" charset="2"/>
              <a:buChar char="q"/>
            </a:pPr>
            <a:r>
              <a:rPr lang="en-US" cap="none" dirty="0">
                <a:solidFill>
                  <a:schemeClr val="tx1"/>
                </a:solidFill>
              </a:rPr>
              <a:t>A </a:t>
            </a:r>
            <a:r>
              <a:rPr lang="en-US" b="1" cap="none" dirty="0">
                <a:solidFill>
                  <a:schemeClr val="tx1"/>
                </a:solidFill>
              </a:rPr>
              <a:t>currency converter </a:t>
            </a:r>
            <a:r>
              <a:rPr lang="en-US" cap="none" dirty="0">
                <a:solidFill>
                  <a:schemeClr val="tx1"/>
                </a:solidFill>
              </a:rPr>
              <a:t>is a calculator that converts the value or quantity of one currency into the relative values or quantities of other currencies.</a:t>
            </a:r>
          </a:p>
          <a:p>
            <a:pPr marL="514350" indent="-514350" algn="l">
              <a:buFont typeface="Wingdings" pitchFamily="2" charset="2"/>
              <a:buChar char="q"/>
            </a:pPr>
            <a:r>
              <a:rPr lang="en-US" b="1" cap="none" dirty="0">
                <a:solidFill>
                  <a:schemeClr val="tx1"/>
                </a:solidFill>
              </a:rPr>
              <a:t>Currency</a:t>
            </a:r>
            <a:r>
              <a:rPr lang="en-US" cap="none" dirty="0">
                <a:solidFill>
                  <a:schemeClr val="tx1"/>
                </a:solidFill>
              </a:rPr>
              <a:t> converters aim to maintain real-time information on current market or bank </a:t>
            </a:r>
            <a:r>
              <a:rPr lang="en-US" b="1" cap="none" dirty="0">
                <a:solidFill>
                  <a:schemeClr val="tx1"/>
                </a:solidFill>
              </a:rPr>
              <a:t>exchange</a:t>
            </a:r>
            <a:r>
              <a:rPr lang="en-US" cap="none" dirty="0">
                <a:solidFill>
                  <a:schemeClr val="tx1"/>
                </a:solidFill>
              </a:rPr>
              <a:t> rates, so that the calculated result changes whenever the value of either of the component </a:t>
            </a:r>
            <a:r>
              <a:rPr lang="en-US" b="1" cap="none" dirty="0">
                <a:solidFill>
                  <a:schemeClr val="tx1"/>
                </a:solidFill>
              </a:rPr>
              <a:t>currencies</a:t>
            </a:r>
            <a:r>
              <a:rPr lang="en-US" cap="none" dirty="0">
                <a:solidFill>
                  <a:schemeClr val="tx1"/>
                </a:solidFill>
              </a:rPr>
              <a:t> does</a:t>
            </a:r>
            <a:r>
              <a:rPr lang="en-US" cap="none" dirty="0" smtClean="0">
                <a:solidFill>
                  <a:schemeClr val="tx1"/>
                </a:solidFill>
              </a:rPr>
              <a:t>.</a:t>
            </a:r>
            <a:endParaRPr lang="en-US" cap="none" dirty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en-US" cap="none" dirty="0">
                <a:solidFill>
                  <a:schemeClr val="tx1"/>
                </a:solidFill>
              </a:rPr>
              <a:t>   For example, converting Indian rupee to usd or euro. </a:t>
            </a:r>
            <a:r>
              <a:rPr lang="en-US" sz="600" cap="none" dirty="0"/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0"/>
            <a:ext cx="7772400" cy="990599"/>
          </a:xfrm>
        </p:spPr>
        <p:txBody>
          <a:bodyPr/>
          <a:lstStyle/>
          <a:p>
            <a:pPr algn="ctr"/>
            <a:r>
              <a:rPr lang="en-US" sz="4100" cap="none" dirty="0">
                <a:solidFill>
                  <a:schemeClr val="tx1"/>
                </a:solidFill>
              </a:rPr>
              <a:t>Modules</a:t>
            </a:r>
            <a:r>
              <a:rPr lang="en-US" sz="4000" cap="none" dirty="0">
                <a:solidFill>
                  <a:schemeClr val="tx1"/>
                </a:solidFill>
              </a:rPr>
              <a:t> </a:t>
            </a:r>
            <a:r>
              <a:rPr lang="en-US" sz="4100" cap="none" dirty="0"/>
              <a:t>U</a:t>
            </a:r>
            <a:r>
              <a:rPr lang="en-US" sz="4100" cap="none" dirty="0" smtClean="0">
                <a:solidFill>
                  <a:schemeClr val="tx1"/>
                </a:solidFill>
              </a:rPr>
              <a:t>ses</a:t>
            </a:r>
            <a:endParaRPr lang="en-US" sz="4100" cap="none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514600"/>
            <a:ext cx="8686800" cy="30480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400" cap="none" dirty="0"/>
              <a:t>  </a:t>
            </a:r>
            <a:r>
              <a:rPr lang="en-US" cap="none" dirty="0">
                <a:solidFill>
                  <a:schemeClr val="tx1"/>
                </a:solidFill>
              </a:rPr>
              <a:t>Here we are going to use </a:t>
            </a:r>
            <a:r>
              <a:rPr lang="en-US" b="1" cap="none" dirty="0">
                <a:solidFill>
                  <a:schemeClr val="tx1"/>
                </a:solidFill>
              </a:rPr>
              <a:t>tkinter</a:t>
            </a:r>
            <a:r>
              <a:rPr lang="en-US" cap="none" dirty="0">
                <a:solidFill>
                  <a:schemeClr val="tx1"/>
                </a:solidFill>
              </a:rPr>
              <a:t>, the standard python interface can be used to design and develop this application.</a:t>
            </a:r>
          </a:p>
          <a:p>
            <a:pPr>
              <a:buFont typeface="Wingdings" pitchFamily="2" charset="2"/>
              <a:buChar char="q"/>
            </a:pPr>
            <a:r>
              <a:rPr lang="en-US" cap="none" dirty="0">
                <a:solidFill>
                  <a:schemeClr val="tx1"/>
                </a:solidFill>
              </a:rPr>
              <a:t>The </a:t>
            </a:r>
            <a:r>
              <a:rPr lang="en-US" b="1" cap="none" dirty="0">
                <a:solidFill>
                  <a:schemeClr val="tx1"/>
                </a:solidFill>
              </a:rPr>
              <a:t>requests</a:t>
            </a:r>
            <a:r>
              <a:rPr lang="en-US" cap="none" dirty="0">
                <a:solidFill>
                  <a:schemeClr val="tx1"/>
                </a:solidFill>
              </a:rPr>
              <a:t> module allows you to send http requests using python. </a:t>
            </a:r>
          </a:p>
          <a:p>
            <a:pPr>
              <a:buFont typeface="Wingdings" pitchFamily="2" charset="2"/>
              <a:buChar char="q"/>
            </a:pPr>
            <a:r>
              <a:rPr lang="en-US" b="1" cap="none" dirty="0">
                <a:solidFill>
                  <a:schemeClr val="tx1"/>
                </a:solidFill>
              </a:rPr>
              <a:t>Json</a:t>
            </a:r>
            <a:r>
              <a:rPr lang="en-US" cap="none" dirty="0">
                <a:solidFill>
                  <a:schemeClr val="tx1"/>
                </a:solidFill>
              </a:rPr>
              <a:t> method return </a:t>
            </a:r>
            <a:r>
              <a:rPr lang="en-US" b="1" cap="none" dirty="0">
                <a:solidFill>
                  <a:schemeClr val="tx1"/>
                </a:solidFill>
              </a:rPr>
              <a:t>json</a:t>
            </a:r>
            <a:r>
              <a:rPr lang="en-US" cap="none" dirty="0">
                <a:solidFill>
                  <a:schemeClr val="tx1"/>
                </a:solidFill>
              </a:rPr>
              <a:t> format data into python dictionary data type.</a:t>
            </a:r>
            <a:r>
              <a:rPr lang="en-US" sz="2400" cap="none" dirty="0"/>
              <a:t> </a:t>
            </a:r>
            <a:r>
              <a:rPr lang="en-US" sz="2800" cap="none" dirty="0"/>
              <a:t> </a:t>
            </a:r>
            <a:endParaRPr lang="en-US" sz="2400" cap="non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200400" y="533400"/>
            <a:ext cx="2438400" cy="1293028"/>
          </a:xfrm>
        </p:spPr>
        <p:txBody>
          <a:bodyPr/>
          <a:lstStyle/>
          <a:p>
            <a:pPr algn="l"/>
            <a:r>
              <a:rPr lang="en-US" cap="none" dirty="0">
                <a:solidFill>
                  <a:schemeClr val="tx1"/>
                </a:solidFill>
              </a:rPr>
              <a:t>Coding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743200" y="3657600"/>
            <a:ext cx="3505200" cy="609600"/>
          </a:xfrm>
        </p:spPr>
        <p:txBody>
          <a:bodyPr/>
          <a:lstStyle/>
          <a:p>
            <a:pPr>
              <a:buNone/>
            </a:pPr>
            <a:endParaRPr lang="en-US" dirty="0"/>
          </a:p>
        </p:txBody>
      </p:sp>
      <p:pic>
        <p:nvPicPr>
          <p:cNvPr id="1026" name="Picture 2" descr="C:\Users\admin\Pictures\Screenshots\Screenshot (56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590675"/>
            <a:ext cx="8743087" cy="52673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304800"/>
            <a:ext cx="7772400" cy="1067761"/>
          </a:xfrm>
        </p:spPr>
        <p:txBody>
          <a:bodyPr/>
          <a:lstStyle/>
          <a:p>
            <a:pPr algn="ctr"/>
            <a:r>
              <a:rPr lang="en-US" sz="4100" cap="none" dirty="0">
                <a:solidFill>
                  <a:schemeClr val="tx1"/>
                </a:solidFill>
              </a:rPr>
              <a:t>Working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905000"/>
            <a:ext cx="7772400" cy="2906311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/>
              <a:t> </a:t>
            </a:r>
            <a:r>
              <a:rPr lang="en-US" sz="2200" cap="none" dirty="0">
                <a:solidFill>
                  <a:schemeClr val="tx1"/>
                </a:solidFill>
              </a:rPr>
              <a:t>In order to convert one currency into another, a user enter an amount of money (e.g ‘2000’) and chooses the currency he/she wishes to check the monetary value of (e.g US dollor</a:t>
            </a:r>
            <a:r>
              <a:rPr lang="en-US" sz="2200" cap="none" dirty="0" smtClean="0">
                <a:solidFill>
                  <a:schemeClr val="tx1"/>
                </a:solidFill>
              </a:rPr>
              <a:t>).</a:t>
            </a:r>
          </a:p>
          <a:p>
            <a:endParaRPr lang="en-US" sz="2200" cap="none" dirty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sz="2200" cap="none" dirty="0">
                <a:solidFill>
                  <a:schemeClr val="tx1"/>
                </a:solidFill>
              </a:rPr>
              <a:t>   After that , the user selects one, or sometimes several other currencies, he/she would like to see the </a:t>
            </a:r>
            <a:r>
              <a:rPr lang="en-US" sz="2200" cap="none" dirty="0" smtClean="0">
                <a:solidFill>
                  <a:schemeClr val="tx1"/>
                </a:solidFill>
              </a:rPr>
              <a:t>result.</a:t>
            </a:r>
          </a:p>
          <a:p>
            <a:endParaRPr lang="en-US" sz="2200" cap="none" dirty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sz="2200" cap="none" dirty="0">
                <a:solidFill>
                  <a:schemeClr val="tx1"/>
                </a:solidFill>
              </a:rPr>
              <a:t> The application software then calculates and display the corresponding amount </a:t>
            </a:r>
            <a:r>
              <a:rPr lang="en-US" sz="2000" cap="none" dirty="0">
                <a:solidFill>
                  <a:schemeClr val="tx1"/>
                </a:solidFill>
              </a:rPr>
              <a:t>of money.</a:t>
            </a:r>
            <a:endParaRPr lang="en-US" cap="none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\Pictures\Screenshots\Screenshot (36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762000"/>
            <a:ext cx="7450066" cy="6237805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2521598" y="241012"/>
            <a:ext cx="41008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Snap of Application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admin\Pictures\Screenshots\Screenshot (37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367818"/>
            <a:ext cx="7527768" cy="649018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admin\Pictures\Screenshots\Screenshot (45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457200"/>
            <a:ext cx="7239000" cy="615880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460</TotalTime>
  <Words>239</Words>
  <Application>Microsoft Office PowerPoint</Application>
  <PresentationFormat>On-screen Show (4:3)</PresentationFormat>
  <Paragraphs>47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Vapor Trail</vt:lpstr>
      <vt:lpstr>Currency Converter</vt:lpstr>
      <vt:lpstr>Content</vt:lpstr>
      <vt:lpstr>Introduction </vt:lpstr>
      <vt:lpstr>Modules Uses</vt:lpstr>
      <vt:lpstr>Coding</vt:lpstr>
      <vt:lpstr>Working</vt:lpstr>
      <vt:lpstr>Slide 7</vt:lpstr>
      <vt:lpstr>Slide 8</vt:lpstr>
      <vt:lpstr>Slide 9</vt:lpstr>
      <vt:lpstr>Advantages</vt:lpstr>
      <vt:lpstr>Conclusion</vt:lpstr>
      <vt:lpstr>Reference</vt:lpstr>
      <vt:lpstr>Slide 13</vt:lpstr>
      <vt:lpstr>Slide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admin</cp:lastModifiedBy>
  <cp:revision>60</cp:revision>
  <dcterms:created xsi:type="dcterms:W3CDTF">2020-12-19T07:16:23Z</dcterms:created>
  <dcterms:modified xsi:type="dcterms:W3CDTF">2021-02-04T07:00:23Z</dcterms:modified>
</cp:coreProperties>
</file>