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2B6ADF-B060-4178-8B86-832EFB5B441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803CC26-61DE-48B5-9071-CFA8EF643E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825DF91-7623-4A46-ADC6-60AF9A339369}"/>
              </a:ext>
            </a:extLst>
          </p:cNvPr>
          <p:cNvSpPr>
            <a:spLocks noGrp="1"/>
          </p:cNvSpPr>
          <p:nvPr>
            <p:ph type="dt" sz="half" idx="10"/>
          </p:nvPr>
        </p:nvSpPr>
        <p:spPr/>
        <p:txBody>
          <a:bodyPr/>
          <a:lstStyle/>
          <a:p>
            <a:fld id="{3BB5F779-C3B9-45EB-AA87-EF29FC876890}" type="datetimeFigureOut">
              <a:rPr lang="fr-FR" smtClean="0"/>
              <a:t>14/03/2018</a:t>
            </a:fld>
            <a:endParaRPr lang="fr-FR"/>
          </a:p>
        </p:txBody>
      </p:sp>
      <p:sp>
        <p:nvSpPr>
          <p:cNvPr id="5" name="Espace réservé du pied de page 4">
            <a:extLst>
              <a:ext uri="{FF2B5EF4-FFF2-40B4-BE49-F238E27FC236}">
                <a16:creationId xmlns:a16="http://schemas.microsoft.com/office/drawing/2014/main" id="{0AAF4FBB-6143-49C8-AA13-8DCB66B032A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F29C688-BD2A-4B0E-8ABB-FC15655A62AF}"/>
              </a:ext>
            </a:extLst>
          </p:cNvPr>
          <p:cNvSpPr>
            <a:spLocks noGrp="1"/>
          </p:cNvSpPr>
          <p:nvPr>
            <p:ph type="sldNum" sz="quarter" idx="12"/>
          </p:nvPr>
        </p:nvSpPr>
        <p:spPr/>
        <p:txBody>
          <a:bodyPr/>
          <a:lstStyle/>
          <a:p>
            <a:fld id="{03733E31-BB04-414A-B685-3E142793546A}" type="slidenum">
              <a:rPr lang="fr-FR" smtClean="0"/>
              <a:t>‹N°›</a:t>
            </a:fld>
            <a:endParaRPr lang="fr-FR"/>
          </a:p>
        </p:txBody>
      </p:sp>
    </p:spTree>
    <p:extLst>
      <p:ext uri="{BB962C8B-B14F-4D97-AF65-F5344CB8AC3E}">
        <p14:creationId xmlns:p14="http://schemas.microsoft.com/office/powerpoint/2010/main" val="1575113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84744C-64E2-483B-8A93-9EEFAA005A4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5D73EAF-721F-4FD9-99B6-3A1FEB9B4998}"/>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7EC3C2F-C82A-4A91-9432-2948445E5D0D}"/>
              </a:ext>
            </a:extLst>
          </p:cNvPr>
          <p:cNvSpPr>
            <a:spLocks noGrp="1"/>
          </p:cNvSpPr>
          <p:nvPr>
            <p:ph type="dt" sz="half" idx="10"/>
          </p:nvPr>
        </p:nvSpPr>
        <p:spPr/>
        <p:txBody>
          <a:bodyPr/>
          <a:lstStyle/>
          <a:p>
            <a:fld id="{3BB5F779-C3B9-45EB-AA87-EF29FC876890}" type="datetimeFigureOut">
              <a:rPr lang="fr-FR" smtClean="0"/>
              <a:t>14/03/2018</a:t>
            </a:fld>
            <a:endParaRPr lang="fr-FR"/>
          </a:p>
        </p:txBody>
      </p:sp>
      <p:sp>
        <p:nvSpPr>
          <p:cNvPr id="5" name="Espace réservé du pied de page 4">
            <a:extLst>
              <a:ext uri="{FF2B5EF4-FFF2-40B4-BE49-F238E27FC236}">
                <a16:creationId xmlns:a16="http://schemas.microsoft.com/office/drawing/2014/main" id="{43B484A2-05D5-4D24-B6DB-C3B68C614D1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A612D0E-73C9-433B-87C9-75399BDC403F}"/>
              </a:ext>
            </a:extLst>
          </p:cNvPr>
          <p:cNvSpPr>
            <a:spLocks noGrp="1"/>
          </p:cNvSpPr>
          <p:nvPr>
            <p:ph type="sldNum" sz="quarter" idx="12"/>
          </p:nvPr>
        </p:nvSpPr>
        <p:spPr/>
        <p:txBody>
          <a:bodyPr/>
          <a:lstStyle/>
          <a:p>
            <a:fld id="{03733E31-BB04-414A-B685-3E142793546A}" type="slidenum">
              <a:rPr lang="fr-FR" smtClean="0"/>
              <a:t>‹N°›</a:t>
            </a:fld>
            <a:endParaRPr lang="fr-FR"/>
          </a:p>
        </p:txBody>
      </p:sp>
    </p:spTree>
    <p:extLst>
      <p:ext uri="{BB962C8B-B14F-4D97-AF65-F5344CB8AC3E}">
        <p14:creationId xmlns:p14="http://schemas.microsoft.com/office/powerpoint/2010/main" val="220867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AB08229-C994-4EEE-8C9A-9E4EF693BAE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F0A6842-B180-4CF1-8A10-5FC8B5D135CB}"/>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58B270A-5631-4D69-B93D-B513974F3758}"/>
              </a:ext>
            </a:extLst>
          </p:cNvPr>
          <p:cNvSpPr>
            <a:spLocks noGrp="1"/>
          </p:cNvSpPr>
          <p:nvPr>
            <p:ph type="dt" sz="half" idx="10"/>
          </p:nvPr>
        </p:nvSpPr>
        <p:spPr/>
        <p:txBody>
          <a:bodyPr/>
          <a:lstStyle/>
          <a:p>
            <a:fld id="{3BB5F779-C3B9-45EB-AA87-EF29FC876890}" type="datetimeFigureOut">
              <a:rPr lang="fr-FR" smtClean="0"/>
              <a:t>14/03/2018</a:t>
            </a:fld>
            <a:endParaRPr lang="fr-FR"/>
          </a:p>
        </p:txBody>
      </p:sp>
      <p:sp>
        <p:nvSpPr>
          <p:cNvPr id="5" name="Espace réservé du pied de page 4">
            <a:extLst>
              <a:ext uri="{FF2B5EF4-FFF2-40B4-BE49-F238E27FC236}">
                <a16:creationId xmlns:a16="http://schemas.microsoft.com/office/drawing/2014/main" id="{A75E10FA-C288-4EEC-AF56-1D8DAEB07E2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57650A3-75CF-45E9-A0CA-63EC4ABD814E}"/>
              </a:ext>
            </a:extLst>
          </p:cNvPr>
          <p:cNvSpPr>
            <a:spLocks noGrp="1"/>
          </p:cNvSpPr>
          <p:nvPr>
            <p:ph type="sldNum" sz="quarter" idx="12"/>
          </p:nvPr>
        </p:nvSpPr>
        <p:spPr/>
        <p:txBody>
          <a:bodyPr/>
          <a:lstStyle/>
          <a:p>
            <a:fld id="{03733E31-BB04-414A-B685-3E142793546A}" type="slidenum">
              <a:rPr lang="fr-FR" smtClean="0"/>
              <a:t>‹N°›</a:t>
            </a:fld>
            <a:endParaRPr lang="fr-FR"/>
          </a:p>
        </p:txBody>
      </p:sp>
    </p:spTree>
    <p:extLst>
      <p:ext uri="{BB962C8B-B14F-4D97-AF65-F5344CB8AC3E}">
        <p14:creationId xmlns:p14="http://schemas.microsoft.com/office/powerpoint/2010/main" val="2170367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14CEFC-AAB9-4B7F-AD59-E94F063D46C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E78C713-5B54-446B-BC70-29877D967F05}"/>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CE72B15-2CAA-4E1D-81CF-BB750940E105}"/>
              </a:ext>
            </a:extLst>
          </p:cNvPr>
          <p:cNvSpPr>
            <a:spLocks noGrp="1"/>
          </p:cNvSpPr>
          <p:nvPr>
            <p:ph type="dt" sz="half" idx="10"/>
          </p:nvPr>
        </p:nvSpPr>
        <p:spPr/>
        <p:txBody>
          <a:bodyPr/>
          <a:lstStyle/>
          <a:p>
            <a:fld id="{3BB5F779-C3B9-45EB-AA87-EF29FC876890}" type="datetimeFigureOut">
              <a:rPr lang="fr-FR" smtClean="0"/>
              <a:t>14/03/2018</a:t>
            </a:fld>
            <a:endParaRPr lang="fr-FR"/>
          </a:p>
        </p:txBody>
      </p:sp>
      <p:sp>
        <p:nvSpPr>
          <p:cNvPr id="5" name="Espace réservé du pied de page 4">
            <a:extLst>
              <a:ext uri="{FF2B5EF4-FFF2-40B4-BE49-F238E27FC236}">
                <a16:creationId xmlns:a16="http://schemas.microsoft.com/office/drawing/2014/main" id="{4A531B0F-F166-4298-A39A-29865977AA4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70F2C41-E2EB-478C-89A8-1CC29BA076D1}"/>
              </a:ext>
            </a:extLst>
          </p:cNvPr>
          <p:cNvSpPr>
            <a:spLocks noGrp="1"/>
          </p:cNvSpPr>
          <p:nvPr>
            <p:ph type="sldNum" sz="quarter" idx="12"/>
          </p:nvPr>
        </p:nvSpPr>
        <p:spPr/>
        <p:txBody>
          <a:bodyPr/>
          <a:lstStyle/>
          <a:p>
            <a:fld id="{03733E31-BB04-414A-B685-3E142793546A}" type="slidenum">
              <a:rPr lang="fr-FR" smtClean="0"/>
              <a:t>‹N°›</a:t>
            </a:fld>
            <a:endParaRPr lang="fr-FR"/>
          </a:p>
        </p:txBody>
      </p:sp>
    </p:spTree>
    <p:extLst>
      <p:ext uri="{BB962C8B-B14F-4D97-AF65-F5344CB8AC3E}">
        <p14:creationId xmlns:p14="http://schemas.microsoft.com/office/powerpoint/2010/main" val="2043963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E42D70-510E-448F-9098-A427027B5B1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16A7391-68A6-40A0-A57E-BC50095F6E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0CFE5607-D454-4E12-9A97-73B94FBD7098}"/>
              </a:ext>
            </a:extLst>
          </p:cNvPr>
          <p:cNvSpPr>
            <a:spLocks noGrp="1"/>
          </p:cNvSpPr>
          <p:nvPr>
            <p:ph type="dt" sz="half" idx="10"/>
          </p:nvPr>
        </p:nvSpPr>
        <p:spPr/>
        <p:txBody>
          <a:bodyPr/>
          <a:lstStyle/>
          <a:p>
            <a:fld id="{3BB5F779-C3B9-45EB-AA87-EF29FC876890}" type="datetimeFigureOut">
              <a:rPr lang="fr-FR" smtClean="0"/>
              <a:t>14/03/2018</a:t>
            </a:fld>
            <a:endParaRPr lang="fr-FR"/>
          </a:p>
        </p:txBody>
      </p:sp>
      <p:sp>
        <p:nvSpPr>
          <p:cNvPr id="5" name="Espace réservé du pied de page 4">
            <a:extLst>
              <a:ext uri="{FF2B5EF4-FFF2-40B4-BE49-F238E27FC236}">
                <a16:creationId xmlns:a16="http://schemas.microsoft.com/office/drawing/2014/main" id="{26969171-9980-4FC5-B8DB-24127F65EED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3AB1D4F-C9F9-478D-BDEB-8F6EAB9CAB08}"/>
              </a:ext>
            </a:extLst>
          </p:cNvPr>
          <p:cNvSpPr>
            <a:spLocks noGrp="1"/>
          </p:cNvSpPr>
          <p:nvPr>
            <p:ph type="sldNum" sz="quarter" idx="12"/>
          </p:nvPr>
        </p:nvSpPr>
        <p:spPr/>
        <p:txBody>
          <a:bodyPr/>
          <a:lstStyle/>
          <a:p>
            <a:fld id="{03733E31-BB04-414A-B685-3E142793546A}" type="slidenum">
              <a:rPr lang="fr-FR" smtClean="0"/>
              <a:t>‹N°›</a:t>
            </a:fld>
            <a:endParaRPr lang="fr-FR"/>
          </a:p>
        </p:txBody>
      </p:sp>
    </p:spTree>
    <p:extLst>
      <p:ext uri="{BB962C8B-B14F-4D97-AF65-F5344CB8AC3E}">
        <p14:creationId xmlns:p14="http://schemas.microsoft.com/office/powerpoint/2010/main" val="426621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38A696-485D-4003-9C78-55CC3AFB5D2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D6545F6-77CB-4BB5-9958-3AF08A5932E8}"/>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88EECA0-D38B-4A28-8AC2-34854AC9D53C}"/>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18759B4-814E-426A-AA10-8732D196235A}"/>
              </a:ext>
            </a:extLst>
          </p:cNvPr>
          <p:cNvSpPr>
            <a:spLocks noGrp="1"/>
          </p:cNvSpPr>
          <p:nvPr>
            <p:ph type="dt" sz="half" idx="10"/>
          </p:nvPr>
        </p:nvSpPr>
        <p:spPr/>
        <p:txBody>
          <a:bodyPr/>
          <a:lstStyle/>
          <a:p>
            <a:fld id="{3BB5F779-C3B9-45EB-AA87-EF29FC876890}" type="datetimeFigureOut">
              <a:rPr lang="fr-FR" smtClean="0"/>
              <a:t>14/03/2018</a:t>
            </a:fld>
            <a:endParaRPr lang="fr-FR"/>
          </a:p>
        </p:txBody>
      </p:sp>
      <p:sp>
        <p:nvSpPr>
          <p:cNvPr id="6" name="Espace réservé du pied de page 5">
            <a:extLst>
              <a:ext uri="{FF2B5EF4-FFF2-40B4-BE49-F238E27FC236}">
                <a16:creationId xmlns:a16="http://schemas.microsoft.com/office/drawing/2014/main" id="{119E2A19-7E8D-429D-A7DC-A9B97424F63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C84DB78-525E-411A-8F20-E2B0C49F01CC}"/>
              </a:ext>
            </a:extLst>
          </p:cNvPr>
          <p:cNvSpPr>
            <a:spLocks noGrp="1"/>
          </p:cNvSpPr>
          <p:nvPr>
            <p:ph type="sldNum" sz="quarter" idx="12"/>
          </p:nvPr>
        </p:nvSpPr>
        <p:spPr/>
        <p:txBody>
          <a:bodyPr/>
          <a:lstStyle/>
          <a:p>
            <a:fld id="{03733E31-BB04-414A-B685-3E142793546A}" type="slidenum">
              <a:rPr lang="fr-FR" smtClean="0"/>
              <a:t>‹N°›</a:t>
            </a:fld>
            <a:endParaRPr lang="fr-FR"/>
          </a:p>
        </p:txBody>
      </p:sp>
    </p:spTree>
    <p:extLst>
      <p:ext uri="{BB962C8B-B14F-4D97-AF65-F5344CB8AC3E}">
        <p14:creationId xmlns:p14="http://schemas.microsoft.com/office/powerpoint/2010/main" val="2898382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CE6FA1-0E16-4BE5-A769-982FEB00F59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15B6D16-126A-4CC3-A0B8-17B3503AF1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50535CCB-F4F0-4142-9514-3255567754E1}"/>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533D771-3758-46D7-AA7F-8C1DD5566A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D9498AF6-6C7D-4FC2-B23C-35ED861B4760}"/>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C90B294-08C4-4814-B898-ADCDD6F66072}"/>
              </a:ext>
            </a:extLst>
          </p:cNvPr>
          <p:cNvSpPr>
            <a:spLocks noGrp="1"/>
          </p:cNvSpPr>
          <p:nvPr>
            <p:ph type="dt" sz="half" idx="10"/>
          </p:nvPr>
        </p:nvSpPr>
        <p:spPr/>
        <p:txBody>
          <a:bodyPr/>
          <a:lstStyle/>
          <a:p>
            <a:fld id="{3BB5F779-C3B9-45EB-AA87-EF29FC876890}" type="datetimeFigureOut">
              <a:rPr lang="fr-FR" smtClean="0"/>
              <a:t>14/03/2018</a:t>
            </a:fld>
            <a:endParaRPr lang="fr-FR"/>
          </a:p>
        </p:txBody>
      </p:sp>
      <p:sp>
        <p:nvSpPr>
          <p:cNvPr id="8" name="Espace réservé du pied de page 7">
            <a:extLst>
              <a:ext uri="{FF2B5EF4-FFF2-40B4-BE49-F238E27FC236}">
                <a16:creationId xmlns:a16="http://schemas.microsoft.com/office/drawing/2014/main" id="{C2C309C1-4A16-4FC9-BF27-B9F75E6E388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BE77B7F1-B244-4EFD-B3B6-50D029E3746C}"/>
              </a:ext>
            </a:extLst>
          </p:cNvPr>
          <p:cNvSpPr>
            <a:spLocks noGrp="1"/>
          </p:cNvSpPr>
          <p:nvPr>
            <p:ph type="sldNum" sz="quarter" idx="12"/>
          </p:nvPr>
        </p:nvSpPr>
        <p:spPr/>
        <p:txBody>
          <a:bodyPr/>
          <a:lstStyle/>
          <a:p>
            <a:fld id="{03733E31-BB04-414A-B685-3E142793546A}" type="slidenum">
              <a:rPr lang="fr-FR" smtClean="0"/>
              <a:t>‹N°›</a:t>
            </a:fld>
            <a:endParaRPr lang="fr-FR"/>
          </a:p>
        </p:txBody>
      </p:sp>
    </p:spTree>
    <p:extLst>
      <p:ext uri="{BB962C8B-B14F-4D97-AF65-F5344CB8AC3E}">
        <p14:creationId xmlns:p14="http://schemas.microsoft.com/office/powerpoint/2010/main" val="892290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34EFF-AC9A-44DC-A271-01CF9C22AF47}"/>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66BCD36-E716-4081-B25F-C53CDE2430D0}"/>
              </a:ext>
            </a:extLst>
          </p:cNvPr>
          <p:cNvSpPr>
            <a:spLocks noGrp="1"/>
          </p:cNvSpPr>
          <p:nvPr>
            <p:ph type="dt" sz="half" idx="10"/>
          </p:nvPr>
        </p:nvSpPr>
        <p:spPr/>
        <p:txBody>
          <a:bodyPr/>
          <a:lstStyle/>
          <a:p>
            <a:fld id="{3BB5F779-C3B9-45EB-AA87-EF29FC876890}" type="datetimeFigureOut">
              <a:rPr lang="fr-FR" smtClean="0"/>
              <a:t>14/03/2018</a:t>
            </a:fld>
            <a:endParaRPr lang="fr-FR"/>
          </a:p>
        </p:txBody>
      </p:sp>
      <p:sp>
        <p:nvSpPr>
          <p:cNvPr id="4" name="Espace réservé du pied de page 3">
            <a:extLst>
              <a:ext uri="{FF2B5EF4-FFF2-40B4-BE49-F238E27FC236}">
                <a16:creationId xmlns:a16="http://schemas.microsoft.com/office/drawing/2014/main" id="{38541D0E-2B8F-4229-A920-3B0B0679C91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F387889-8CE6-4740-85FA-B61156CE8AC1}"/>
              </a:ext>
            </a:extLst>
          </p:cNvPr>
          <p:cNvSpPr>
            <a:spLocks noGrp="1"/>
          </p:cNvSpPr>
          <p:nvPr>
            <p:ph type="sldNum" sz="quarter" idx="12"/>
          </p:nvPr>
        </p:nvSpPr>
        <p:spPr/>
        <p:txBody>
          <a:bodyPr/>
          <a:lstStyle/>
          <a:p>
            <a:fld id="{03733E31-BB04-414A-B685-3E142793546A}" type="slidenum">
              <a:rPr lang="fr-FR" smtClean="0"/>
              <a:t>‹N°›</a:t>
            </a:fld>
            <a:endParaRPr lang="fr-FR"/>
          </a:p>
        </p:txBody>
      </p:sp>
    </p:spTree>
    <p:extLst>
      <p:ext uri="{BB962C8B-B14F-4D97-AF65-F5344CB8AC3E}">
        <p14:creationId xmlns:p14="http://schemas.microsoft.com/office/powerpoint/2010/main" val="2940084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3E9EA4D-2D58-4F37-A0AC-B81FCC59CF4D}"/>
              </a:ext>
            </a:extLst>
          </p:cNvPr>
          <p:cNvSpPr>
            <a:spLocks noGrp="1"/>
          </p:cNvSpPr>
          <p:nvPr>
            <p:ph type="dt" sz="half" idx="10"/>
          </p:nvPr>
        </p:nvSpPr>
        <p:spPr/>
        <p:txBody>
          <a:bodyPr/>
          <a:lstStyle/>
          <a:p>
            <a:fld id="{3BB5F779-C3B9-45EB-AA87-EF29FC876890}" type="datetimeFigureOut">
              <a:rPr lang="fr-FR" smtClean="0"/>
              <a:t>14/03/2018</a:t>
            </a:fld>
            <a:endParaRPr lang="fr-FR"/>
          </a:p>
        </p:txBody>
      </p:sp>
      <p:sp>
        <p:nvSpPr>
          <p:cNvPr id="3" name="Espace réservé du pied de page 2">
            <a:extLst>
              <a:ext uri="{FF2B5EF4-FFF2-40B4-BE49-F238E27FC236}">
                <a16:creationId xmlns:a16="http://schemas.microsoft.com/office/drawing/2014/main" id="{603F968B-C2FE-486C-AD39-3DD4020BDA7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535629F-396F-40F1-BA04-6FC5450A3BCB}"/>
              </a:ext>
            </a:extLst>
          </p:cNvPr>
          <p:cNvSpPr>
            <a:spLocks noGrp="1"/>
          </p:cNvSpPr>
          <p:nvPr>
            <p:ph type="sldNum" sz="quarter" idx="12"/>
          </p:nvPr>
        </p:nvSpPr>
        <p:spPr/>
        <p:txBody>
          <a:bodyPr/>
          <a:lstStyle/>
          <a:p>
            <a:fld id="{03733E31-BB04-414A-B685-3E142793546A}" type="slidenum">
              <a:rPr lang="fr-FR" smtClean="0"/>
              <a:t>‹N°›</a:t>
            </a:fld>
            <a:endParaRPr lang="fr-FR"/>
          </a:p>
        </p:txBody>
      </p:sp>
    </p:spTree>
    <p:extLst>
      <p:ext uri="{BB962C8B-B14F-4D97-AF65-F5344CB8AC3E}">
        <p14:creationId xmlns:p14="http://schemas.microsoft.com/office/powerpoint/2010/main" val="2740219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C602FE-2B74-41F9-8652-C18AD0C8466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84BFAD6-847F-4861-84C8-7602A91139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D144907-FED0-4558-B2FC-463BA65828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42938CE0-FBBE-4F93-83B7-B36768E8F7EA}"/>
              </a:ext>
            </a:extLst>
          </p:cNvPr>
          <p:cNvSpPr>
            <a:spLocks noGrp="1"/>
          </p:cNvSpPr>
          <p:nvPr>
            <p:ph type="dt" sz="half" idx="10"/>
          </p:nvPr>
        </p:nvSpPr>
        <p:spPr/>
        <p:txBody>
          <a:bodyPr/>
          <a:lstStyle/>
          <a:p>
            <a:fld id="{3BB5F779-C3B9-45EB-AA87-EF29FC876890}" type="datetimeFigureOut">
              <a:rPr lang="fr-FR" smtClean="0"/>
              <a:t>14/03/2018</a:t>
            </a:fld>
            <a:endParaRPr lang="fr-FR"/>
          </a:p>
        </p:txBody>
      </p:sp>
      <p:sp>
        <p:nvSpPr>
          <p:cNvPr id="6" name="Espace réservé du pied de page 5">
            <a:extLst>
              <a:ext uri="{FF2B5EF4-FFF2-40B4-BE49-F238E27FC236}">
                <a16:creationId xmlns:a16="http://schemas.microsoft.com/office/drawing/2014/main" id="{4138D642-0291-4198-99D7-D6FBF7AE659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65BCACB-6DD0-45D3-AE88-35D37B8BDB0D}"/>
              </a:ext>
            </a:extLst>
          </p:cNvPr>
          <p:cNvSpPr>
            <a:spLocks noGrp="1"/>
          </p:cNvSpPr>
          <p:nvPr>
            <p:ph type="sldNum" sz="quarter" idx="12"/>
          </p:nvPr>
        </p:nvSpPr>
        <p:spPr/>
        <p:txBody>
          <a:bodyPr/>
          <a:lstStyle/>
          <a:p>
            <a:fld id="{03733E31-BB04-414A-B685-3E142793546A}" type="slidenum">
              <a:rPr lang="fr-FR" smtClean="0"/>
              <a:t>‹N°›</a:t>
            </a:fld>
            <a:endParaRPr lang="fr-FR"/>
          </a:p>
        </p:txBody>
      </p:sp>
    </p:spTree>
    <p:extLst>
      <p:ext uri="{BB962C8B-B14F-4D97-AF65-F5344CB8AC3E}">
        <p14:creationId xmlns:p14="http://schemas.microsoft.com/office/powerpoint/2010/main" val="3920122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491CF5-A66C-4206-985F-B667E692B04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9BE45B8-F0C5-4CFD-8579-CAAF0BC106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C0AA8CD-6EFD-43F1-9201-1A8E0891FB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355A6DD3-8F58-44D1-AF98-1AEA19F7C0EF}"/>
              </a:ext>
            </a:extLst>
          </p:cNvPr>
          <p:cNvSpPr>
            <a:spLocks noGrp="1"/>
          </p:cNvSpPr>
          <p:nvPr>
            <p:ph type="dt" sz="half" idx="10"/>
          </p:nvPr>
        </p:nvSpPr>
        <p:spPr/>
        <p:txBody>
          <a:bodyPr/>
          <a:lstStyle/>
          <a:p>
            <a:fld id="{3BB5F779-C3B9-45EB-AA87-EF29FC876890}" type="datetimeFigureOut">
              <a:rPr lang="fr-FR" smtClean="0"/>
              <a:t>14/03/2018</a:t>
            </a:fld>
            <a:endParaRPr lang="fr-FR"/>
          </a:p>
        </p:txBody>
      </p:sp>
      <p:sp>
        <p:nvSpPr>
          <p:cNvPr id="6" name="Espace réservé du pied de page 5">
            <a:extLst>
              <a:ext uri="{FF2B5EF4-FFF2-40B4-BE49-F238E27FC236}">
                <a16:creationId xmlns:a16="http://schemas.microsoft.com/office/drawing/2014/main" id="{66787AC2-2ABC-4F0F-AEF6-B8CFC8F99B0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BBC5C91-7A37-4329-88A3-99CDB23E16E8}"/>
              </a:ext>
            </a:extLst>
          </p:cNvPr>
          <p:cNvSpPr>
            <a:spLocks noGrp="1"/>
          </p:cNvSpPr>
          <p:nvPr>
            <p:ph type="sldNum" sz="quarter" idx="12"/>
          </p:nvPr>
        </p:nvSpPr>
        <p:spPr/>
        <p:txBody>
          <a:bodyPr/>
          <a:lstStyle/>
          <a:p>
            <a:fld id="{03733E31-BB04-414A-B685-3E142793546A}" type="slidenum">
              <a:rPr lang="fr-FR" smtClean="0"/>
              <a:t>‹N°›</a:t>
            </a:fld>
            <a:endParaRPr lang="fr-FR"/>
          </a:p>
        </p:txBody>
      </p:sp>
    </p:spTree>
    <p:extLst>
      <p:ext uri="{BB962C8B-B14F-4D97-AF65-F5344CB8AC3E}">
        <p14:creationId xmlns:p14="http://schemas.microsoft.com/office/powerpoint/2010/main" val="168900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3AACACC-4B8F-4F72-86CA-259AA93DFC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5F05743-3A4F-4607-8406-EBF777D5CD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A7837CF-3D89-4987-8448-0E16A7D7F4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B5F779-C3B9-45EB-AA87-EF29FC876890}" type="datetimeFigureOut">
              <a:rPr lang="fr-FR" smtClean="0"/>
              <a:t>14/03/2018</a:t>
            </a:fld>
            <a:endParaRPr lang="fr-FR"/>
          </a:p>
        </p:txBody>
      </p:sp>
      <p:sp>
        <p:nvSpPr>
          <p:cNvPr id="5" name="Espace réservé du pied de page 4">
            <a:extLst>
              <a:ext uri="{FF2B5EF4-FFF2-40B4-BE49-F238E27FC236}">
                <a16:creationId xmlns:a16="http://schemas.microsoft.com/office/drawing/2014/main" id="{8E69B6A4-521E-48F7-BD67-CCDA88DDC7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DA62661-C694-4A49-BBDE-41C12B475E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733E31-BB04-414A-B685-3E142793546A}" type="slidenum">
              <a:rPr lang="fr-FR" smtClean="0"/>
              <a:t>‹N°›</a:t>
            </a:fld>
            <a:endParaRPr lang="fr-FR"/>
          </a:p>
        </p:txBody>
      </p:sp>
    </p:spTree>
    <p:extLst>
      <p:ext uri="{BB962C8B-B14F-4D97-AF65-F5344CB8AC3E}">
        <p14:creationId xmlns:p14="http://schemas.microsoft.com/office/powerpoint/2010/main" val="1609145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49EDCF-0287-4149-884F-A6CF00670D96}"/>
              </a:ext>
            </a:extLst>
          </p:cNvPr>
          <p:cNvSpPr>
            <a:spLocks noGrp="1"/>
          </p:cNvSpPr>
          <p:nvPr>
            <p:ph type="title"/>
          </p:nvPr>
        </p:nvSpPr>
        <p:spPr>
          <a:xfrm>
            <a:off x="838200" y="5461"/>
            <a:ext cx="10515600" cy="1325563"/>
          </a:xfrm>
        </p:spPr>
        <p:txBody>
          <a:bodyPr/>
          <a:lstStyle/>
          <a:p>
            <a:r>
              <a:rPr lang="fr-FR" dirty="0"/>
              <a:t>The badminton </a:t>
            </a:r>
            <a:r>
              <a:rPr lang="fr-FR" dirty="0" err="1"/>
              <a:t>tournament</a:t>
            </a:r>
            <a:r>
              <a:rPr lang="fr-FR" dirty="0"/>
              <a:t> ladder</a:t>
            </a:r>
          </a:p>
        </p:txBody>
      </p:sp>
      <p:sp>
        <p:nvSpPr>
          <p:cNvPr id="3" name="Espace réservé du contenu 2">
            <a:extLst>
              <a:ext uri="{FF2B5EF4-FFF2-40B4-BE49-F238E27FC236}">
                <a16:creationId xmlns:a16="http://schemas.microsoft.com/office/drawing/2014/main" id="{4F41EDC9-F0B2-4059-84B6-0145BF599E72}"/>
              </a:ext>
            </a:extLst>
          </p:cNvPr>
          <p:cNvSpPr>
            <a:spLocks noGrp="1"/>
          </p:cNvSpPr>
          <p:nvPr>
            <p:ph idx="1"/>
          </p:nvPr>
        </p:nvSpPr>
        <p:spPr>
          <a:xfrm>
            <a:off x="838200" y="1100854"/>
            <a:ext cx="5092083" cy="5370969"/>
          </a:xfrm>
        </p:spPr>
        <p:txBody>
          <a:bodyPr>
            <a:normAutofit/>
          </a:bodyPr>
          <a:lstStyle/>
          <a:p>
            <a:pPr marL="0" indent="0">
              <a:buNone/>
            </a:pPr>
            <a:r>
              <a:rPr lang="en-US" sz="1800" b="1" dirty="0"/>
              <a:t>General</a:t>
            </a:r>
          </a:p>
          <a:p>
            <a:pPr marL="0" indent="0">
              <a:buNone/>
            </a:pPr>
            <a:r>
              <a:rPr lang="en-US" sz="1200" dirty="0"/>
              <a:t>A challenge consists of one match - A match consists of best-of-three games to 21 points. At 20 all, the side which gains a two-point lead first wins the game. At 29 all, the side scoring the 30th point wins that game.</a:t>
            </a:r>
          </a:p>
          <a:p>
            <a:pPr marL="0" indent="0">
              <a:buNone/>
            </a:pPr>
            <a:r>
              <a:rPr lang="en-US" sz="1800" b="1" dirty="0"/>
              <a:t>Joining</a:t>
            </a:r>
          </a:p>
          <a:p>
            <a:pPr marL="0" indent="0">
              <a:buNone/>
            </a:pPr>
            <a:r>
              <a:rPr lang="en-US" sz="1200" dirty="0"/>
              <a:t>New players wanting to join the ladder are allowed two unrestricted challenges anywhere on the ladder. If they lose both matches they will be placed on the bottom of the ladder. </a:t>
            </a:r>
          </a:p>
          <a:p>
            <a:pPr marL="0" indent="0">
              <a:buNone/>
            </a:pPr>
            <a:r>
              <a:rPr lang="en-US" sz="1800" b="1" dirty="0"/>
              <a:t>Challenging</a:t>
            </a:r>
          </a:p>
          <a:p>
            <a:pPr marL="0" indent="0">
              <a:buNone/>
            </a:pPr>
            <a:r>
              <a:rPr lang="en-US" sz="1200" dirty="0"/>
              <a:t>You may challenge any player on the ladder who is within five rungs above your rung (#7 may challenge #2-6). Players have three days to accept the challenge and schedule the match, and two weeks to complete the match.</a:t>
            </a:r>
          </a:p>
          <a:p>
            <a:pPr marL="0" indent="0">
              <a:buNone/>
            </a:pPr>
            <a:r>
              <a:rPr lang="en-US" sz="1200" dirty="0"/>
              <a:t>A player must accept a challenge unless he/she has:</a:t>
            </a:r>
          </a:p>
          <a:p>
            <a:pPr marL="0" indent="0">
              <a:buNone/>
            </a:pPr>
            <a:r>
              <a:rPr lang="en-US" sz="1200" dirty="0"/>
              <a:t>–       already been challenged by another player and has yet to play</a:t>
            </a:r>
          </a:p>
          <a:p>
            <a:pPr marL="0" indent="0">
              <a:buNone/>
            </a:pPr>
            <a:r>
              <a:rPr lang="en-US" sz="1200" dirty="0"/>
              <a:t>–       already challenged a player and has yet to play</a:t>
            </a:r>
          </a:p>
          <a:p>
            <a:pPr marL="0" indent="0">
              <a:buNone/>
            </a:pPr>
            <a:r>
              <a:rPr lang="en-US" sz="1200" dirty="0"/>
              <a:t>–       just beaten the challenging player</a:t>
            </a:r>
          </a:p>
          <a:p>
            <a:pPr marL="0" indent="0">
              <a:buNone/>
            </a:pPr>
            <a:r>
              <a:rPr lang="en-US" sz="1200" dirty="0"/>
              <a:t>–       Is not available for challenge (holiday, injury,…)</a:t>
            </a:r>
          </a:p>
          <a:p>
            <a:pPr marL="0" indent="0">
              <a:buNone/>
            </a:pPr>
            <a:r>
              <a:rPr lang="en-US" sz="1200" dirty="0"/>
              <a:t>The top five players may challenge 5 rungs below them on the ladder (</a:t>
            </a:r>
            <a:r>
              <a:rPr lang="en-US" sz="1200" dirty="0" err="1"/>
              <a:t>i.e</a:t>
            </a:r>
            <a:r>
              <a:rPr lang="en-US" sz="1200" dirty="0"/>
              <a:t>: #1 may challenge #6). This ensures they will not lose ranking due to inactivity.</a:t>
            </a:r>
          </a:p>
        </p:txBody>
      </p:sp>
      <p:sp>
        <p:nvSpPr>
          <p:cNvPr id="4" name="Espace réservé du contenu 2">
            <a:extLst>
              <a:ext uri="{FF2B5EF4-FFF2-40B4-BE49-F238E27FC236}">
                <a16:creationId xmlns:a16="http://schemas.microsoft.com/office/drawing/2014/main" id="{3F01B7F9-1AFD-4E06-89AB-AA05A422E7C3}"/>
              </a:ext>
            </a:extLst>
          </p:cNvPr>
          <p:cNvSpPr txBox="1">
            <a:spLocks/>
          </p:cNvSpPr>
          <p:nvPr/>
        </p:nvSpPr>
        <p:spPr>
          <a:xfrm>
            <a:off x="6261717" y="1100854"/>
            <a:ext cx="5092083" cy="53709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Ladder Movement</a:t>
            </a:r>
          </a:p>
          <a:p>
            <a:pPr marL="0" indent="0">
              <a:buNone/>
            </a:pPr>
            <a:r>
              <a:rPr lang="en-US" sz="1200" dirty="0"/>
              <a:t>If the challenger wins, then the players swap places on the board. If the challenger loses the players’ positions do not change.</a:t>
            </a:r>
          </a:p>
          <a:p>
            <a:pPr marL="0" indent="0">
              <a:buNone/>
            </a:pPr>
            <a:r>
              <a:rPr lang="en-US" sz="1200" dirty="0"/>
              <a:t>Players must play at least one match every two weeks or they will be lowered one rung for every two weeks inactivity. </a:t>
            </a:r>
          </a:p>
          <a:p>
            <a:pPr marL="0" indent="0">
              <a:buNone/>
            </a:pPr>
            <a:r>
              <a:rPr lang="en-US" sz="1200" dirty="0"/>
              <a:t>FORFEITS A player forfeits a match if: (a) he illegitimately refuses a challenge, (b) he fails to give his opponent a 48 hour notice that he cannot appear for a scheduled match, (c) he is more than 15 minutes late for the scheduled match. Recent injury, sudden illness or family crisis are not a cause for forfeit if the match is promptly rescheduled. A forfeiter is penalized five ladder positions. A forfeit is not a win for the </a:t>
            </a:r>
            <a:r>
              <a:rPr lang="en-US" sz="1200" dirty="0" err="1"/>
              <a:t>forfeitee</a:t>
            </a:r>
            <a:r>
              <a:rPr lang="en-US" sz="1200" dirty="0"/>
              <a:t>.</a:t>
            </a:r>
          </a:p>
          <a:p>
            <a:pPr marL="0" indent="0">
              <a:buFont typeface="Arial" panose="020B0604020202020204" pitchFamily="34" charset="0"/>
              <a:buNone/>
            </a:pPr>
            <a:r>
              <a:rPr lang="en-US" sz="1800" b="1" dirty="0"/>
              <a:t>Withdrawing</a:t>
            </a:r>
          </a:p>
          <a:p>
            <a:pPr marL="0" indent="0">
              <a:buNone/>
            </a:pPr>
            <a:r>
              <a:rPr lang="en-US" sz="1200" dirty="0"/>
              <a:t>A player who didn’t play during the last 365 days will be automatically removed from the ladder.</a:t>
            </a:r>
          </a:p>
          <a:p>
            <a:pPr marL="0" indent="0">
              <a:buFont typeface="Arial" panose="020B0604020202020204" pitchFamily="34" charset="0"/>
              <a:buNone/>
            </a:pPr>
            <a:r>
              <a:rPr lang="en-US" sz="1800" b="1" dirty="0"/>
              <a:t>Reporting</a:t>
            </a:r>
          </a:p>
          <a:p>
            <a:pPr marL="0" indent="0">
              <a:buNone/>
            </a:pPr>
            <a:r>
              <a:rPr lang="en-US" sz="1200" dirty="0"/>
              <a:t>The winner of the match is responsible for reporting the results within 24 hours, by using the report form and providing the following information: date of the match, winner's name, loser's name, and the match score. </a:t>
            </a:r>
            <a:endParaRPr lang="fr-FR" sz="1200" dirty="0"/>
          </a:p>
        </p:txBody>
      </p:sp>
    </p:spTree>
    <p:extLst>
      <p:ext uri="{BB962C8B-B14F-4D97-AF65-F5344CB8AC3E}">
        <p14:creationId xmlns:p14="http://schemas.microsoft.com/office/powerpoint/2010/main" val="122428450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218</Words>
  <Application>Microsoft Office PowerPoint</Application>
  <PresentationFormat>Grand écran</PresentationFormat>
  <Paragraphs>21</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Calibri Light</vt:lpstr>
      <vt:lpstr>Thème Office</vt:lpstr>
      <vt:lpstr>The badminton tournament ladder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Samuel Retiere</dc:creator>
  <cp:lastModifiedBy>Samuel Retiere</cp:lastModifiedBy>
  <cp:revision>5</cp:revision>
  <dcterms:created xsi:type="dcterms:W3CDTF">2018-03-13T13:50:22Z</dcterms:created>
  <dcterms:modified xsi:type="dcterms:W3CDTF">2018-03-14T09:40:34Z</dcterms:modified>
</cp:coreProperties>
</file>