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BB88C-170D-48C7-AD6F-7F055D16D469}" v="215" dt="2023-04-09T22:25:2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EBA68-629A-8CC7-3A33-A69A0593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AA3D6-DE67-8A0A-C848-C368818D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8857C-A80D-ECDB-9B27-D9B3DFA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8FFA1-5ED0-8B7F-F56B-EECB73E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2C856-6BB4-6DE1-AB64-0E71E20C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0420F-B481-28ED-220D-22957CA5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8AD981-0EEE-8395-A2E8-C2F429292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B56EC-ED35-00FC-7CE2-82B762FF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25B8E-9254-CA82-5800-769C7AEF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23AB7-97F3-8F54-B3A4-EBC6ABD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5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209B42-06A0-54D2-2E0A-2B1E5473E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B130AF-8487-AA5D-3A51-CC67B8351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734B8-AB9D-F528-6266-D4EEA538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51E10-4F23-E63C-5D14-5112F737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F723A-A8B0-7032-7D75-EFAF46B8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B64F8-0BB2-72BF-ADBB-F28BB21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A1E13-EBDD-F7A0-E7A8-32D9E44C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AEB11-1E6C-03CE-91CA-518FC729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EA250-8B3E-F431-EB50-5E00A6AE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1E8E8A-DB93-81F5-9AD4-5B5C0D89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1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3BC5-2D5C-35AD-8AE2-7E06585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8171F-C2E4-1CCC-F7E3-32F998F2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68326-5B54-8B1B-5681-2F308BC8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753C1-D86A-DD19-EBF9-0C00EB2A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F3C4C-0C9E-5937-0231-C87A3276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7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9B09-64DD-1481-628E-8965E92C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EBED1-E7D1-78E0-8BC2-BF96D7A3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2DB42A-4702-F95E-61BD-5F4E7627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5FA9C-15FE-BC5A-9D9E-08E73124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2C89F9-AEF9-BE92-1E97-4C3E094C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B1D63D-D49B-E52F-8BF4-ACE0B5A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1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2B5E8-C202-E1FD-56B0-41B25596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7919E-F742-33EF-05A4-F0C4B943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6DD452-5DCD-DA22-8DFC-4D03B8DA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A88D45-615C-EC91-6E67-73068DD0C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AA4803-8475-112F-E4AE-85259E784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D20F15-E577-F51F-7793-37F42F4A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59B1B1-3FCC-C2BC-B4AA-E70DB73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6935B5-DB02-B71B-1D98-8751E3F3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2EB0D-1D6D-0945-8322-C6AC9E68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03F2A6-C5F9-DAB0-5B9F-C6065E3B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539214-C6D6-0E4C-7459-98EF9E59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E7A2C4-5ADF-EDD2-576F-92EDF6C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63072-4850-4259-9CF9-C1F24789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ABA706-4049-F25D-8D80-DB9A5C0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4C8EF3-9E1F-322E-0DF5-E364A4C6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B5BD-127D-38B6-FD38-D4230C24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7EAAF-F794-57AA-A404-7EBE7CC8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F5D570-6BE8-67B4-5E63-DC6BA02A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0D5BD-6290-BB6E-DC4D-F05875A0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12CF3-7A44-D72E-DE94-97192CAC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93DDD-B148-722E-77CD-67A37E01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55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4827-1655-8834-6731-CF164C7E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302395-D668-4836-9D8B-F2A0DBD9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C188AF-100A-2697-3BE8-9DFA5A091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1F98F-A3DB-752E-67A0-589331E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A85ECE-3B07-AEE1-2505-2528DE0F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0780F-B04D-8FA8-0FD6-1DB06EC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91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523">
              <a:srgbClr val="BC0000"/>
            </a:gs>
            <a:gs pos="61000">
              <a:srgbClr val="FF0000"/>
            </a:gs>
            <a:gs pos="100000">
              <a:schemeClr val="tx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EAC48F-0970-FCED-3FF5-7826D729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C1C09-58B0-3E50-A559-7CA374BE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A02128-15AC-3F49-3D23-1BA15768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A6BB-1CD7-4FB1-A975-80D5EE4416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A3C92-8603-394B-35F9-491C080A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E9CD9-5276-8F63-8D1F-89179333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B6D6-709D-4DAA-9289-4EF1E27B4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_e-WBiLzOI?feature=oembed" TargetMode="Externa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45F9C85-468B-1EF6-7905-1F4E1F62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AEBDEE6-4420-FCD4-90CD-F5AB7457944C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hlinkClick r:id="rId3" action="ppaction://hlinksldjump"/>
            <a:extLst>
              <a:ext uri="{FF2B5EF4-FFF2-40B4-BE49-F238E27FC236}">
                <a16:creationId xmlns:a16="http://schemas.microsoft.com/office/drawing/2014/main" id="{F17DA666-428B-0E25-9E05-39FB68F3CF33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4" action="ppaction://hlinksldjump"/>
            <a:extLst>
              <a:ext uri="{FF2B5EF4-FFF2-40B4-BE49-F238E27FC236}">
                <a16:creationId xmlns:a16="http://schemas.microsoft.com/office/drawing/2014/main" id="{5107FAF4-9AE0-96B5-184C-D0BBBEDA2961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hlinkClick r:id="rId5" action="ppaction://hlinksldjump"/>
            <a:extLst>
              <a:ext uri="{FF2B5EF4-FFF2-40B4-BE49-F238E27FC236}">
                <a16:creationId xmlns:a16="http://schemas.microsoft.com/office/drawing/2014/main" id="{7F75A54D-92D9-C132-FCC7-86A5273EAEB3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hlinkClick r:id="rId3" action="ppaction://hlinksldjump"/>
            <a:extLst>
              <a:ext uri="{FF2B5EF4-FFF2-40B4-BE49-F238E27FC236}">
                <a16:creationId xmlns:a16="http://schemas.microsoft.com/office/drawing/2014/main" id="{6BEE661E-0E0A-FD39-547E-9B3726C844E9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BD33833-47CF-35E8-96E4-FA1406084036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hlinkClick r:id="rId4" action="ppaction://hlinksldjump"/>
            <a:extLst>
              <a:ext uri="{FF2B5EF4-FFF2-40B4-BE49-F238E27FC236}">
                <a16:creationId xmlns:a16="http://schemas.microsoft.com/office/drawing/2014/main" id="{B060D290-F4DF-275A-46D7-A5B32A4C1A08}"/>
              </a:ext>
            </a:extLst>
          </p:cNvPr>
          <p:cNvSpPr txBox="1"/>
          <p:nvPr/>
        </p:nvSpPr>
        <p:spPr>
          <a:xfrm>
            <a:off x="2576513" y="2261815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 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8BFBD66-9BB9-CF9A-4682-F913F8C764E3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790CF4D-EDDE-F437-4A19-227190EA007B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B0BFA61-FEFF-6FEB-27AE-0230F2E3A383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hlinkClick r:id="rId5" action="ppaction://hlinksldjump"/>
            <a:extLst>
              <a:ext uri="{FF2B5EF4-FFF2-40B4-BE49-F238E27FC236}">
                <a16:creationId xmlns:a16="http://schemas.microsoft.com/office/drawing/2014/main" id="{FE243196-D4C3-E488-288D-94F16722AD42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29" name="Elipse 28">
            <a:hlinkClick r:id="rId6" action="ppaction://hlinksldjump"/>
            <a:extLst>
              <a:ext uri="{FF2B5EF4-FFF2-40B4-BE49-F238E27FC236}">
                <a16:creationId xmlns:a16="http://schemas.microsoft.com/office/drawing/2014/main" id="{C78D9FFD-7CF6-F63F-3CC2-6661A986BA9F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hlinkClick r:id="rId6" action="ppaction://hlinksldjump"/>
            <a:extLst>
              <a:ext uri="{FF2B5EF4-FFF2-40B4-BE49-F238E27FC236}">
                <a16:creationId xmlns:a16="http://schemas.microsoft.com/office/drawing/2014/main" id="{BA6FB6DF-D657-44D0-5D86-13BC8DDC4D75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</p:spTree>
    <p:extLst>
      <p:ext uri="{BB962C8B-B14F-4D97-AF65-F5344CB8AC3E}">
        <p14:creationId xmlns:p14="http://schemas.microsoft.com/office/powerpoint/2010/main" val="375657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9F8BFBE-8F24-026E-D5A9-B50DBBD7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pic>
        <p:nvPicPr>
          <p:cNvPr id="16" name="Imagem 1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51854D1E-582C-BD65-8F32-1E9A3A70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55B8432B-DCF6-54F9-B937-F43B5DF1DA64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" name="Imagem 29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A97CF16B-A18E-CA71-7B74-9BFC43FEC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31" name="Elipse 30">
            <a:hlinkClick r:id="rId3" action="ppaction://hlinksldjump"/>
            <a:extLst>
              <a:ext uri="{FF2B5EF4-FFF2-40B4-BE49-F238E27FC236}">
                <a16:creationId xmlns:a16="http://schemas.microsoft.com/office/drawing/2014/main" id="{5935E26A-AD9E-F268-8A84-FBB8604A1158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hlinkClick r:id="rId4" action="ppaction://hlinksldjump"/>
            <a:extLst>
              <a:ext uri="{FF2B5EF4-FFF2-40B4-BE49-F238E27FC236}">
                <a16:creationId xmlns:a16="http://schemas.microsoft.com/office/drawing/2014/main" id="{98311B69-1796-8286-C920-167D9C6B7A27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hlinkClick r:id="rId5" action="ppaction://hlinksldjump"/>
            <a:extLst>
              <a:ext uri="{FF2B5EF4-FFF2-40B4-BE49-F238E27FC236}">
                <a16:creationId xmlns:a16="http://schemas.microsoft.com/office/drawing/2014/main" id="{11D974F6-80F2-BE1E-1D66-3EB921D61B93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hlinkClick r:id="rId3" action="ppaction://hlinksldjump"/>
            <a:extLst>
              <a:ext uri="{FF2B5EF4-FFF2-40B4-BE49-F238E27FC236}">
                <a16:creationId xmlns:a16="http://schemas.microsoft.com/office/drawing/2014/main" id="{931625B1-3F16-8022-B441-F37B5826D4E0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E0AF2C5-B604-E52B-2B2F-E9C99E605B75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F14F68-D111-5342-ED8F-D9C74C519689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4B8D228-63B5-3932-B19E-1E1E0E693785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lipse 37">
            <a:hlinkClick r:id="rId6" action="ppaction://hlinksldjump"/>
            <a:extLst>
              <a:ext uri="{FF2B5EF4-FFF2-40B4-BE49-F238E27FC236}">
                <a16:creationId xmlns:a16="http://schemas.microsoft.com/office/drawing/2014/main" id="{64014D36-E818-53AF-E68F-D4E919C3CDB1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hlinkClick r:id="rId6" action="ppaction://hlinksldjump"/>
            <a:extLst>
              <a:ext uri="{FF2B5EF4-FFF2-40B4-BE49-F238E27FC236}">
                <a16:creationId xmlns:a16="http://schemas.microsoft.com/office/drawing/2014/main" id="{22D6ACF4-BA05-D421-1147-4A2346EE6CEA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E7E19F-04A3-4B28-5CE8-3CE784AF19C2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hlinkClick r:id="rId4" action="ppaction://hlinksldjump"/>
            <a:extLst>
              <a:ext uri="{FF2B5EF4-FFF2-40B4-BE49-F238E27FC236}">
                <a16:creationId xmlns:a16="http://schemas.microsoft.com/office/drawing/2014/main" id="{CD6E51A2-4263-89CB-667F-9CBA956E9D25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42" name="CaixaDeTexto 41">
            <a:hlinkClick r:id="rId5" action="ppaction://hlinksldjump"/>
            <a:extLst>
              <a:ext uri="{FF2B5EF4-FFF2-40B4-BE49-F238E27FC236}">
                <a16:creationId xmlns:a16="http://schemas.microsoft.com/office/drawing/2014/main" id="{D7941F6E-CAF9-9C33-284F-98BA3FB51C40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85605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5F1191B2-5B8B-5A75-F301-3B4FF4500EBE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576AC2E-9DBF-B7FE-01CE-BA00F197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7" name="Elipse 6">
            <a:hlinkClick r:id="rId3" action="ppaction://hlinksldjump"/>
            <a:extLst>
              <a:ext uri="{FF2B5EF4-FFF2-40B4-BE49-F238E27FC236}">
                <a16:creationId xmlns:a16="http://schemas.microsoft.com/office/drawing/2014/main" id="{52B64116-D9C9-389C-2225-35767B12CBC7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4" action="ppaction://hlinksldjump"/>
            <a:extLst>
              <a:ext uri="{FF2B5EF4-FFF2-40B4-BE49-F238E27FC236}">
                <a16:creationId xmlns:a16="http://schemas.microsoft.com/office/drawing/2014/main" id="{88C30C54-9949-0D18-061E-8F560F3AB803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hlinkClick r:id="rId5" action="ppaction://hlinksldjump"/>
            <a:extLst>
              <a:ext uri="{FF2B5EF4-FFF2-40B4-BE49-F238E27FC236}">
                <a16:creationId xmlns:a16="http://schemas.microsoft.com/office/drawing/2014/main" id="{A7355097-82C3-990B-F95A-A9BE25386D7F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hlinkClick r:id="rId3" action="ppaction://hlinksldjump"/>
            <a:extLst>
              <a:ext uri="{FF2B5EF4-FFF2-40B4-BE49-F238E27FC236}">
                <a16:creationId xmlns:a16="http://schemas.microsoft.com/office/drawing/2014/main" id="{D0FB4874-80CE-201E-30F1-D8004F3A60D1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C8A8924-97D5-DA9D-5980-97C7AE217F80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D8C42C2-1783-B376-6012-1865F9913D25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4C952D4-2C3D-1404-5352-90F16483D3B6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hlinkClick r:id="rId6" action="ppaction://hlinksldjump"/>
            <a:extLst>
              <a:ext uri="{FF2B5EF4-FFF2-40B4-BE49-F238E27FC236}">
                <a16:creationId xmlns:a16="http://schemas.microsoft.com/office/drawing/2014/main" id="{51F19E62-AE10-5199-4D1E-88E0707206ED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hlinkClick r:id="rId6" action="ppaction://hlinksldjump"/>
            <a:extLst>
              <a:ext uri="{FF2B5EF4-FFF2-40B4-BE49-F238E27FC236}">
                <a16:creationId xmlns:a16="http://schemas.microsoft.com/office/drawing/2014/main" id="{653267C4-436A-677B-3F21-CD78B2A929E2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891A036-5F1D-17FF-AB4B-CC185455EB0B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hlinkClick r:id="rId4" action="ppaction://hlinksldjump"/>
            <a:extLst>
              <a:ext uri="{FF2B5EF4-FFF2-40B4-BE49-F238E27FC236}">
                <a16:creationId xmlns:a16="http://schemas.microsoft.com/office/drawing/2014/main" id="{30B7B33D-1A92-F50F-4EFD-049021CAC640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18" name="CaixaDeTexto 17">
            <a:hlinkClick r:id="rId5" action="ppaction://hlinksldjump"/>
            <a:extLst>
              <a:ext uri="{FF2B5EF4-FFF2-40B4-BE49-F238E27FC236}">
                <a16:creationId xmlns:a16="http://schemas.microsoft.com/office/drawing/2014/main" id="{6FB56D8C-981A-F860-0C7F-082FFFB6C503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235663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AC76E28-AEA7-DC3A-BC43-906D21A7B5E4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C32DA535-2B0F-5888-C07F-3FF9A20A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7" name="Elipse 6">
            <a:hlinkClick r:id="rId3" action="ppaction://hlinksldjump"/>
            <a:extLst>
              <a:ext uri="{FF2B5EF4-FFF2-40B4-BE49-F238E27FC236}">
                <a16:creationId xmlns:a16="http://schemas.microsoft.com/office/drawing/2014/main" id="{700E3E45-B51D-F970-84BC-A98A116AE297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4" action="ppaction://hlinksldjump"/>
            <a:extLst>
              <a:ext uri="{FF2B5EF4-FFF2-40B4-BE49-F238E27FC236}">
                <a16:creationId xmlns:a16="http://schemas.microsoft.com/office/drawing/2014/main" id="{5A50A29E-44EC-5EB1-50BC-7D9B16B85CE5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hlinkClick r:id="rId5" action="ppaction://hlinksldjump"/>
            <a:extLst>
              <a:ext uri="{FF2B5EF4-FFF2-40B4-BE49-F238E27FC236}">
                <a16:creationId xmlns:a16="http://schemas.microsoft.com/office/drawing/2014/main" id="{ED9F6C31-58CE-AA1A-4803-1307B99F42E6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hlinkClick r:id="rId3" action="ppaction://hlinksldjump"/>
            <a:extLst>
              <a:ext uri="{FF2B5EF4-FFF2-40B4-BE49-F238E27FC236}">
                <a16:creationId xmlns:a16="http://schemas.microsoft.com/office/drawing/2014/main" id="{AF0C25A8-4EF7-F2BE-D421-910937EEB830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99E9203-AEA2-CC91-1BBA-38DC970D9831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17B614D-D72E-27F6-D767-52DE2A10FE28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3EFA36C-6B5E-8E4F-6F0A-86BDE98385D0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hlinkClick r:id="rId6" action="ppaction://hlinksldjump"/>
            <a:extLst>
              <a:ext uri="{FF2B5EF4-FFF2-40B4-BE49-F238E27FC236}">
                <a16:creationId xmlns:a16="http://schemas.microsoft.com/office/drawing/2014/main" id="{1E862107-DCAD-0291-5393-B2CC17851199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hlinkClick r:id="rId6" action="ppaction://hlinksldjump"/>
            <a:extLst>
              <a:ext uri="{FF2B5EF4-FFF2-40B4-BE49-F238E27FC236}">
                <a16:creationId xmlns:a16="http://schemas.microsoft.com/office/drawing/2014/main" id="{2F3799AA-EFFE-D5C3-2989-2F8E930BF62A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02D1147-9C0B-5C44-E28F-C5E003C8C370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hlinkClick r:id="rId4" action="ppaction://hlinksldjump"/>
            <a:extLst>
              <a:ext uri="{FF2B5EF4-FFF2-40B4-BE49-F238E27FC236}">
                <a16:creationId xmlns:a16="http://schemas.microsoft.com/office/drawing/2014/main" id="{1270CEA6-9C44-2590-2C95-365591030D3C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18" name="CaixaDeTexto 17">
            <a:hlinkClick r:id="rId5" action="ppaction://hlinksldjump"/>
            <a:extLst>
              <a:ext uri="{FF2B5EF4-FFF2-40B4-BE49-F238E27FC236}">
                <a16:creationId xmlns:a16="http://schemas.microsoft.com/office/drawing/2014/main" id="{4D5ECFE8-0B90-599B-71CE-9CFFECC10FB2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148017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0807B1E-F0E7-E011-CC74-BAFF6FAAA779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960571F-B9D1-5E29-A245-33AD6EC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657CEDAD-AC1F-59A2-8FEE-7D26B934A131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hlinkClick r:id="rId4" action="ppaction://hlinksldjump"/>
            <a:extLst>
              <a:ext uri="{FF2B5EF4-FFF2-40B4-BE49-F238E27FC236}">
                <a16:creationId xmlns:a16="http://schemas.microsoft.com/office/drawing/2014/main" id="{1B5A356F-972E-E7F7-B494-67BBE3051917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5" action="ppaction://hlinksldjump"/>
            <a:extLst>
              <a:ext uri="{FF2B5EF4-FFF2-40B4-BE49-F238E27FC236}">
                <a16:creationId xmlns:a16="http://schemas.microsoft.com/office/drawing/2014/main" id="{60093854-2FAD-6339-3DD2-77ABE1FEAC33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hlinkClick r:id="rId3" action="ppaction://hlinksldjump"/>
            <a:extLst>
              <a:ext uri="{FF2B5EF4-FFF2-40B4-BE49-F238E27FC236}">
                <a16:creationId xmlns:a16="http://schemas.microsoft.com/office/drawing/2014/main" id="{807E5040-E303-DB8B-6A1B-AE681E6729FA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E259CC-1E33-7679-BBF1-7620213AC5AC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0753CDB-6463-86D5-AEAF-92CEBB1497C7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2983951-EAE8-403F-7AE3-780AF1640D47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hlinkClick r:id="rId6" action="ppaction://hlinksldjump"/>
            <a:extLst>
              <a:ext uri="{FF2B5EF4-FFF2-40B4-BE49-F238E27FC236}">
                <a16:creationId xmlns:a16="http://schemas.microsoft.com/office/drawing/2014/main" id="{68CCC929-6BD9-7B23-6A89-5F95CBEFF834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hlinkClick r:id="rId6" action="ppaction://hlinksldjump"/>
            <a:extLst>
              <a:ext uri="{FF2B5EF4-FFF2-40B4-BE49-F238E27FC236}">
                <a16:creationId xmlns:a16="http://schemas.microsoft.com/office/drawing/2014/main" id="{515B7639-1344-F642-4414-7CBEE9184045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8B31BFE-0180-F8E6-925D-E321B6E8A594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hlinkClick r:id="rId4" action="ppaction://hlinksldjump"/>
            <a:extLst>
              <a:ext uri="{FF2B5EF4-FFF2-40B4-BE49-F238E27FC236}">
                <a16:creationId xmlns:a16="http://schemas.microsoft.com/office/drawing/2014/main" id="{3B1B6BDA-0BA1-C888-37BA-A209B67A2976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17" name="CaixaDeTexto 16">
            <a:hlinkClick r:id="rId5" action="ppaction://hlinksldjump"/>
            <a:extLst>
              <a:ext uri="{FF2B5EF4-FFF2-40B4-BE49-F238E27FC236}">
                <a16:creationId xmlns:a16="http://schemas.microsoft.com/office/drawing/2014/main" id="{1B790BB5-89F6-3813-081B-9836D371FEC8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52462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BB6BE26-AF98-5A35-0176-EB1EB358CE34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1899A19-A087-6927-5DEA-B1E17916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F5F4623C-75CD-389C-34A1-5109E413DB1C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hlinkClick r:id="rId4" action="ppaction://hlinksldjump"/>
            <a:extLst>
              <a:ext uri="{FF2B5EF4-FFF2-40B4-BE49-F238E27FC236}">
                <a16:creationId xmlns:a16="http://schemas.microsoft.com/office/drawing/2014/main" id="{E0009998-144F-A709-BB62-1B1711617A3E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5" action="ppaction://hlinksldjump"/>
            <a:extLst>
              <a:ext uri="{FF2B5EF4-FFF2-40B4-BE49-F238E27FC236}">
                <a16:creationId xmlns:a16="http://schemas.microsoft.com/office/drawing/2014/main" id="{281C3E89-3C70-B139-265C-8A92E1617E3A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hlinkClick r:id="rId3" action="ppaction://hlinksldjump"/>
            <a:extLst>
              <a:ext uri="{FF2B5EF4-FFF2-40B4-BE49-F238E27FC236}">
                <a16:creationId xmlns:a16="http://schemas.microsoft.com/office/drawing/2014/main" id="{F5CBB37E-B4FB-AEC6-37B4-4588A9E9E020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E4276A-5DDF-FE7F-8635-66C6B122A535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EE73CA0-BC7C-B5FB-5BFC-BCEFD5B75369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DCBDCC7-461B-9F4D-0AC5-97B2B1D3FBBD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hlinkClick r:id="rId6" action="ppaction://hlinksldjump"/>
            <a:extLst>
              <a:ext uri="{FF2B5EF4-FFF2-40B4-BE49-F238E27FC236}">
                <a16:creationId xmlns:a16="http://schemas.microsoft.com/office/drawing/2014/main" id="{74A8FBB4-F654-A4F1-858F-50609AA9904F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hlinkClick r:id="rId6" action="ppaction://hlinksldjump"/>
            <a:extLst>
              <a:ext uri="{FF2B5EF4-FFF2-40B4-BE49-F238E27FC236}">
                <a16:creationId xmlns:a16="http://schemas.microsoft.com/office/drawing/2014/main" id="{977FF96C-400E-DB82-C89B-51509E8F2A2B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412988-F734-40D4-7C36-82C50419C011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hlinkClick r:id="rId4" action="ppaction://hlinksldjump"/>
            <a:extLst>
              <a:ext uri="{FF2B5EF4-FFF2-40B4-BE49-F238E27FC236}">
                <a16:creationId xmlns:a16="http://schemas.microsoft.com/office/drawing/2014/main" id="{06B0AD42-3961-4155-E597-2B41BFE34C17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17" name="CaixaDeTexto 16">
            <a:hlinkClick r:id="rId5" action="ppaction://hlinksldjump"/>
            <a:extLst>
              <a:ext uri="{FF2B5EF4-FFF2-40B4-BE49-F238E27FC236}">
                <a16:creationId xmlns:a16="http://schemas.microsoft.com/office/drawing/2014/main" id="{C942A468-AF19-74C0-8FEF-DC33B183DA35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286881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2EA0317-FBCC-5A97-EA7F-050A8E8C7B5F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6607390-5110-F13D-E409-FF186F5C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4F9096F3-3F12-CD4B-D8FD-C06B39BB540A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hlinkClick r:id="rId4" action="ppaction://hlinksldjump"/>
            <a:extLst>
              <a:ext uri="{FF2B5EF4-FFF2-40B4-BE49-F238E27FC236}">
                <a16:creationId xmlns:a16="http://schemas.microsoft.com/office/drawing/2014/main" id="{67650A05-236E-E611-683B-752AC9B94A96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5" action="ppaction://hlinksldjump"/>
            <a:extLst>
              <a:ext uri="{FF2B5EF4-FFF2-40B4-BE49-F238E27FC236}">
                <a16:creationId xmlns:a16="http://schemas.microsoft.com/office/drawing/2014/main" id="{DCB3F7D2-4850-AC32-8B6E-EE1F1C9EB57F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hlinkClick r:id="rId3" action="ppaction://hlinksldjump"/>
            <a:extLst>
              <a:ext uri="{FF2B5EF4-FFF2-40B4-BE49-F238E27FC236}">
                <a16:creationId xmlns:a16="http://schemas.microsoft.com/office/drawing/2014/main" id="{A6617D37-B3D8-A4F7-A6F5-268804E7A5F2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E9F9193-DB14-3258-BFDD-751D4D31F93C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884D99B-24A8-005F-128B-AC1F313A3396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9494A12-A373-01CE-13AF-4622EA43909A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hlinkClick r:id="rId6" action="ppaction://hlinksldjump"/>
            <a:extLst>
              <a:ext uri="{FF2B5EF4-FFF2-40B4-BE49-F238E27FC236}">
                <a16:creationId xmlns:a16="http://schemas.microsoft.com/office/drawing/2014/main" id="{3CBFBA9D-C9A5-FFA0-CA8F-671627EF5B93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hlinkClick r:id="rId6" action="ppaction://hlinksldjump"/>
            <a:extLst>
              <a:ext uri="{FF2B5EF4-FFF2-40B4-BE49-F238E27FC236}">
                <a16:creationId xmlns:a16="http://schemas.microsoft.com/office/drawing/2014/main" id="{32425DF9-A7EE-9D92-3ABE-9B06DCF65CEE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00C94A2-29C0-FCB2-B973-CFE491AD0505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hlinkClick r:id="rId4" action="ppaction://hlinksldjump"/>
            <a:extLst>
              <a:ext uri="{FF2B5EF4-FFF2-40B4-BE49-F238E27FC236}">
                <a16:creationId xmlns:a16="http://schemas.microsoft.com/office/drawing/2014/main" id="{CA167E54-2F89-B6B5-E6A6-38A8733EBFB0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17" name="CaixaDeTexto 16">
            <a:hlinkClick r:id="rId5" action="ppaction://hlinksldjump"/>
            <a:extLst>
              <a:ext uri="{FF2B5EF4-FFF2-40B4-BE49-F238E27FC236}">
                <a16:creationId xmlns:a16="http://schemas.microsoft.com/office/drawing/2014/main" id="{BFF4489D-E3BF-8429-F4A7-BEE7A5F5F8DC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12047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A737209-BAC6-0270-315E-F215B0D9E6BD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C57A9DE-23B8-FD38-A7A8-640270A4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5C8AC584-F871-B896-CACE-26ECD6EE0CCA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hlinkClick r:id="rId4" action="ppaction://hlinksldjump"/>
            <a:extLst>
              <a:ext uri="{FF2B5EF4-FFF2-40B4-BE49-F238E27FC236}">
                <a16:creationId xmlns:a16="http://schemas.microsoft.com/office/drawing/2014/main" id="{396C8A67-06CF-19FC-2E56-30CD57E7368A}"/>
              </a:ext>
            </a:extLst>
          </p:cNvPr>
          <p:cNvSpPr/>
          <p:nvPr/>
        </p:nvSpPr>
        <p:spPr>
          <a:xfrm>
            <a:off x="1838326" y="2176710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hlinkClick r:id="rId5" action="ppaction://hlinksldjump"/>
            <a:extLst>
              <a:ext uri="{FF2B5EF4-FFF2-40B4-BE49-F238E27FC236}">
                <a16:creationId xmlns:a16="http://schemas.microsoft.com/office/drawing/2014/main" id="{A6992CC0-27DE-BDCD-DE3D-9E26B817F34C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hlinkClick r:id="rId3" action="ppaction://hlinksldjump"/>
            <a:extLst>
              <a:ext uri="{FF2B5EF4-FFF2-40B4-BE49-F238E27FC236}">
                <a16:creationId xmlns:a16="http://schemas.microsoft.com/office/drawing/2014/main" id="{E4773F25-1C91-E25D-3FC4-47244C90721E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894FF9E-3452-897A-C38E-8A82C584906B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3E05D65-6016-43B6-FE3A-F4350B1EE690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7913EBB-E108-4B6D-09E4-1B98CF87AFAC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hlinkClick r:id="rId6" action="ppaction://hlinksldjump"/>
            <a:extLst>
              <a:ext uri="{FF2B5EF4-FFF2-40B4-BE49-F238E27FC236}">
                <a16:creationId xmlns:a16="http://schemas.microsoft.com/office/drawing/2014/main" id="{A88D92DB-5DE9-AD19-A27F-A8E19CEE1B40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hlinkClick r:id="rId6" action="ppaction://hlinksldjump"/>
            <a:extLst>
              <a:ext uri="{FF2B5EF4-FFF2-40B4-BE49-F238E27FC236}">
                <a16:creationId xmlns:a16="http://schemas.microsoft.com/office/drawing/2014/main" id="{74A75810-DFC6-7528-F2BC-600E7742967A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D5BB54D-2B26-F133-EE1C-85485A08A340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hlinkClick r:id="rId4" action="ppaction://hlinksldjump"/>
            <a:extLst>
              <a:ext uri="{FF2B5EF4-FFF2-40B4-BE49-F238E27FC236}">
                <a16:creationId xmlns:a16="http://schemas.microsoft.com/office/drawing/2014/main" id="{7EC3C32E-35D6-BA7D-9C6A-6E548BC311EE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17" name="CaixaDeTexto 16">
            <a:hlinkClick r:id="rId5" action="ppaction://hlinksldjump"/>
            <a:extLst>
              <a:ext uri="{FF2B5EF4-FFF2-40B4-BE49-F238E27FC236}">
                <a16:creationId xmlns:a16="http://schemas.microsoft.com/office/drawing/2014/main" id="{2C9FEC9F-DD1B-263B-1D18-628FBE6E9DF7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101003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95A580C-96ED-23BF-E092-537F1917DAA6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hlinkClick r:id="rId2" action="ppaction://hlinksldjump"/>
            <a:extLst>
              <a:ext uri="{FF2B5EF4-FFF2-40B4-BE49-F238E27FC236}">
                <a16:creationId xmlns:a16="http://schemas.microsoft.com/office/drawing/2014/main" id="{A91F40C6-E45F-BB11-BD5D-A472E2C22002}"/>
              </a:ext>
            </a:extLst>
          </p:cNvPr>
          <p:cNvSpPr/>
          <p:nvPr/>
        </p:nvSpPr>
        <p:spPr>
          <a:xfrm>
            <a:off x="1838326" y="215130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CFA631EC-250E-6338-1D9B-7AB607DE7E25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741A4B9-908A-5A36-AC0C-FF0C3C4CD174}"/>
              </a:ext>
            </a:extLst>
          </p:cNvPr>
          <p:cNvSpPr/>
          <p:nvPr/>
        </p:nvSpPr>
        <p:spPr>
          <a:xfrm>
            <a:off x="1709738" y="205605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6DEC211-8623-0553-51FD-F709390DB8B7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hlinkClick r:id="rId2" action="ppaction://hlinksldjump"/>
            <a:extLst>
              <a:ext uri="{FF2B5EF4-FFF2-40B4-BE49-F238E27FC236}">
                <a16:creationId xmlns:a16="http://schemas.microsoft.com/office/drawing/2014/main" id="{F77BA9EF-CD12-48C7-696E-F84129091B47}"/>
              </a:ext>
            </a:extLst>
          </p:cNvPr>
          <p:cNvSpPr txBox="1"/>
          <p:nvPr/>
        </p:nvSpPr>
        <p:spPr>
          <a:xfrm>
            <a:off x="2574132" y="2234801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CONCLUSÃO</a:t>
            </a:r>
          </a:p>
        </p:txBody>
      </p:sp>
      <p:sp>
        <p:nvSpPr>
          <p:cNvPr id="10" name="CaixaDeTexto 9">
            <a:hlinkClick r:id="rId3" action="ppaction://hlinksldjump"/>
            <a:extLst>
              <a:ext uri="{FF2B5EF4-FFF2-40B4-BE49-F238E27FC236}">
                <a16:creationId xmlns:a16="http://schemas.microsoft.com/office/drawing/2014/main" id="{1DBDE51C-3AAF-B781-C267-80E7F076763D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24337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9D846E4-29EB-94E4-7142-2396A2E64D50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hlinkClick r:id="rId2" action="ppaction://hlinksldjump"/>
            <a:extLst>
              <a:ext uri="{FF2B5EF4-FFF2-40B4-BE49-F238E27FC236}">
                <a16:creationId xmlns:a16="http://schemas.microsoft.com/office/drawing/2014/main" id="{066EEFE9-6D2E-BF78-9537-6BEC112E4441}"/>
              </a:ext>
            </a:extLst>
          </p:cNvPr>
          <p:cNvSpPr/>
          <p:nvPr/>
        </p:nvSpPr>
        <p:spPr>
          <a:xfrm>
            <a:off x="1838325" y="302577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0CE3AA-DC09-3128-6598-15CAA736E06B}"/>
              </a:ext>
            </a:extLst>
          </p:cNvPr>
          <p:cNvSpPr/>
          <p:nvPr/>
        </p:nvSpPr>
        <p:spPr>
          <a:xfrm>
            <a:off x="1709737" y="293052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hlinkClick r:id="rId2" action="ppaction://hlinksldjump"/>
            <a:extLst>
              <a:ext uri="{FF2B5EF4-FFF2-40B4-BE49-F238E27FC236}">
                <a16:creationId xmlns:a16="http://schemas.microsoft.com/office/drawing/2014/main" id="{B8BC0FA9-B699-A1B0-5AD1-A594AF87A4D6}"/>
              </a:ext>
            </a:extLst>
          </p:cNvPr>
          <p:cNvSpPr txBox="1"/>
          <p:nvPr/>
        </p:nvSpPr>
        <p:spPr>
          <a:xfrm>
            <a:off x="2576512" y="3109266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CONCLUSÃO:</a:t>
            </a:r>
          </a:p>
        </p:txBody>
      </p:sp>
    </p:spTree>
    <p:extLst>
      <p:ext uri="{BB962C8B-B14F-4D97-AF65-F5344CB8AC3E}">
        <p14:creationId xmlns:p14="http://schemas.microsoft.com/office/powerpoint/2010/main" val="36342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42A42B2-0D0E-A39E-52E3-C5CE3C4FE14A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hlinkClick r:id="rId2" action="ppaction://hlinksldjump"/>
            <a:extLst>
              <a:ext uri="{FF2B5EF4-FFF2-40B4-BE49-F238E27FC236}">
                <a16:creationId xmlns:a16="http://schemas.microsoft.com/office/drawing/2014/main" id="{0B0A5D4C-EAF2-8F44-3D52-F63644ADB950}"/>
              </a:ext>
            </a:extLst>
          </p:cNvPr>
          <p:cNvSpPr/>
          <p:nvPr/>
        </p:nvSpPr>
        <p:spPr>
          <a:xfrm>
            <a:off x="1759744" y="2791715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DAB27D1-1E3C-3576-ACE4-072BEA1C1644}"/>
              </a:ext>
            </a:extLst>
          </p:cNvPr>
          <p:cNvSpPr/>
          <p:nvPr/>
        </p:nvSpPr>
        <p:spPr>
          <a:xfrm>
            <a:off x="1624014" y="2696465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hlinkClick r:id="rId2" action="ppaction://hlinksldjump"/>
            <a:extLst>
              <a:ext uri="{FF2B5EF4-FFF2-40B4-BE49-F238E27FC236}">
                <a16:creationId xmlns:a16="http://schemas.microsoft.com/office/drawing/2014/main" id="{60B75981-0F02-F118-EFBB-A84084BD78D4}"/>
              </a:ext>
            </a:extLst>
          </p:cNvPr>
          <p:cNvSpPr txBox="1"/>
          <p:nvPr/>
        </p:nvSpPr>
        <p:spPr>
          <a:xfrm>
            <a:off x="2505074" y="2875207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INTEGRANTES: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ED0FAF-937A-89DC-1826-E8452FD2D139}"/>
              </a:ext>
            </a:extLst>
          </p:cNvPr>
          <p:cNvSpPr txBox="1"/>
          <p:nvPr/>
        </p:nvSpPr>
        <p:spPr>
          <a:xfrm>
            <a:off x="2505074" y="3210659"/>
            <a:ext cx="3943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ENZO COSTA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JOÃO PEDRO SANTANA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RHAYSSA SANTOS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RODRIGO DA SILVA</a:t>
            </a:r>
          </a:p>
        </p:txBody>
      </p:sp>
    </p:spTree>
    <p:extLst>
      <p:ext uri="{BB962C8B-B14F-4D97-AF65-F5344CB8AC3E}">
        <p14:creationId xmlns:p14="http://schemas.microsoft.com/office/powerpoint/2010/main" val="37895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339959E8-1678-4548-DD09-6949C216F062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18937286-F718-96BA-CC4A-E2FDB11D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17" name="Elipse 16">
            <a:hlinkClick r:id="rId3" action="ppaction://hlinksldjump"/>
            <a:extLst>
              <a:ext uri="{FF2B5EF4-FFF2-40B4-BE49-F238E27FC236}">
                <a16:creationId xmlns:a16="http://schemas.microsoft.com/office/drawing/2014/main" id="{FEE7B0F3-95EC-CFC2-22AA-A20BF0FE7C72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hlinkClick r:id="rId4" action="ppaction://hlinksldjump"/>
            <a:extLst>
              <a:ext uri="{FF2B5EF4-FFF2-40B4-BE49-F238E27FC236}">
                <a16:creationId xmlns:a16="http://schemas.microsoft.com/office/drawing/2014/main" id="{2673AE4F-FD19-3F06-136A-D170915E884F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hlinkClick r:id="rId3" action="ppaction://hlinksldjump"/>
            <a:extLst>
              <a:ext uri="{FF2B5EF4-FFF2-40B4-BE49-F238E27FC236}">
                <a16:creationId xmlns:a16="http://schemas.microsoft.com/office/drawing/2014/main" id="{626F6EC3-1BA8-4AE9-6F98-4FD0D1E306C6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37F5D8AF-EF1D-885B-2702-6856F14032F6}"/>
              </a:ext>
            </a:extLst>
          </p:cNvPr>
          <p:cNvCxnSpPr>
            <a:cxnSpLocks/>
          </p:cNvCxnSpPr>
          <p:nvPr/>
        </p:nvCxnSpPr>
        <p:spPr>
          <a:xfrm>
            <a:off x="2114551" y="977429"/>
            <a:ext cx="5638799" cy="279871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D2561E1-0264-11D9-D810-686E9233B4E3}"/>
              </a:ext>
            </a:extLst>
          </p:cNvPr>
          <p:cNvSpPr txBox="1"/>
          <p:nvPr/>
        </p:nvSpPr>
        <p:spPr>
          <a:xfrm>
            <a:off x="7848600" y="1331059"/>
            <a:ext cx="3943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CRIADO EM 2011 O IFOOD FOI UM APLICATIVO ADEPTO À INOVAÇÃO, JÁ QUE OS EMPREENDEDORES </a:t>
            </a:r>
            <a:r>
              <a:rPr lang="pt-BR" b="0" i="0" dirty="0">
                <a:solidFill>
                  <a:schemeClr val="bg1"/>
                </a:solidFill>
                <a:effectLst/>
                <a:latin typeface="+mj-lt"/>
              </a:rPr>
              <a:t>PATRICK SIGRIST, EDUARDO BAER, GUILHERME BONIFÁCIO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E</a:t>
            </a:r>
            <a:r>
              <a:rPr lang="pt-BR" b="0" i="0" dirty="0">
                <a:solidFill>
                  <a:schemeClr val="bg1"/>
                </a:solidFill>
                <a:effectLst/>
                <a:latin typeface="+mj-lt"/>
              </a:rPr>
              <a:t> FELIPE FIORAVANTE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RESOLVERAM INSISTIR EM UM APLICATIVO QUE REVULOCIONARIA O MERCADO BRASILEIRO DE DELIVERY DE COMIDA.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F49CD1F-323C-7843-2292-7F1522D31034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1619CD2-4680-7BC9-5589-3DC5F54C6489}"/>
              </a:ext>
            </a:extLst>
          </p:cNvPr>
          <p:cNvSpPr txBox="1"/>
          <p:nvPr/>
        </p:nvSpPr>
        <p:spPr>
          <a:xfrm>
            <a:off x="7848600" y="10726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CRIAÇÃO DO </a:t>
            </a:r>
            <a:r>
              <a:rPr lang="pt-BR" sz="1800" dirty="0">
                <a:solidFill>
                  <a:schemeClr val="bg1"/>
                </a:solidFill>
                <a:cs typeface="Aharoni" panose="02010803020104030203" pitchFamily="2" charset="-79"/>
              </a:rPr>
              <a:t>IFOOD:</a:t>
            </a:r>
          </a:p>
        </p:txBody>
      </p:sp>
      <p:sp>
        <p:nvSpPr>
          <p:cNvPr id="29" name="CaixaDeTexto 28">
            <a:hlinkClick r:id="rId4" action="ppaction://hlinksldjump"/>
            <a:extLst>
              <a:ext uri="{FF2B5EF4-FFF2-40B4-BE49-F238E27FC236}">
                <a16:creationId xmlns:a16="http://schemas.microsoft.com/office/drawing/2014/main" id="{C836D8E5-160D-5DC7-89B0-4D8DA270BE1D}"/>
              </a:ext>
            </a:extLst>
          </p:cNvPr>
          <p:cNvSpPr txBox="1"/>
          <p:nvPr/>
        </p:nvSpPr>
        <p:spPr>
          <a:xfrm>
            <a:off x="2562226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9ED3535-A559-9716-C684-35CE70E8BBAC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FC66B82-E054-46F1-E1B3-C28AB55370E8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997195F-49B9-CCF2-14A0-907855E941DC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Elipse 34">
            <a:hlinkClick r:id="rId5" action="ppaction://hlinksldjump"/>
            <a:extLst>
              <a:ext uri="{FF2B5EF4-FFF2-40B4-BE49-F238E27FC236}">
                <a16:creationId xmlns:a16="http://schemas.microsoft.com/office/drawing/2014/main" id="{14051F28-CFB2-32DA-E0F6-B01E1238930B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hlinkClick r:id="rId5" action="ppaction://hlinksldjump"/>
            <a:extLst>
              <a:ext uri="{FF2B5EF4-FFF2-40B4-BE49-F238E27FC236}">
                <a16:creationId xmlns:a16="http://schemas.microsoft.com/office/drawing/2014/main" id="{64AEE504-E908-65B6-8CAF-B4CC962AF835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37" name="Elipse 36">
            <a:hlinkClick r:id="rId6" action="ppaction://hlinksldjump"/>
            <a:extLst>
              <a:ext uri="{FF2B5EF4-FFF2-40B4-BE49-F238E27FC236}">
                <a16:creationId xmlns:a16="http://schemas.microsoft.com/office/drawing/2014/main" id="{A47B1835-3703-84F9-FBA5-71094EEB44FD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hlinkClick r:id="rId6" action="ppaction://hlinksldjump"/>
            <a:extLst>
              <a:ext uri="{FF2B5EF4-FFF2-40B4-BE49-F238E27FC236}">
                <a16:creationId xmlns:a16="http://schemas.microsoft.com/office/drawing/2014/main" id="{C9F13DBC-09B8-86E2-748D-71ED95E644D2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</p:spTree>
    <p:extLst>
      <p:ext uri="{BB962C8B-B14F-4D97-AF65-F5344CB8AC3E}">
        <p14:creationId xmlns:p14="http://schemas.microsoft.com/office/powerpoint/2010/main" val="385053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7FEA0F9E-D44E-606D-BE0C-2E6F7CDE17C0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860FDF5-052B-4DF1-F7B8-2839A082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13" name="Elipse 12">
            <a:hlinkClick r:id="rId3" action="ppaction://hlinksldjump"/>
            <a:extLst>
              <a:ext uri="{FF2B5EF4-FFF2-40B4-BE49-F238E27FC236}">
                <a16:creationId xmlns:a16="http://schemas.microsoft.com/office/drawing/2014/main" id="{D29C7EFD-7C21-A525-54A8-B20966720B2B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hlinkClick r:id="rId4" action="ppaction://hlinksldjump"/>
            <a:extLst>
              <a:ext uri="{FF2B5EF4-FFF2-40B4-BE49-F238E27FC236}">
                <a16:creationId xmlns:a16="http://schemas.microsoft.com/office/drawing/2014/main" id="{603FA428-2657-A251-EDAD-3FBE89F61FD0}"/>
              </a:ext>
            </a:extLst>
          </p:cNvPr>
          <p:cNvSpPr txBox="1"/>
          <p:nvPr/>
        </p:nvSpPr>
        <p:spPr>
          <a:xfrm>
            <a:off x="2181227" y="54292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D2A61E5-D201-E24B-1B81-1D164806607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695576" y="1431518"/>
            <a:ext cx="5133973" cy="13747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hlinkClick r:id="rId4" action="ppaction://hlinksldjump"/>
            <a:extLst>
              <a:ext uri="{FF2B5EF4-FFF2-40B4-BE49-F238E27FC236}">
                <a16:creationId xmlns:a16="http://schemas.microsoft.com/office/drawing/2014/main" id="{3A0E4EB1-AFE5-2D1E-C028-5B3894D92665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A63975-4544-A0AD-568D-BE25DC6E68BB}"/>
              </a:ext>
            </a:extLst>
          </p:cNvPr>
          <p:cNvSpPr/>
          <p:nvPr/>
        </p:nvSpPr>
        <p:spPr>
          <a:xfrm>
            <a:off x="1714501" y="209669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hlinkClick r:id="rId3" action="ppaction://hlinksldjump"/>
            <a:extLst>
              <a:ext uri="{FF2B5EF4-FFF2-40B4-BE49-F238E27FC236}">
                <a16:creationId xmlns:a16="http://schemas.microsoft.com/office/drawing/2014/main" id="{D615F90D-FF4A-1A52-21D1-1A6FC1193657}"/>
              </a:ext>
            </a:extLst>
          </p:cNvPr>
          <p:cNvSpPr txBox="1"/>
          <p:nvPr/>
        </p:nvSpPr>
        <p:spPr>
          <a:xfrm>
            <a:off x="2695576" y="227543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3309AE-2CB5-5808-6728-27EAAC1CB6F8}"/>
              </a:ext>
            </a:extLst>
          </p:cNvPr>
          <p:cNvSpPr txBox="1"/>
          <p:nvPr/>
        </p:nvSpPr>
        <p:spPr>
          <a:xfrm>
            <a:off x="7829549" y="1108352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PRIMEIRO PASSO PARA GANHAR O MERCADO NACIONAL</a:t>
            </a:r>
            <a:endParaRPr lang="pt-BR" sz="1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6" name="Elipse 25">
            <a:hlinkClick r:id="rId5" action="ppaction://hlinksldjump"/>
            <a:extLst>
              <a:ext uri="{FF2B5EF4-FFF2-40B4-BE49-F238E27FC236}">
                <a16:creationId xmlns:a16="http://schemas.microsoft.com/office/drawing/2014/main" id="{D5AA1ED8-FFC2-2BFF-9907-735F2B3874F5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C6D534-6AD1-0B58-6759-FB4E349B0741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38B160C-51ED-2B66-E2CC-AB4EA0016F27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21B5A52-9033-BFD7-872A-FF51E267ADB9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hlinkClick r:id="rId6" action="ppaction://hlinksldjump"/>
            <a:extLst>
              <a:ext uri="{FF2B5EF4-FFF2-40B4-BE49-F238E27FC236}">
                <a16:creationId xmlns:a16="http://schemas.microsoft.com/office/drawing/2014/main" id="{7BFD57FF-7DFE-7D37-5D1A-1B5C5511BF74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hlinkClick r:id="rId6" action="ppaction://hlinksldjump"/>
            <a:extLst>
              <a:ext uri="{FF2B5EF4-FFF2-40B4-BE49-F238E27FC236}">
                <a16:creationId xmlns:a16="http://schemas.microsoft.com/office/drawing/2014/main" id="{7421B88D-9AA4-B0D8-55D5-D810ABDABE0D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35" name="CaixaDeTexto 34">
            <a:hlinkClick r:id="rId5" action="ppaction://hlinksldjump"/>
            <a:extLst>
              <a:ext uri="{FF2B5EF4-FFF2-40B4-BE49-F238E27FC236}">
                <a16:creationId xmlns:a16="http://schemas.microsoft.com/office/drawing/2014/main" id="{6C25DD7B-8330-42B2-F065-5EB283F20B3A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</p:spTree>
    <p:extLst>
      <p:ext uri="{BB962C8B-B14F-4D97-AF65-F5344CB8AC3E}">
        <p14:creationId xmlns:p14="http://schemas.microsoft.com/office/powerpoint/2010/main" val="303404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13980D47-0B79-AD2B-07D7-9669013E6106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1E370BD-A778-898C-2C7A-6909553E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14" name="Elipse 13">
            <a:hlinkClick r:id="rId3" action="ppaction://hlinksldjump"/>
            <a:extLst>
              <a:ext uri="{FF2B5EF4-FFF2-40B4-BE49-F238E27FC236}">
                <a16:creationId xmlns:a16="http://schemas.microsoft.com/office/drawing/2014/main" id="{29B8ED09-1F8F-E84C-E85F-5524A09F7925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hlinkClick r:id="rId4" action="ppaction://hlinksldjump"/>
            <a:extLst>
              <a:ext uri="{FF2B5EF4-FFF2-40B4-BE49-F238E27FC236}">
                <a16:creationId xmlns:a16="http://schemas.microsoft.com/office/drawing/2014/main" id="{649B58B7-77EE-B11E-21FA-B4E56273CE4D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9333992-256C-8CE7-2D1F-C2C640111429}"/>
              </a:ext>
            </a:extLst>
          </p:cNvPr>
          <p:cNvSpPr/>
          <p:nvPr/>
        </p:nvSpPr>
        <p:spPr>
          <a:xfrm>
            <a:off x="1714501" y="2082403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F9D03010-C254-6B1F-3D1D-C4D03081CD65}"/>
              </a:ext>
            </a:extLst>
          </p:cNvPr>
          <p:cNvCxnSpPr>
            <a:cxnSpLocks/>
          </p:cNvCxnSpPr>
          <p:nvPr/>
        </p:nvCxnSpPr>
        <p:spPr>
          <a:xfrm flipV="1">
            <a:off x="2695576" y="1275159"/>
            <a:ext cx="5143499" cy="153114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hlinkClick r:id="rId3" action="ppaction://hlinksldjump"/>
            <a:extLst>
              <a:ext uri="{FF2B5EF4-FFF2-40B4-BE49-F238E27FC236}">
                <a16:creationId xmlns:a16="http://schemas.microsoft.com/office/drawing/2014/main" id="{826423CB-6EBC-78B1-701C-9283B0A4A8E1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5016AC-3231-D592-5E90-41AAF78AEFBB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15DFCFB-7B67-5BF0-73BA-23E0BE82A750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F1745A6-3598-E2BB-9DD5-05BAD6B805B6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hlinkClick r:id="rId4" action="ppaction://hlinksldjump"/>
            <a:extLst>
              <a:ext uri="{FF2B5EF4-FFF2-40B4-BE49-F238E27FC236}">
                <a16:creationId xmlns:a16="http://schemas.microsoft.com/office/drawing/2014/main" id="{2F5D41B7-C4F5-A628-4865-F57961DCF49C}"/>
              </a:ext>
            </a:extLst>
          </p:cNvPr>
          <p:cNvSpPr txBox="1"/>
          <p:nvPr/>
        </p:nvSpPr>
        <p:spPr>
          <a:xfrm>
            <a:off x="2562226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32905D4-B855-C4D1-4427-7C74031ED22C}"/>
              </a:ext>
            </a:extLst>
          </p:cNvPr>
          <p:cNvSpPr txBox="1"/>
          <p:nvPr/>
        </p:nvSpPr>
        <p:spPr>
          <a:xfrm>
            <a:off x="7824786" y="946635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PRIMEIRO PASSO PARA GANHAR O MERCADO NACIONAL:</a:t>
            </a:r>
            <a:endParaRPr lang="pt-BR" sz="1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B402521-F0E0-965A-D6AA-CBFAA7C854CE}"/>
              </a:ext>
            </a:extLst>
          </p:cNvPr>
          <p:cNvSpPr txBox="1"/>
          <p:nvPr/>
        </p:nvSpPr>
        <p:spPr>
          <a:xfrm>
            <a:off x="7848600" y="1470392"/>
            <a:ext cx="39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O PRIMEIRO PASSO PARA GANHAR O MERCADO NACIONAL FOI A CRIAÇÃO DE UM APLICATIVO INICIALMENTE APENAS PARA O SISTEMA IOS. O APLICATIVO DAVA A LIBERDADE DOS CLIENTES REALIZAREM SEUS PEDIDOS DE QUALQUER LUGAR ATRAVÉS DE UM SISTEMA DE GEOLOCALIZAÇÃO.</a:t>
            </a:r>
          </a:p>
        </p:txBody>
      </p:sp>
      <p:sp>
        <p:nvSpPr>
          <p:cNvPr id="35" name="Elipse 34">
            <a:hlinkClick r:id="rId5" action="ppaction://hlinksldjump"/>
            <a:extLst>
              <a:ext uri="{FF2B5EF4-FFF2-40B4-BE49-F238E27FC236}">
                <a16:creationId xmlns:a16="http://schemas.microsoft.com/office/drawing/2014/main" id="{C8AECC7E-8EE4-C8CD-E929-BEF2CF6EE634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hlinkClick r:id="rId5" action="ppaction://hlinksldjump"/>
            <a:extLst>
              <a:ext uri="{FF2B5EF4-FFF2-40B4-BE49-F238E27FC236}">
                <a16:creationId xmlns:a16="http://schemas.microsoft.com/office/drawing/2014/main" id="{D707C332-5005-2161-CEA8-CDEE0DD8B708}"/>
              </a:ext>
            </a:extLst>
          </p:cNvPr>
          <p:cNvSpPr txBox="1"/>
          <p:nvPr/>
        </p:nvSpPr>
        <p:spPr>
          <a:xfrm>
            <a:off x="2576513" y="3952724"/>
            <a:ext cx="1109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37" name="Elipse 36">
            <a:hlinkClick r:id="rId6" action="ppaction://hlinksldjump"/>
            <a:extLst>
              <a:ext uri="{FF2B5EF4-FFF2-40B4-BE49-F238E27FC236}">
                <a16:creationId xmlns:a16="http://schemas.microsoft.com/office/drawing/2014/main" id="{97856160-EF3A-D9CE-64D9-792E81257361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hlinkClick r:id="rId6" action="ppaction://hlinksldjump"/>
            <a:extLst>
              <a:ext uri="{FF2B5EF4-FFF2-40B4-BE49-F238E27FC236}">
                <a16:creationId xmlns:a16="http://schemas.microsoft.com/office/drawing/2014/main" id="{ADF855FC-B2DC-2C21-E782-03D8BAB0B5A1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</p:spTree>
    <p:extLst>
      <p:ext uri="{BB962C8B-B14F-4D97-AF65-F5344CB8AC3E}">
        <p14:creationId xmlns:p14="http://schemas.microsoft.com/office/powerpoint/2010/main" val="15526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64F7105-199D-E132-A9ED-35950D62E069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8D059EC-197E-C0FE-160D-E643D9EA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6" name="Elipse 5">
            <a:hlinkClick r:id="rId3" action="ppaction://hlinksldjump"/>
            <a:extLst>
              <a:ext uri="{FF2B5EF4-FFF2-40B4-BE49-F238E27FC236}">
                <a16:creationId xmlns:a16="http://schemas.microsoft.com/office/drawing/2014/main" id="{257FD8FC-A575-9CDB-8C80-F1D155DF379B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E954CB2-A679-17E3-1AAA-CF4491E37380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hlinkClick r:id="rId3" action="ppaction://hlinksldjump"/>
            <a:extLst>
              <a:ext uri="{FF2B5EF4-FFF2-40B4-BE49-F238E27FC236}">
                <a16:creationId xmlns:a16="http://schemas.microsoft.com/office/drawing/2014/main" id="{B641CEA5-1984-0EA9-A4CF-33AC80CC8FD8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3EB3885-DB77-1774-00BF-E76C0CCF2EF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705100" y="1269801"/>
            <a:ext cx="5119686" cy="3144588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02EE9DE3-05E7-F53A-501C-455840061773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0CDB805-FD3E-1D9A-D5AA-46CD8ABAB917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01A0A8-FAE2-1863-1F67-4EA7F761851A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33E0CB7-3478-1E4C-B526-03E1A57FC37E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hlinkClick r:id="rId4" action="ppaction://hlinksldjump"/>
            <a:extLst>
              <a:ext uri="{FF2B5EF4-FFF2-40B4-BE49-F238E27FC236}">
                <a16:creationId xmlns:a16="http://schemas.microsoft.com/office/drawing/2014/main" id="{EA02C853-425F-F8E6-FFB1-DFADC9DC6680}"/>
              </a:ext>
            </a:extLst>
          </p:cNvPr>
          <p:cNvSpPr txBox="1"/>
          <p:nvPr/>
        </p:nvSpPr>
        <p:spPr>
          <a:xfrm>
            <a:off x="2562226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19" name="Elipse 18">
            <a:hlinkClick r:id="rId5" action="ppaction://hlinksldjump"/>
            <a:extLst>
              <a:ext uri="{FF2B5EF4-FFF2-40B4-BE49-F238E27FC236}">
                <a16:creationId xmlns:a16="http://schemas.microsoft.com/office/drawing/2014/main" id="{238CEE63-06BB-970F-F895-AB4188F96F7F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hlinkClick r:id="rId5" action="ppaction://hlinksldjump"/>
            <a:extLst>
              <a:ext uri="{FF2B5EF4-FFF2-40B4-BE49-F238E27FC236}">
                <a16:creationId xmlns:a16="http://schemas.microsoft.com/office/drawing/2014/main" id="{3D66EAE5-E0BC-2B9C-EE7F-8D4C7D4FF9CD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C76049-AF60-E556-1591-3D5C1EF9E7D1}"/>
              </a:ext>
            </a:extLst>
          </p:cNvPr>
          <p:cNvSpPr txBox="1"/>
          <p:nvPr/>
        </p:nvSpPr>
        <p:spPr>
          <a:xfrm>
            <a:off x="7824786" y="946635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FUSÃO COM SUA PRINCIPAL CONCORRENTE DA ÉPOCA</a:t>
            </a:r>
            <a:endParaRPr lang="pt-BR" sz="1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4" name="Elipse 23">
            <a:hlinkClick r:id="rId6" action="ppaction://hlinksldjump"/>
            <a:extLst>
              <a:ext uri="{FF2B5EF4-FFF2-40B4-BE49-F238E27FC236}">
                <a16:creationId xmlns:a16="http://schemas.microsoft.com/office/drawing/2014/main" id="{56CFC608-AF8E-F35B-DDE3-1BA9D8AE3AD7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hlinkClick r:id="rId6" action="ppaction://hlinksldjump"/>
            <a:extLst>
              <a:ext uri="{FF2B5EF4-FFF2-40B4-BE49-F238E27FC236}">
                <a16:creationId xmlns:a16="http://schemas.microsoft.com/office/drawing/2014/main" id="{A3557FEE-D4EF-7220-86A9-D8641C79571B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</p:spTree>
    <p:extLst>
      <p:ext uri="{BB962C8B-B14F-4D97-AF65-F5344CB8AC3E}">
        <p14:creationId xmlns:p14="http://schemas.microsoft.com/office/powerpoint/2010/main" val="25639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4D2FFE0-47CC-931C-2086-0413A94052C0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5A3BD89-4A7A-9BE0-65F6-68EFCEE4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8" name="Elipse 7">
            <a:hlinkClick r:id="rId3" action="ppaction://hlinksldjump"/>
            <a:extLst>
              <a:ext uri="{FF2B5EF4-FFF2-40B4-BE49-F238E27FC236}">
                <a16:creationId xmlns:a16="http://schemas.microsoft.com/office/drawing/2014/main" id="{9B7C71E3-2593-E179-08F5-4DBA14A1A6B5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ED6433-00EE-EB24-39F8-759536486B00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hlinkClick r:id="rId3" action="ppaction://hlinksldjump"/>
            <a:extLst>
              <a:ext uri="{FF2B5EF4-FFF2-40B4-BE49-F238E27FC236}">
                <a16:creationId xmlns:a16="http://schemas.microsoft.com/office/drawing/2014/main" id="{593A12BC-5C57-CF4A-FC2E-BDE8035E3687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742002C3-2FAD-87EC-B30A-F8C0D0BFAE96}"/>
              </a:ext>
            </a:extLst>
          </p:cNvPr>
          <p:cNvCxnSpPr>
            <a:cxnSpLocks/>
          </p:cNvCxnSpPr>
          <p:nvPr/>
        </p:nvCxnSpPr>
        <p:spPr>
          <a:xfrm flipV="1">
            <a:off x="2690813" y="1257300"/>
            <a:ext cx="5062537" cy="315708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D9DC141D-EB57-71EF-2090-AD286430848A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7E97F37-77B0-D936-76E6-D4B4A36C792C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AD498B4-FF72-95DE-C393-8683951832CD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B777258-127F-1A3B-53A6-0BCBC14A9E59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hlinkClick r:id="rId4" action="ppaction://hlinksldjump"/>
            <a:extLst>
              <a:ext uri="{FF2B5EF4-FFF2-40B4-BE49-F238E27FC236}">
                <a16:creationId xmlns:a16="http://schemas.microsoft.com/office/drawing/2014/main" id="{B311D785-B753-C243-6EE8-701EA95A3210}"/>
              </a:ext>
            </a:extLst>
          </p:cNvPr>
          <p:cNvSpPr txBox="1"/>
          <p:nvPr/>
        </p:nvSpPr>
        <p:spPr>
          <a:xfrm>
            <a:off x="2562226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21" name="Elipse 20">
            <a:hlinkClick r:id="rId5" action="ppaction://hlinksldjump"/>
            <a:extLst>
              <a:ext uri="{FF2B5EF4-FFF2-40B4-BE49-F238E27FC236}">
                <a16:creationId xmlns:a16="http://schemas.microsoft.com/office/drawing/2014/main" id="{541C10D7-9050-89F6-1960-0C904A8AC97B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hlinkClick r:id="rId5" action="ppaction://hlinksldjump"/>
            <a:extLst>
              <a:ext uri="{FF2B5EF4-FFF2-40B4-BE49-F238E27FC236}">
                <a16:creationId xmlns:a16="http://schemas.microsoft.com/office/drawing/2014/main" id="{F79D3E75-4907-CA5D-C197-52D4556E56B3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9CA282-8BB8-9F0D-CB23-BD57F1AAA500}"/>
              </a:ext>
            </a:extLst>
          </p:cNvPr>
          <p:cNvSpPr txBox="1"/>
          <p:nvPr/>
        </p:nvSpPr>
        <p:spPr>
          <a:xfrm>
            <a:off x="7824786" y="946635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FUSÃO COM SUA PRINCIPAL CONCORRENTE DA ÉPOCA:</a:t>
            </a:r>
            <a:endParaRPr lang="pt-BR" sz="1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7258BC-DB11-120C-7B81-B8E91797AE4F}"/>
              </a:ext>
            </a:extLst>
          </p:cNvPr>
          <p:cNvSpPr txBox="1"/>
          <p:nvPr/>
        </p:nvSpPr>
        <p:spPr>
          <a:xfrm>
            <a:off x="7848600" y="1470392"/>
            <a:ext cx="39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EM 2015, O IFOOD ANUNCIOU SUA FUSÃO COM A PRINCIPAL CONCORRENTE DA ÉPOCA, O RESTAURANTE WEB QUE ERA CONTROLADO PELA MULTINACIONAL JUST EAT. COM ESSA JUNÇÃO DE AÇÕES A EMPRESA ATINGIU SEU PRIMEIRO MARCO DE 1 MILHÃO DE PEDIDOS.</a:t>
            </a:r>
          </a:p>
        </p:txBody>
      </p:sp>
      <p:sp>
        <p:nvSpPr>
          <p:cNvPr id="27" name="Elipse 26">
            <a:hlinkClick r:id="rId6" action="ppaction://hlinksldjump"/>
            <a:extLst>
              <a:ext uri="{FF2B5EF4-FFF2-40B4-BE49-F238E27FC236}">
                <a16:creationId xmlns:a16="http://schemas.microsoft.com/office/drawing/2014/main" id="{8FFDE7D2-C52F-22AD-14DD-728BDED14D17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hlinkClick r:id="rId6" action="ppaction://hlinksldjump"/>
            <a:extLst>
              <a:ext uri="{FF2B5EF4-FFF2-40B4-BE49-F238E27FC236}">
                <a16:creationId xmlns:a16="http://schemas.microsoft.com/office/drawing/2014/main" id="{4C74B050-0177-2B7D-663F-5074CC34380D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</p:spTree>
    <p:extLst>
      <p:ext uri="{BB962C8B-B14F-4D97-AF65-F5344CB8AC3E}">
        <p14:creationId xmlns:p14="http://schemas.microsoft.com/office/powerpoint/2010/main" val="104561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009F6007-F09E-DFFD-643C-2E1439DE0C55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078BF1C-9A8B-1F92-E4FE-E2408D11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8" name="Elipse 7">
            <a:hlinkClick r:id="rId3" action="ppaction://hlinksldjump"/>
            <a:extLst>
              <a:ext uri="{FF2B5EF4-FFF2-40B4-BE49-F238E27FC236}">
                <a16:creationId xmlns:a16="http://schemas.microsoft.com/office/drawing/2014/main" id="{8F0EB577-4A43-50A7-2ED8-8AAF09EE20BC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99C6414-E88B-1144-B25D-075C61938C2E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hlinkClick r:id="rId3" action="ppaction://hlinksldjump"/>
            <a:extLst>
              <a:ext uri="{FF2B5EF4-FFF2-40B4-BE49-F238E27FC236}">
                <a16:creationId xmlns:a16="http://schemas.microsoft.com/office/drawing/2014/main" id="{BB13617A-B084-C455-0194-89DC5BA44FB2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6E59511-F1C6-CE10-3DEC-5F0977602C64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D39CA61-CF0C-2B75-9322-EC04402CBAB7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85478B-F91F-3475-8B7D-DA7E3465DC92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04515C3-67C3-1A91-52D8-5BCC478283A4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hlinkClick r:id="rId4" action="ppaction://hlinksldjump"/>
            <a:extLst>
              <a:ext uri="{FF2B5EF4-FFF2-40B4-BE49-F238E27FC236}">
                <a16:creationId xmlns:a16="http://schemas.microsoft.com/office/drawing/2014/main" id="{8D5B9D20-F72F-73F2-511B-38D56629FD85}"/>
              </a:ext>
            </a:extLst>
          </p:cNvPr>
          <p:cNvSpPr txBox="1"/>
          <p:nvPr/>
        </p:nvSpPr>
        <p:spPr>
          <a:xfrm>
            <a:off x="2562226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21" name="Elipse 20">
            <a:hlinkClick r:id="rId5" action="ppaction://hlinksldjump"/>
            <a:extLst>
              <a:ext uri="{FF2B5EF4-FFF2-40B4-BE49-F238E27FC236}">
                <a16:creationId xmlns:a16="http://schemas.microsoft.com/office/drawing/2014/main" id="{FA09C92A-22ED-081C-8409-5D6FE2BA9EA4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hlinkClick r:id="rId5" action="ppaction://hlinksldjump"/>
            <a:extLst>
              <a:ext uri="{FF2B5EF4-FFF2-40B4-BE49-F238E27FC236}">
                <a16:creationId xmlns:a16="http://schemas.microsoft.com/office/drawing/2014/main" id="{78976BAE-B58F-AAB4-37A7-9DAF97A32FFB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23" name="Elipse 22">
            <a:hlinkClick r:id="rId6" action="ppaction://hlinksldjump"/>
            <a:extLst>
              <a:ext uri="{FF2B5EF4-FFF2-40B4-BE49-F238E27FC236}">
                <a16:creationId xmlns:a16="http://schemas.microsoft.com/office/drawing/2014/main" id="{34E91871-F040-6EE4-54DB-50EE37727D20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hlinkClick r:id="rId6" action="ppaction://hlinksldjump"/>
            <a:extLst>
              <a:ext uri="{FF2B5EF4-FFF2-40B4-BE49-F238E27FC236}">
                <a16:creationId xmlns:a16="http://schemas.microsoft.com/office/drawing/2014/main" id="{BCDCEF56-A505-7B3F-B268-650235545EA2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E8B8DFD-93B7-42BA-00DC-311595EB14C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243138" y="1269801"/>
            <a:ext cx="5581648" cy="478883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1DD95F-A4B8-C61A-424F-718E1E7EC58C}"/>
              </a:ext>
            </a:extLst>
          </p:cNvPr>
          <p:cNvSpPr txBox="1"/>
          <p:nvPr/>
        </p:nvSpPr>
        <p:spPr>
          <a:xfrm>
            <a:off x="7824786" y="946635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INVESTIMENTO EM TECNOLOGIA E ESTRUTURAS FÍSCA E DIGITAL</a:t>
            </a:r>
            <a:endParaRPr lang="pt-BR" sz="1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785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1249DA3D-B387-19F8-8826-52A09758B3B9}"/>
              </a:ext>
            </a:extLst>
          </p:cNvPr>
          <p:cNvSpPr/>
          <p:nvPr/>
        </p:nvSpPr>
        <p:spPr>
          <a:xfrm>
            <a:off x="-2390774" y="-5000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3D2B50B-512D-3642-839D-ADBCFFAD1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8" name="Elipse 7">
            <a:hlinkClick r:id="rId4" action="ppaction://hlinksldjump"/>
            <a:extLst>
              <a:ext uri="{FF2B5EF4-FFF2-40B4-BE49-F238E27FC236}">
                <a16:creationId xmlns:a16="http://schemas.microsoft.com/office/drawing/2014/main" id="{F5F958D6-D0F4-1A9D-E60D-A0FD3C6B89CA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AFAA86A-3DEB-F216-8DBB-9249B1A395A5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hlinkClick r:id="rId4" action="ppaction://hlinksldjump"/>
            <a:extLst>
              <a:ext uri="{FF2B5EF4-FFF2-40B4-BE49-F238E27FC236}">
                <a16:creationId xmlns:a16="http://schemas.microsoft.com/office/drawing/2014/main" id="{ED84EE73-B35A-F08A-BF7F-7ABBDE503037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MAIO DE 2011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2452FDB-01FE-D60E-13D6-5A6A6667081F}"/>
              </a:ext>
            </a:extLst>
          </p:cNvPr>
          <p:cNvSpPr/>
          <p:nvPr/>
        </p:nvSpPr>
        <p:spPr>
          <a:xfrm>
            <a:off x="1276351" y="450651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6C829B4-0EEE-CEAA-9D9D-A8A4851EFDA4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EDA49D1-FDBE-917D-389A-371060B3190D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FB7B324-35FD-A249-57C1-2A2B50FEB241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hlinkClick r:id="rId5" action="ppaction://hlinksldjump"/>
            <a:extLst>
              <a:ext uri="{FF2B5EF4-FFF2-40B4-BE49-F238E27FC236}">
                <a16:creationId xmlns:a16="http://schemas.microsoft.com/office/drawing/2014/main" id="{82887376-4353-21B7-ADEC-36085454FAAA}"/>
              </a:ext>
            </a:extLst>
          </p:cNvPr>
          <p:cNvSpPr txBox="1"/>
          <p:nvPr/>
        </p:nvSpPr>
        <p:spPr>
          <a:xfrm>
            <a:off x="2562226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2012</a:t>
            </a:r>
          </a:p>
        </p:txBody>
      </p:sp>
      <p:sp>
        <p:nvSpPr>
          <p:cNvPr id="21" name="Elipse 20">
            <a:hlinkClick r:id="rId6" action="ppaction://hlinksldjump"/>
            <a:extLst>
              <a:ext uri="{FF2B5EF4-FFF2-40B4-BE49-F238E27FC236}">
                <a16:creationId xmlns:a16="http://schemas.microsoft.com/office/drawing/2014/main" id="{3DB49E14-5B27-0FF1-A1BA-FECB49DF2722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hlinkClick r:id="rId6" action="ppaction://hlinksldjump"/>
            <a:extLst>
              <a:ext uri="{FF2B5EF4-FFF2-40B4-BE49-F238E27FC236}">
                <a16:creationId xmlns:a16="http://schemas.microsoft.com/office/drawing/2014/main" id="{A690901D-7261-72BB-3BCD-7674FF87CEE9}"/>
              </a:ext>
            </a:extLst>
          </p:cNvPr>
          <p:cNvSpPr txBox="1"/>
          <p:nvPr/>
        </p:nvSpPr>
        <p:spPr>
          <a:xfrm>
            <a:off x="2576513" y="3952724"/>
            <a:ext cx="879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2015 </a:t>
            </a:r>
          </a:p>
        </p:txBody>
      </p:sp>
      <p:sp>
        <p:nvSpPr>
          <p:cNvPr id="23" name="Elipse 22">
            <a:hlinkClick r:id="rId7" action="ppaction://hlinksldjump"/>
            <a:extLst>
              <a:ext uri="{FF2B5EF4-FFF2-40B4-BE49-F238E27FC236}">
                <a16:creationId xmlns:a16="http://schemas.microsoft.com/office/drawing/2014/main" id="{74BFA8DE-B6D2-A13C-17E2-DA3CDC01E30A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hlinkClick r:id="rId7" action="ppaction://hlinksldjump"/>
            <a:extLst>
              <a:ext uri="{FF2B5EF4-FFF2-40B4-BE49-F238E27FC236}">
                <a16:creationId xmlns:a16="http://schemas.microsoft.com/office/drawing/2014/main" id="{8FF6A57E-4278-9977-C83B-ADF74C8E39A1}"/>
              </a:ext>
            </a:extLst>
          </p:cNvPr>
          <p:cNvSpPr txBox="1"/>
          <p:nvPr/>
        </p:nvSpPr>
        <p:spPr>
          <a:xfrm>
            <a:off x="2143125" y="5648353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JULHO DE 2015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8628282-2585-88FC-36F2-08087BEE98BB}"/>
              </a:ext>
            </a:extLst>
          </p:cNvPr>
          <p:cNvSpPr txBox="1"/>
          <p:nvPr/>
        </p:nvSpPr>
        <p:spPr>
          <a:xfrm>
            <a:off x="7824786" y="946635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INVESTIMENTO EM TECNOLOGIA E ESTRUTURAS FÍSCA E DIGITAL:</a:t>
            </a:r>
            <a:endParaRPr lang="pt-BR" sz="1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5EF4BA6F-FBAA-3C78-A998-668410227CFB}"/>
              </a:ext>
            </a:extLst>
          </p:cNvPr>
          <p:cNvCxnSpPr>
            <a:cxnSpLocks/>
          </p:cNvCxnSpPr>
          <p:nvPr/>
        </p:nvCxnSpPr>
        <p:spPr>
          <a:xfrm flipV="1">
            <a:off x="2243138" y="1269801"/>
            <a:ext cx="5581648" cy="478883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7322B2-CF44-63DA-C2D4-EED4ADB07EB6}"/>
              </a:ext>
            </a:extLst>
          </p:cNvPr>
          <p:cNvSpPr txBox="1"/>
          <p:nvPr/>
        </p:nvSpPr>
        <p:spPr>
          <a:xfrm>
            <a:off x="7848600" y="1470392"/>
            <a:ext cx="394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O IFOOD COMEÇA A APOSTAR ALTO EM TECNOLOGIA E ESTRUTURAS FÍSICA E DIGITAL, ALÉM DE VEICULÇÃO DE CAMPANHAS PUBLICITÁRIAS CHEGANDO A CONTAR ATÉ COM A PARTICIPAÇÃO DE FAMOSOS, COMO O FUMORISTA FÁBIO PORCHAT.</a:t>
            </a:r>
          </a:p>
        </p:txBody>
      </p:sp>
      <p:pic>
        <p:nvPicPr>
          <p:cNvPr id="30" name="Mídia Online 29" title="iFood | Judite">
            <a:hlinkClick r:id="" action="ppaction://media"/>
            <a:extLst>
              <a:ext uri="{FF2B5EF4-FFF2-40B4-BE49-F238E27FC236}">
                <a16:creationId xmlns:a16="http://schemas.microsoft.com/office/drawing/2014/main" id="{0E4E5236-7555-8F23-2D72-34CA106D4E6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7953373" y="3846127"/>
            <a:ext cx="3780481" cy="21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7FE64B9F-73DE-9542-7AE9-CF0A4EE86775}"/>
              </a:ext>
            </a:extLst>
          </p:cNvPr>
          <p:cNvSpPr/>
          <p:nvPr/>
        </p:nvSpPr>
        <p:spPr>
          <a:xfrm>
            <a:off x="-2486024" y="-512763"/>
            <a:ext cx="4600575" cy="770572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" name="Imagem 29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36BA16A-C02C-D938-222D-D53ABDF31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571750"/>
            <a:ext cx="1714500" cy="1714500"/>
          </a:xfrm>
          <a:prstGeom prst="rect">
            <a:avLst/>
          </a:prstGeom>
        </p:spPr>
      </p:pic>
      <p:sp>
        <p:nvSpPr>
          <p:cNvPr id="31" name="Elipse 30">
            <a:hlinkClick r:id="rId3" action="ppaction://hlinksldjump"/>
            <a:extLst>
              <a:ext uri="{FF2B5EF4-FFF2-40B4-BE49-F238E27FC236}">
                <a16:creationId xmlns:a16="http://schemas.microsoft.com/office/drawing/2014/main" id="{B2243F03-8639-8241-E7E8-7584FA9D486F}"/>
              </a:ext>
            </a:extLst>
          </p:cNvPr>
          <p:cNvSpPr/>
          <p:nvPr/>
        </p:nvSpPr>
        <p:spPr>
          <a:xfrm>
            <a:off x="1409701" y="542924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hlinkClick r:id="rId4" action="ppaction://hlinksldjump"/>
            <a:extLst>
              <a:ext uri="{FF2B5EF4-FFF2-40B4-BE49-F238E27FC236}">
                <a16:creationId xmlns:a16="http://schemas.microsoft.com/office/drawing/2014/main" id="{9F327E20-FA9D-7103-9BCF-A7198E21D078}"/>
              </a:ext>
            </a:extLst>
          </p:cNvPr>
          <p:cNvSpPr/>
          <p:nvPr/>
        </p:nvSpPr>
        <p:spPr>
          <a:xfrm>
            <a:off x="1838326" y="2177653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hlinkClick r:id="rId5" action="ppaction://hlinksldjump"/>
            <a:extLst>
              <a:ext uri="{FF2B5EF4-FFF2-40B4-BE49-F238E27FC236}">
                <a16:creationId xmlns:a16="http://schemas.microsoft.com/office/drawing/2014/main" id="{052B59C8-9158-FDB3-A141-47C2EF14C4CC}"/>
              </a:ext>
            </a:extLst>
          </p:cNvPr>
          <p:cNvSpPr/>
          <p:nvPr/>
        </p:nvSpPr>
        <p:spPr>
          <a:xfrm>
            <a:off x="1838326" y="3879056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hlinkClick r:id="rId3" action="ppaction://hlinksldjump"/>
            <a:extLst>
              <a:ext uri="{FF2B5EF4-FFF2-40B4-BE49-F238E27FC236}">
                <a16:creationId xmlns:a16="http://schemas.microsoft.com/office/drawing/2014/main" id="{2B7D2CC4-EF0F-92AD-7318-F67C51E82E38}"/>
              </a:ext>
            </a:extLst>
          </p:cNvPr>
          <p:cNvSpPr txBox="1"/>
          <p:nvPr/>
        </p:nvSpPr>
        <p:spPr>
          <a:xfrm>
            <a:off x="2114551" y="56956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FORMA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41DBEA25-634B-B8B2-7AB3-43667B797E85}"/>
              </a:ext>
            </a:extLst>
          </p:cNvPr>
          <p:cNvSpPr/>
          <p:nvPr/>
        </p:nvSpPr>
        <p:spPr>
          <a:xfrm>
            <a:off x="1709738" y="2082402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ED67E4F-6418-AFD5-E0C9-F1E770827166}"/>
              </a:ext>
            </a:extLst>
          </p:cNvPr>
          <p:cNvSpPr/>
          <p:nvPr/>
        </p:nvSpPr>
        <p:spPr>
          <a:xfrm>
            <a:off x="1709738" y="3783806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44C9DA1-E212-6ABB-3E0A-48ED910BCAAD}"/>
              </a:ext>
            </a:extLst>
          </p:cNvPr>
          <p:cNvSpPr/>
          <p:nvPr/>
        </p:nvSpPr>
        <p:spPr>
          <a:xfrm>
            <a:off x="1214439" y="5447109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lipse 37">
            <a:hlinkClick r:id="rId6" action="ppaction://hlinksldjump"/>
            <a:extLst>
              <a:ext uri="{FF2B5EF4-FFF2-40B4-BE49-F238E27FC236}">
                <a16:creationId xmlns:a16="http://schemas.microsoft.com/office/drawing/2014/main" id="{C12A19DA-9EC0-7B47-E86A-AB2C4C4F756C}"/>
              </a:ext>
            </a:extLst>
          </p:cNvPr>
          <p:cNvSpPr/>
          <p:nvPr/>
        </p:nvSpPr>
        <p:spPr>
          <a:xfrm>
            <a:off x="1343027" y="5542359"/>
            <a:ext cx="609600" cy="6286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hlinkClick r:id="rId6" action="ppaction://hlinksldjump"/>
            <a:extLst>
              <a:ext uri="{FF2B5EF4-FFF2-40B4-BE49-F238E27FC236}">
                <a16:creationId xmlns:a16="http://schemas.microsoft.com/office/drawing/2014/main" id="{FB352B4A-68B2-A630-A2F5-42A56EAD8C4C}"/>
              </a:ext>
            </a:extLst>
          </p:cNvPr>
          <p:cNvSpPr txBox="1"/>
          <p:nvPr/>
        </p:nvSpPr>
        <p:spPr>
          <a:xfrm>
            <a:off x="2081214" y="5625851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COMPOSIÇÃO VISUAL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59F89F9-B352-93A1-A5D4-0333E93D5530}"/>
              </a:ext>
            </a:extLst>
          </p:cNvPr>
          <p:cNvSpPr/>
          <p:nvPr/>
        </p:nvSpPr>
        <p:spPr>
          <a:xfrm>
            <a:off x="1276350" y="447674"/>
            <a:ext cx="866775" cy="81915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bg2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hlinkClick r:id="rId4" action="ppaction://hlinksldjump"/>
            <a:extLst>
              <a:ext uri="{FF2B5EF4-FFF2-40B4-BE49-F238E27FC236}">
                <a16:creationId xmlns:a16="http://schemas.microsoft.com/office/drawing/2014/main" id="{0343C1B0-3F62-E4C2-2978-C4F87D8CE6FD}"/>
              </a:ext>
            </a:extLst>
          </p:cNvPr>
          <p:cNvSpPr txBox="1"/>
          <p:nvPr/>
        </p:nvSpPr>
        <p:spPr>
          <a:xfrm>
            <a:off x="2574132" y="2261144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CORES</a:t>
            </a:r>
          </a:p>
        </p:txBody>
      </p:sp>
      <p:sp>
        <p:nvSpPr>
          <p:cNvPr id="42" name="CaixaDeTexto 41">
            <a:hlinkClick r:id="rId5" action="ppaction://hlinksldjump"/>
            <a:extLst>
              <a:ext uri="{FF2B5EF4-FFF2-40B4-BE49-F238E27FC236}">
                <a16:creationId xmlns:a16="http://schemas.microsoft.com/office/drawing/2014/main" id="{AEFE3545-9CA8-BEFA-8FCD-97D393484559}"/>
              </a:ext>
            </a:extLst>
          </p:cNvPr>
          <p:cNvSpPr txBox="1"/>
          <p:nvPr/>
        </p:nvSpPr>
        <p:spPr>
          <a:xfrm>
            <a:off x="2574132" y="3962548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HARMONIA</a:t>
            </a:r>
          </a:p>
        </p:txBody>
      </p:sp>
    </p:spTree>
    <p:extLst>
      <p:ext uri="{BB962C8B-B14F-4D97-AF65-F5344CB8AC3E}">
        <p14:creationId xmlns:p14="http://schemas.microsoft.com/office/powerpoint/2010/main" val="1417112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202719F0D91542BA131BC5DD5CFC12" ma:contentTypeVersion="2" ma:contentTypeDescription="Create a new document." ma:contentTypeScope="" ma:versionID="2424d834870df6d498f05e8602731abd">
  <xsd:schema xmlns:xsd="http://www.w3.org/2001/XMLSchema" xmlns:xs="http://www.w3.org/2001/XMLSchema" xmlns:p="http://schemas.microsoft.com/office/2006/metadata/properties" xmlns:ns3="bbbc9b28-58e3-475e-8da4-2d20ea594c60" targetNamespace="http://schemas.microsoft.com/office/2006/metadata/properties" ma:root="true" ma:fieldsID="71163988c3d076b58e909b11330cc94a" ns3:_="">
    <xsd:import namespace="bbbc9b28-58e3-475e-8da4-2d20ea594c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c9b28-58e3-475e-8da4-2d20ea594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924D09-909C-4856-BA63-8C429CA08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c9b28-58e3-475e-8da4-2d20ea594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53C5AA-2F09-47C0-BCCA-4E9E7F58F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E5CE5-C6A3-4FA6-8C73-E1B4B8A6B910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bbc9b28-58e3-475e-8da4-2d20ea594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334</Words>
  <Application>Microsoft Office PowerPoint</Application>
  <PresentationFormat>Widescreen</PresentationFormat>
  <Paragraphs>88</Paragraphs>
  <Slides>19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Edina São Paulina</dc:creator>
  <cp:lastModifiedBy>RHAYSSA SANTOS</cp:lastModifiedBy>
  <cp:revision>2</cp:revision>
  <dcterms:created xsi:type="dcterms:W3CDTF">2023-04-09T19:20:21Z</dcterms:created>
  <dcterms:modified xsi:type="dcterms:W3CDTF">2023-04-09T22:35:24Z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0x01010088202719F0D91542BA131BC5DD5CFC12</vt:lpwstr>
  </property>
</Properties>
</file>