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288000" cy="10287000"/>
  <p:notesSz cx="6858000" cy="9144000"/>
  <p:embeddedFontLst>
    <p:embeddedFont>
      <p:font typeface="Telegraf 2 Bold" charset="1" panose="00000800000000000000"/>
      <p:regular r:id="rId18"/>
    </p:embeddedFont>
    <p:embeddedFont>
      <p:font typeface="Telegraf 1 Bold" charset="1" panose="00000800000000000000"/>
      <p:regular r:id="rId19"/>
    </p:embeddedFont>
    <p:embeddedFont>
      <p:font typeface="Telegraf 1" charset="1" panose="00000500000000000000"/>
      <p:regular r:id="rId20"/>
    </p:embeddedFont>
    <p:embeddedFont>
      <p:font typeface="Shrikhand" charset="1" panose="02000000000000000000"/>
      <p:regular r:id="rId21"/>
    </p:embeddedFont>
    <p:embeddedFont>
      <p:font typeface="Open Sans Bold Italics" charset="1" panose="020B0806030504020204"/>
      <p:regular r:id="rId22"/>
    </p:embeddedFont>
    <p:embeddedFont>
      <p:font typeface="Open Sans Italics" charset="1" panose="020B0606030504020204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1.png" Type="http://schemas.openxmlformats.org/officeDocument/2006/relationships/image"/><Relationship Id="rId4" Target="../media/image2.png" Type="http://schemas.openxmlformats.org/officeDocument/2006/relationships/image"/><Relationship Id="rId5" Target="../media/image32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8.png" Type="http://schemas.openxmlformats.org/officeDocument/2006/relationships/image"/><Relationship Id="rId11" Target="../media/image39.svg" Type="http://schemas.openxmlformats.org/officeDocument/2006/relationships/image"/><Relationship Id="rId12" Target="../media/image40.png" Type="http://schemas.openxmlformats.org/officeDocument/2006/relationships/image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33.png" Type="http://schemas.openxmlformats.org/officeDocument/2006/relationships/image"/><Relationship Id="rId6" Target="../media/image34.png" Type="http://schemas.openxmlformats.org/officeDocument/2006/relationships/image"/><Relationship Id="rId7" Target="../media/image35.svg" Type="http://schemas.openxmlformats.org/officeDocument/2006/relationships/image"/><Relationship Id="rId8" Target="../media/image36.png" Type="http://schemas.openxmlformats.org/officeDocument/2006/relationships/image"/><Relationship Id="rId9" Target="../media/image37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1.png" Type="http://schemas.openxmlformats.org/officeDocument/2006/relationships/image"/><Relationship Id="rId6" Target="../media/image42.svg" Type="http://schemas.openxmlformats.org/officeDocument/2006/relationships/image"/><Relationship Id="rId7" Target="../media/image43.png" Type="http://schemas.openxmlformats.org/officeDocument/2006/relationships/image"/><Relationship Id="rId8" Target="../media/image44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.svg" Type="http://schemas.openxmlformats.org/officeDocument/2006/relationships/image"/><Relationship Id="rId11" Target="../media/image8.png" Type="http://schemas.openxmlformats.org/officeDocument/2006/relationships/image"/><Relationship Id="rId12" Target="../media/image9.svg" Type="http://schemas.openxmlformats.org/officeDocument/2006/relationships/image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10.png" Type="http://schemas.openxmlformats.org/officeDocument/2006/relationships/image"/><Relationship Id="rId6" Target="../media/image11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4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7.svg" Type="http://schemas.openxmlformats.org/officeDocument/2006/relationships/image"/><Relationship Id="rId11" Target="../media/image18.png" Type="http://schemas.openxmlformats.org/officeDocument/2006/relationships/image"/><Relationship Id="rId12" Target="../media/image19.svg" Type="http://schemas.openxmlformats.org/officeDocument/2006/relationships/image"/><Relationship Id="rId13" Target="../media/image20.png" Type="http://schemas.openxmlformats.org/officeDocument/2006/relationships/image"/><Relationship Id="rId14" Target="../media/image21.svg" Type="http://schemas.openxmlformats.org/officeDocument/2006/relationships/image"/><Relationship Id="rId15" Target="../media/image6.png" Type="http://schemas.openxmlformats.org/officeDocument/2006/relationships/image"/><Relationship Id="rId16" Target="../media/image7.svg" Type="http://schemas.openxmlformats.org/officeDocument/2006/relationships/image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12.png" Type="http://schemas.openxmlformats.org/officeDocument/2006/relationships/image"/><Relationship Id="rId6" Target="../media/image13.svg" Type="http://schemas.openxmlformats.org/officeDocument/2006/relationships/image"/><Relationship Id="rId7" Target="../media/image14.png" Type="http://schemas.openxmlformats.org/officeDocument/2006/relationships/image"/><Relationship Id="rId8" Target="../media/image15.svg" Type="http://schemas.openxmlformats.org/officeDocument/2006/relationships/image"/><Relationship Id="rId9" Target="../media/image16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7.svg" Type="http://schemas.openxmlformats.org/officeDocument/2006/relationships/image"/><Relationship Id="rId11" Target="../media/image18.png" Type="http://schemas.openxmlformats.org/officeDocument/2006/relationships/image"/><Relationship Id="rId12" Target="../media/image19.svg" Type="http://schemas.openxmlformats.org/officeDocument/2006/relationships/image"/><Relationship Id="rId13" Target="../media/image20.png" Type="http://schemas.openxmlformats.org/officeDocument/2006/relationships/image"/><Relationship Id="rId14" Target="../media/image21.svg" Type="http://schemas.openxmlformats.org/officeDocument/2006/relationships/image"/><Relationship Id="rId15" Target="../media/image22.png" Type="http://schemas.openxmlformats.org/officeDocument/2006/relationships/image"/><Relationship Id="rId16" Target="../media/image23.svg" Type="http://schemas.openxmlformats.org/officeDocument/2006/relationships/image"/><Relationship Id="rId17" Target="../media/image24.png" Type="http://schemas.openxmlformats.org/officeDocument/2006/relationships/image"/><Relationship Id="rId18" Target="../media/image25.svg" Type="http://schemas.openxmlformats.org/officeDocument/2006/relationships/image"/><Relationship Id="rId19" Target="../media/image26.png" Type="http://schemas.openxmlformats.org/officeDocument/2006/relationships/image"/><Relationship Id="rId2" Target="../media/image1.png" Type="http://schemas.openxmlformats.org/officeDocument/2006/relationships/image"/><Relationship Id="rId20" Target="../media/image27.svg" Type="http://schemas.openxmlformats.org/officeDocument/2006/relationships/image"/><Relationship Id="rId21" Target="../media/image6.png" Type="http://schemas.openxmlformats.org/officeDocument/2006/relationships/image"/><Relationship Id="rId22" Target="../media/image7.sv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12.png" Type="http://schemas.openxmlformats.org/officeDocument/2006/relationships/image"/><Relationship Id="rId6" Target="../media/image13.svg" Type="http://schemas.openxmlformats.org/officeDocument/2006/relationships/image"/><Relationship Id="rId7" Target="../media/image14.png" Type="http://schemas.openxmlformats.org/officeDocument/2006/relationships/image"/><Relationship Id="rId8" Target="../media/image15.svg" Type="http://schemas.openxmlformats.org/officeDocument/2006/relationships/image"/><Relationship Id="rId9" Target="../media/image16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1.png" Type="http://schemas.openxmlformats.org/officeDocument/2006/relationships/image"/><Relationship Id="rId4" Target="../media/image2.png" Type="http://schemas.openxmlformats.org/officeDocument/2006/relationships/image"/><Relationship Id="rId5" Target="../media/image28.png" Type="http://schemas.openxmlformats.org/officeDocument/2006/relationships/image"/><Relationship Id="rId6" Target="../media/image29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0.jpe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0.jpe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1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3188304" y="-1513365"/>
            <a:ext cx="13313729" cy="13313729"/>
            <a:chOff x="0" y="0"/>
            <a:chExt cx="6350000" cy="6350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48B281"/>
            </a:solidFill>
          </p:spPr>
        </p:sp>
      </p:grpSp>
      <p:grpSp>
        <p:nvGrpSpPr>
          <p:cNvPr name="Group 4" id="4"/>
          <p:cNvGrpSpPr/>
          <p:nvPr/>
        </p:nvGrpSpPr>
        <p:grpSpPr>
          <a:xfrm rot="-3270436">
            <a:off x="9315878" y="102642"/>
            <a:ext cx="12098771" cy="6654453"/>
            <a:chOff x="0" y="0"/>
            <a:chExt cx="4060919" cy="2233549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19050" y="19050"/>
              <a:ext cx="4022947" cy="2195449"/>
            </a:xfrm>
            <a:custGeom>
              <a:avLst/>
              <a:gdLst/>
              <a:ahLst/>
              <a:cxnLst/>
              <a:rect r="r" b="b" t="t" l="l"/>
              <a:pathLst>
                <a:path h="2195449" w="4022947">
                  <a:moveTo>
                    <a:pt x="2925031" y="2195449"/>
                  </a:moveTo>
                  <a:lnTo>
                    <a:pt x="1097788" y="2195449"/>
                  </a:lnTo>
                  <a:cubicBezTo>
                    <a:pt x="491490" y="2195449"/>
                    <a:pt x="0" y="1703959"/>
                    <a:pt x="0" y="1097661"/>
                  </a:cubicBezTo>
                  <a:cubicBezTo>
                    <a:pt x="0" y="491490"/>
                    <a:pt x="491490" y="0"/>
                    <a:pt x="1097788" y="0"/>
                  </a:cubicBezTo>
                  <a:lnTo>
                    <a:pt x="2925158" y="0"/>
                  </a:lnTo>
                  <a:cubicBezTo>
                    <a:pt x="3531457" y="0"/>
                    <a:pt x="4022947" y="491490"/>
                    <a:pt x="4022947" y="1097788"/>
                  </a:cubicBezTo>
                  <a:cubicBezTo>
                    <a:pt x="4022820" y="1703959"/>
                    <a:pt x="3531329" y="2195449"/>
                    <a:pt x="2925031" y="2195449"/>
                  </a:cubicBezTo>
                  <a:close/>
                </a:path>
              </a:pathLst>
            </a:custGeom>
            <a:solidFill>
              <a:srgbClr val="F1EEEE"/>
            </a:solid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060920" cy="2233549"/>
            </a:xfrm>
            <a:custGeom>
              <a:avLst/>
              <a:gdLst/>
              <a:ahLst/>
              <a:cxnLst/>
              <a:rect r="r" b="b" t="t" l="l"/>
              <a:pathLst>
                <a:path h="2233549" w="4060920">
                  <a:moveTo>
                    <a:pt x="2944081" y="2233549"/>
                  </a:moveTo>
                  <a:lnTo>
                    <a:pt x="1116838" y="2233549"/>
                  </a:lnTo>
                  <a:cubicBezTo>
                    <a:pt x="501015" y="2233549"/>
                    <a:pt x="0" y="1732534"/>
                    <a:pt x="0" y="1116838"/>
                  </a:cubicBezTo>
                  <a:cubicBezTo>
                    <a:pt x="0" y="501015"/>
                    <a:pt x="501015" y="0"/>
                    <a:pt x="1116838" y="0"/>
                  </a:cubicBezTo>
                  <a:lnTo>
                    <a:pt x="2944208" y="0"/>
                  </a:lnTo>
                  <a:cubicBezTo>
                    <a:pt x="3559904" y="0"/>
                    <a:pt x="4060920" y="501015"/>
                    <a:pt x="4060920" y="1116838"/>
                  </a:cubicBezTo>
                  <a:cubicBezTo>
                    <a:pt x="4060920" y="1732534"/>
                    <a:pt x="3559904" y="2233549"/>
                    <a:pt x="2944081" y="2233549"/>
                  </a:cubicBezTo>
                  <a:close/>
                  <a:moveTo>
                    <a:pt x="1116838" y="38100"/>
                  </a:moveTo>
                  <a:cubicBezTo>
                    <a:pt x="521970" y="38100"/>
                    <a:pt x="38100" y="521970"/>
                    <a:pt x="38100" y="1116838"/>
                  </a:cubicBezTo>
                  <a:cubicBezTo>
                    <a:pt x="38100" y="1711579"/>
                    <a:pt x="521970" y="2195576"/>
                    <a:pt x="1116838" y="2195576"/>
                  </a:cubicBezTo>
                  <a:lnTo>
                    <a:pt x="2944208" y="2195576"/>
                  </a:lnTo>
                  <a:cubicBezTo>
                    <a:pt x="3538950" y="2195576"/>
                    <a:pt x="4022947" y="1711706"/>
                    <a:pt x="4022947" y="1116838"/>
                  </a:cubicBezTo>
                  <a:cubicBezTo>
                    <a:pt x="4022820" y="521970"/>
                    <a:pt x="3538949" y="38100"/>
                    <a:pt x="2944081" y="38100"/>
                  </a:cubicBezTo>
                  <a:lnTo>
                    <a:pt x="1116838" y="38100"/>
                  </a:lnTo>
                  <a:close/>
                </a:path>
              </a:pathLst>
            </a:custGeom>
            <a:solidFill>
              <a:srgbClr val="F1EEEE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-1252299" y="-10131987"/>
            <a:ext cx="13688816" cy="11718891"/>
            <a:chOff x="0" y="0"/>
            <a:chExt cx="6350000" cy="5436186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6350000" cy="5436186"/>
            </a:xfrm>
            <a:custGeom>
              <a:avLst/>
              <a:gdLst/>
              <a:ahLst/>
              <a:cxnLst/>
              <a:rect r="r" b="b" t="t" l="l"/>
              <a:pathLst>
                <a:path h="5436186" w="6350000">
                  <a:moveTo>
                    <a:pt x="3175000" y="0"/>
                  </a:moveTo>
                  <a:cubicBezTo>
                    <a:pt x="1421496" y="0"/>
                    <a:pt x="0" y="1216932"/>
                    <a:pt x="0" y="2718093"/>
                  </a:cubicBezTo>
                  <a:cubicBezTo>
                    <a:pt x="0" y="4219255"/>
                    <a:pt x="1421496" y="5436186"/>
                    <a:pt x="3175000" y="5436186"/>
                  </a:cubicBezTo>
                  <a:cubicBezTo>
                    <a:pt x="4928504" y="5436186"/>
                    <a:pt x="6350000" y="4219255"/>
                    <a:pt x="6350000" y="2718093"/>
                  </a:cubicBezTo>
                  <a:cubicBezTo>
                    <a:pt x="6350000" y="1216932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48B281"/>
            </a:solidFill>
          </p:spPr>
        </p:sp>
      </p:grpSp>
      <p:sp>
        <p:nvSpPr>
          <p:cNvPr name="Freeform 9" id="9"/>
          <p:cNvSpPr/>
          <p:nvPr/>
        </p:nvSpPr>
        <p:spPr>
          <a:xfrm flipH="false" flipV="false" rot="0">
            <a:off x="2609345" y="-121837"/>
            <a:ext cx="2217536" cy="1478357"/>
          </a:xfrm>
          <a:custGeom>
            <a:avLst/>
            <a:gdLst/>
            <a:ahLst/>
            <a:cxnLst/>
            <a:rect r="r" b="b" t="t" l="l"/>
            <a:pathLst>
              <a:path h="1478357" w="2217536">
                <a:moveTo>
                  <a:pt x="0" y="0"/>
                </a:moveTo>
                <a:lnTo>
                  <a:pt x="2217536" y="0"/>
                </a:lnTo>
                <a:lnTo>
                  <a:pt x="2217536" y="1478357"/>
                </a:lnTo>
                <a:lnTo>
                  <a:pt x="0" y="147835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4859906" y="328660"/>
            <a:ext cx="1464404" cy="984812"/>
          </a:xfrm>
          <a:custGeom>
            <a:avLst/>
            <a:gdLst/>
            <a:ahLst/>
            <a:cxnLst/>
            <a:rect r="r" b="b" t="t" l="l"/>
            <a:pathLst>
              <a:path h="984812" w="1464404">
                <a:moveTo>
                  <a:pt x="0" y="0"/>
                </a:moveTo>
                <a:lnTo>
                  <a:pt x="1464405" y="0"/>
                </a:lnTo>
                <a:lnTo>
                  <a:pt x="1464405" y="984812"/>
                </a:lnTo>
                <a:lnTo>
                  <a:pt x="0" y="98481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6739451" y="205983"/>
            <a:ext cx="1696276" cy="822717"/>
          </a:xfrm>
          <a:custGeom>
            <a:avLst/>
            <a:gdLst/>
            <a:ahLst/>
            <a:cxnLst/>
            <a:rect r="r" b="b" t="t" l="l"/>
            <a:pathLst>
              <a:path h="822717" w="1696276">
                <a:moveTo>
                  <a:pt x="0" y="0"/>
                </a:moveTo>
                <a:lnTo>
                  <a:pt x="1696276" y="0"/>
                </a:lnTo>
                <a:lnTo>
                  <a:pt x="1696276" y="822717"/>
                </a:lnTo>
                <a:lnTo>
                  <a:pt x="0" y="82271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1187546" y="6615392"/>
            <a:ext cx="5061133" cy="1006462"/>
            <a:chOff x="0" y="0"/>
            <a:chExt cx="1276528" cy="253852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276528" cy="253852"/>
            </a:xfrm>
            <a:custGeom>
              <a:avLst/>
              <a:gdLst/>
              <a:ahLst/>
              <a:cxnLst/>
              <a:rect r="r" b="b" t="t" l="l"/>
              <a:pathLst>
                <a:path h="253852" w="1276528">
                  <a:moveTo>
                    <a:pt x="48950" y="0"/>
                  </a:moveTo>
                  <a:lnTo>
                    <a:pt x="1227578" y="0"/>
                  </a:lnTo>
                  <a:cubicBezTo>
                    <a:pt x="1240560" y="0"/>
                    <a:pt x="1253011" y="5157"/>
                    <a:pt x="1262191" y="14337"/>
                  </a:cubicBezTo>
                  <a:cubicBezTo>
                    <a:pt x="1271371" y="23517"/>
                    <a:pt x="1276528" y="35968"/>
                    <a:pt x="1276528" y="48950"/>
                  </a:cubicBezTo>
                  <a:lnTo>
                    <a:pt x="1276528" y="204902"/>
                  </a:lnTo>
                  <a:cubicBezTo>
                    <a:pt x="1276528" y="217884"/>
                    <a:pt x="1271371" y="230335"/>
                    <a:pt x="1262191" y="239515"/>
                  </a:cubicBezTo>
                  <a:cubicBezTo>
                    <a:pt x="1253011" y="248694"/>
                    <a:pt x="1240560" y="253852"/>
                    <a:pt x="1227578" y="253852"/>
                  </a:cubicBezTo>
                  <a:lnTo>
                    <a:pt x="48950" y="253852"/>
                  </a:lnTo>
                  <a:cubicBezTo>
                    <a:pt x="35968" y="253852"/>
                    <a:pt x="23517" y="248694"/>
                    <a:pt x="14337" y="239515"/>
                  </a:cubicBezTo>
                  <a:cubicBezTo>
                    <a:pt x="5157" y="230335"/>
                    <a:pt x="0" y="217884"/>
                    <a:pt x="0" y="204902"/>
                  </a:cubicBezTo>
                  <a:lnTo>
                    <a:pt x="0" y="48950"/>
                  </a:lnTo>
                  <a:cubicBezTo>
                    <a:pt x="0" y="35968"/>
                    <a:pt x="5157" y="23517"/>
                    <a:pt x="14337" y="14337"/>
                  </a:cubicBezTo>
                  <a:cubicBezTo>
                    <a:pt x="23517" y="5157"/>
                    <a:pt x="35968" y="0"/>
                    <a:pt x="4895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rnd">
              <a:solidFill>
                <a:srgbClr val="01B658"/>
              </a:solidFill>
              <a:prstDash val="solid"/>
              <a:round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-28575"/>
              <a:ext cx="1276528" cy="282427"/>
            </a:xfrm>
            <a:prstGeom prst="rect">
              <a:avLst/>
            </a:prstGeom>
          </p:spPr>
          <p:txBody>
            <a:bodyPr anchor="ctr" rtlCol="false" tIns="44390" lIns="44390" bIns="44390" rIns="44390"/>
            <a:lstStyle/>
            <a:p>
              <a:pPr algn="ctr">
                <a:lnSpc>
                  <a:spcPts val="2267"/>
                </a:lnSpc>
              </a:pP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1028700" y="3595759"/>
            <a:ext cx="8295772" cy="1527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999"/>
              </a:lnSpc>
            </a:pPr>
            <a:r>
              <a:rPr lang="en-US" b="true" sz="9999" spc="-449">
                <a:solidFill>
                  <a:srgbClr val="000000"/>
                </a:solidFill>
                <a:latin typeface="Telegraf 2 Bold"/>
                <a:ea typeface="Telegraf 2 Bold"/>
                <a:cs typeface="Telegraf 2 Bold"/>
                <a:sym typeface="Telegraf 2 Bold"/>
              </a:rPr>
              <a:t>HIGH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028700" y="4869913"/>
            <a:ext cx="9202218" cy="1527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999"/>
              </a:lnSpc>
            </a:pPr>
            <a:r>
              <a:rPr lang="en-US" b="true" sz="9999" spc="-449">
                <a:solidFill>
                  <a:srgbClr val="68D6A3"/>
                </a:solidFill>
                <a:latin typeface="Telegraf 2 Bold"/>
                <a:ea typeface="Telegraf 2 Bold"/>
                <a:cs typeface="Telegraf 2 Bold"/>
                <a:sym typeface="Telegraf 2 Bold"/>
              </a:rPr>
              <a:t>ECOLOGY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589785" y="6862395"/>
            <a:ext cx="4256655" cy="4838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44"/>
              </a:lnSpc>
            </a:pPr>
            <a:r>
              <a:rPr lang="en-US" b="true" sz="3004" spc="195">
                <a:solidFill>
                  <a:srgbClr val="000000"/>
                </a:solidFill>
                <a:latin typeface="Telegraf 1 Bold"/>
                <a:ea typeface="Telegraf 1 Bold"/>
                <a:cs typeface="Telegraf 1 Bold"/>
                <a:sym typeface="Telegraf 1 Bold"/>
              </a:rPr>
              <a:t>ENGLISH PITCH</a:t>
            </a:r>
          </a:p>
        </p:txBody>
      </p:sp>
      <p:grpSp>
        <p:nvGrpSpPr>
          <p:cNvPr name="Group 18" id="18"/>
          <p:cNvGrpSpPr/>
          <p:nvPr/>
        </p:nvGrpSpPr>
        <p:grpSpPr>
          <a:xfrm rot="-3270436">
            <a:off x="9315878" y="102642"/>
            <a:ext cx="12098771" cy="6654453"/>
            <a:chOff x="0" y="0"/>
            <a:chExt cx="4060919" cy="2233549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19050" y="19050"/>
              <a:ext cx="4022947" cy="2195449"/>
            </a:xfrm>
            <a:custGeom>
              <a:avLst/>
              <a:gdLst/>
              <a:ahLst/>
              <a:cxnLst/>
              <a:rect r="r" b="b" t="t" l="l"/>
              <a:pathLst>
                <a:path h="2195449" w="4022947">
                  <a:moveTo>
                    <a:pt x="2925031" y="2195449"/>
                  </a:moveTo>
                  <a:lnTo>
                    <a:pt x="1097788" y="2195449"/>
                  </a:lnTo>
                  <a:cubicBezTo>
                    <a:pt x="491490" y="2195449"/>
                    <a:pt x="0" y="1703959"/>
                    <a:pt x="0" y="1097661"/>
                  </a:cubicBezTo>
                  <a:cubicBezTo>
                    <a:pt x="0" y="491490"/>
                    <a:pt x="491490" y="0"/>
                    <a:pt x="1097788" y="0"/>
                  </a:cubicBezTo>
                  <a:lnTo>
                    <a:pt x="2925158" y="0"/>
                  </a:lnTo>
                  <a:cubicBezTo>
                    <a:pt x="3531457" y="0"/>
                    <a:pt x="4022947" y="491490"/>
                    <a:pt x="4022947" y="1097788"/>
                  </a:cubicBezTo>
                  <a:cubicBezTo>
                    <a:pt x="4022820" y="1703959"/>
                    <a:pt x="3531329" y="2195449"/>
                    <a:pt x="2925031" y="2195449"/>
                  </a:cubicBezTo>
                  <a:close/>
                </a:path>
              </a:pathLst>
            </a:custGeom>
            <a:solidFill>
              <a:srgbClr val="F1EEEE"/>
            </a:solidFill>
          </p:spPr>
        </p:sp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4060920" cy="2233549"/>
            </a:xfrm>
            <a:custGeom>
              <a:avLst/>
              <a:gdLst/>
              <a:ahLst/>
              <a:cxnLst/>
              <a:rect r="r" b="b" t="t" l="l"/>
              <a:pathLst>
                <a:path h="2233549" w="4060920">
                  <a:moveTo>
                    <a:pt x="2944081" y="2233549"/>
                  </a:moveTo>
                  <a:lnTo>
                    <a:pt x="1116838" y="2233549"/>
                  </a:lnTo>
                  <a:cubicBezTo>
                    <a:pt x="501015" y="2233549"/>
                    <a:pt x="0" y="1732534"/>
                    <a:pt x="0" y="1116838"/>
                  </a:cubicBezTo>
                  <a:cubicBezTo>
                    <a:pt x="0" y="501015"/>
                    <a:pt x="501015" y="0"/>
                    <a:pt x="1116838" y="0"/>
                  </a:cubicBezTo>
                  <a:lnTo>
                    <a:pt x="2944208" y="0"/>
                  </a:lnTo>
                  <a:cubicBezTo>
                    <a:pt x="3559904" y="0"/>
                    <a:pt x="4060920" y="501015"/>
                    <a:pt x="4060920" y="1116838"/>
                  </a:cubicBezTo>
                  <a:cubicBezTo>
                    <a:pt x="4060920" y="1732534"/>
                    <a:pt x="3559904" y="2233549"/>
                    <a:pt x="2944081" y="2233549"/>
                  </a:cubicBezTo>
                  <a:close/>
                  <a:moveTo>
                    <a:pt x="1116838" y="38100"/>
                  </a:moveTo>
                  <a:cubicBezTo>
                    <a:pt x="521970" y="38100"/>
                    <a:pt x="38100" y="521970"/>
                    <a:pt x="38100" y="1116838"/>
                  </a:cubicBezTo>
                  <a:cubicBezTo>
                    <a:pt x="38100" y="1711579"/>
                    <a:pt x="521970" y="2195576"/>
                    <a:pt x="1116838" y="2195576"/>
                  </a:cubicBezTo>
                  <a:lnTo>
                    <a:pt x="2944208" y="2195576"/>
                  </a:lnTo>
                  <a:cubicBezTo>
                    <a:pt x="3538950" y="2195576"/>
                    <a:pt x="4022947" y="1711706"/>
                    <a:pt x="4022947" y="1116838"/>
                  </a:cubicBezTo>
                  <a:cubicBezTo>
                    <a:pt x="4022820" y="521970"/>
                    <a:pt x="3538949" y="38100"/>
                    <a:pt x="2944081" y="38100"/>
                  </a:cubicBezTo>
                  <a:lnTo>
                    <a:pt x="1116838" y="38100"/>
                  </a:lnTo>
                  <a:close/>
                </a:path>
              </a:pathLst>
            </a:custGeom>
            <a:solidFill>
              <a:srgbClr val="68D6A3"/>
            </a:solidFill>
          </p:spPr>
        </p:sp>
      </p:grp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68D6A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739451" y="205983"/>
            <a:ext cx="1696276" cy="822717"/>
          </a:xfrm>
          <a:custGeom>
            <a:avLst/>
            <a:gdLst/>
            <a:ahLst/>
            <a:cxnLst/>
            <a:rect r="r" b="b" t="t" l="l"/>
            <a:pathLst>
              <a:path h="822717" w="1696276">
                <a:moveTo>
                  <a:pt x="0" y="0"/>
                </a:moveTo>
                <a:lnTo>
                  <a:pt x="1696276" y="0"/>
                </a:lnTo>
                <a:lnTo>
                  <a:pt x="1696276" y="822717"/>
                </a:lnTo>
                <a:lnTo>
                  <a:pt x="0" y="82271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-3270436">
            <a:off x="11209914" y="-1562688"/>
            <a:ext cx="12098771" cy="6654453"/>
            <a:chOff x="0" y="0"/>
            <a:chExt cx="4060919" cy="223354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19050" y="19050"/>
              <a:ext cx="4022947" cy="2195449"/>
            </a:xfrm>
            <a:custGeom>
              <a:avLst/>
              <a:gdLst/>
              <a:ahLst/>
              <a:cxnLst/>
              <a:rect r="r" b="b" t="t" l="l"/>
              <a:pathLst>
                <a:path h="2195449" w="4022947">
                  <a:moveTo>
                    <a:pt x="2925031" y="2195449"/>
                  </a:moveTo>
                  <a:lnTo>
                    <a:pt x="1097788" y="2195449"/>
                  </a:lnTo>
                  <a:cubicBezTo>
                    <a:pt x="491490" y="2195449"/>
                    <a:pt x="0" y="1703959"/>
                    <a:pt x="0" y="1097661"/>
                  </a:cubicBezTo>
                  <a:cubicBezTo>
                    <a:pt x="0" y="491490"/>
                    <a:pt x="491490" y="0"/>
                    <a:pt x="1097788" y="0"/>
                  </a:cubicBezTo>
                  <a:lnTo>
                    <a:pt x="2925158" y="0"/>
                  </a:lnTo>
                  <a:cubicBezTo>
                    <a:pt x="3531457" y="0"/>
                    <a:pt x="4022947" y="491490"/>
                    <a:pt x="4022947" y="1097788"/>
                  </a:cubicBezTo>
                  <a:cubicBezTo>
                    <a:pt x="4022820" y="1703959"/>
                    <a:pt x="3531329" y="2195449"/>
                    <a:pt x="2925031" y="2195449"/>
                  </a:cubicBezTo>
                  <a:close/>
                </a:path>
              </a:pathLst>
            </a:custGeom>
            <a:solidFill>
              <a:srgbClr val="F1EEEE"/>
            </a:solid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060920" cy="2233549"/>
            </a:xfrm>
            <a:custGeom>
              <a:avLst/>
              <a:gdLst/>
              <a:ahLst/>
              <a:cxnLst/>
              <a:rect r="r" b="b" t="t" l="l"/>
              <a:pathLst>
                <a:path h="2233549" w="4060920">
                  <a:moveTo>
                    <a:pt x="2944081" y="2233549"/>
                  </a:moveTo>
                  <a:lnTo>
                    <a:pt x="1116838" y="2233549"/>
                  </a:lnTo>
                  <a:cubicBezTo>
                    <a:pt x="501015" y="2233549"/>
                    <a:pt x="0" y="1732534"/>
                    <a:pt x="0" y="1116838"/>
                  </a:cubicBezTo>
                  <a:cubicBezTo>
                    <a:pt x="0" y="501015"/>
                    <a:pt x="501015" y="0"/>
                    <a:pt x="1116838" y="0"/>
                  </a:cubicBezTo>
                  <a:lnTo>
                    <a:pt x="2944208" y="0"/>
                  </a:lnTo>
                  <a:cubicBezTo>
                    <a:pt x="3559904" y="0"/>
                    <a:pt x="4060920" y="501015"/>
                    <a:pt x="4060920" y="1116838"/>
                  </a:cubicBezTo>
                  <a:cubicBezTo>
                    <a:pt x="4060920" y="1732534"/>
                    <a:pt x="3559904" y="2233549"/>
                    <a:pt x="2944081" y="2233549"/>
                  </a:cubicBezTo>
                  <a:close/>
                  <a:moveTo>
                    <a:pt x="1116838" y="38100"/>
                  </a:moveTo>
                  <a:cubicBezTo>
                    <a:pt x="521970" y="38100"/>
                    <a:pt x="38100" y="521970"/>
                    <a:pt x="38100" y="1116838"/>
                  </a:cubicBezTo>
                  <a:cubicBezTo>
                    <a:pt x="38100" y="1711579"/>
                    <a:pt x="521970" y="2195576"/>
                    <a:pt x="1116838" y="2195576"/>
                  </a:cubicBezTo>
                  <a:lnTo>
                    <a:pt x="2944208" y="2195576"/>
                  </a:lnTo>
                  <a:cubicBezTo>
                    <a:pt x="3538950" y="2195576"/>
                    <a:pt x="4022947" y="1711706"/>
                    <a:pt x="4022947" y="1116838"/>
                  </a:cubicBezTo>
                  <a:cubicBezTo>
                    <a:pt x="4022820" y="521970"/>
                    <a:pt x="3538949" y="38100"/>
                    <a:pt x="2944081" y="38100"/>
                  </a:cubicBezTo>
                  <a:lnTo>
                    <a:pt x="1116838" y="38100"/>
                  </a:lnTo>
                  <a:close/>
                </a:path>
              </a:pathLst>
            </a:custGeom>
            <a:solidFill>
              <a:srgbClr val="68D6A3"/>
            </a:solidFill>
          </p:spPr>
        </p:sp>
      </p:grpSp>
      <p:grpSp>
        <p:nvGrpSpPr>
          <p:cNvPr name="Group 6" id="6"/>
          <p:cNvGrpSpPr/>
          <p:nvPr/>
        </p:nvGrpSpPr>
        <p:grpSpPr>
          <a:xfrm rot="-3270436">
            <a:off x="3689147" y="-2169172"/>
            <a:ext cx="12098771" cy="6654453"/>
            <a:chOff x="0" y="0"/>
            <a:chExt cx="4060919" cy="2233549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19050" y="19050"/>
              <a:ext cx="4022947" cy="2195449"/>
            </a:xfrm>
            <a:custGeom>
              <a:avLst/>
              <a:gdLst/>
              <a:ahLst/>
              <a:cxnLst/>
              <a:rect r="r" b="b" t="t" l="l"/>
              <a:pathLst>
                <a:path h="2195449" w="4022947">
                  <a:moveTo>
                    <a:pt x="2925031" y="2195449"/>
                  </a:moveTo>
                  <a:lnTo>
                    <a:pt x="1097788" y="2195449"/>
                  </a:lnTo>
                  <a:cubicBezTo>
                    <a:pt x="491490" y="2195449"/>
                    <a:pt x="0" y="1703959"/>
                    <a:pt x="0" y="1097661"/>
                  </a:cubicBezTo>
                  <a:cubicBezTo>
                    <a:pt x="0" y="491490"/>
                    <a:pt x="491490" y="0"/>
                    <a:pt x="1097788" y="0"/>
                  </a:cubicBezTo>
                  <a:lnTo>
                    <a:pt x="2925158" y="0"/>
                  </a:lnTo>
                  <a:cubicBezTo>
                    <a:pt x="3531457" y="0"/>
                    <a:pt x="4022947" y="491490"/>
                    <a:pt x="4022947" y="1097788"/>
                  </a:cubicBezTo>
                  <a:cubicBezTo>
                    <a:pt x="4022820" y="1703959"/>
                    <a:pt x="3531329" y="2195449"/>
                    <a:pt x="2925031" y="2195449"/>
                  </a:cubicBezTo>
                  <a:close/>
                </a:path>
              </a:pathLst>
            </a:custGeom>
            <a:solidFill>
              <a:srgbClr val="F1EEEE"/>
            </a:solid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4060920" cy="2233549"/>
            </a:xfrm>
            <a:custGeom>
              <a:avLst/>
              <a:gdLst/>
              <a:ahLst/>
              <a:cxnLst/>
              <a:rect r="r" b="b" t="t" l="l"/>
              <a:pathLst>
                <a:path h="2233549" w="4060920">
                  <a:moveTo>
                    <a:pt x="2944081" y="2233549"/>
                  </a:moveTo>
                  <a:lnTo>
                    <a:pt x="1116838" y="2233549"/>
                  </a:lnTo>
                  <a:cubicBezTo>
                    <a:pt x="501015" y="2233549"/>
                    <a:pt x="0" y="1732534"/>
                    <a:pt x="0" y="1116838"/>
                  </a:cubicBezTo>
                  <a:cubicBezTo>
                    <a:pt x="0" y="501015"/>
                    <a:pt x="501015" y="0"/>
                    <a:pt x="1116838" y="0"/>
                  </a:cubicBezTo>
                  <a:lnTo>
                    <a:pt x="2944208" y="0"/>
                  </a:lnTo>
                  <a:cubicBezTo>
                    <a:pt x="3559904" y="0"/>
                    <a:pt x="4060920" y="501015"/>
                    <a:pt x="4060920" y="1116838"/>
                  </a:cubicBezTo>
                  <a:cubicBezTo>
                    <a:pt x="4060920" y="1732534"/>
                    <a:pt x="3559904" y="2233549"/>
                    <a:pt x="2944081" y="2233549"/>
                  </a:cubicBezTo>
                  <a:close/>
                  <a:moveTo>
                    <a:pt x="1116838" y="38100"/>
                  </a:moveTo>
                  <a:cubicBezTo>
                    <a:pt x="521970" y="38100"/>
                    <a:pt x="38100" y="521970"/>
                    <a:pt x="38100" y="1116838"/>
                  </a:cubicBezTo>
                  <a:cubicBezTo>
                    <a:pt x="38100" y="1711579"/>
                    <a:pt x="521970" y="2195576"/>
                    <a:pt x="1116838" y="2195576"/>
                  </a:cubicBezTo>
                  <a:lnTo>
                    <a:pt x="2944208" y="2195576"/>
                  </a:lnTo>
                  <a:cubicBezTo>
                    <a:pt x="3538950" y="2195576"/>
                    <a:pt x="4022947" y="1711706"/>
                    <a:pt x="4022947" y="1116838"/>
                  </a:cubicBezTo>
                  <a:cubicBezTo>
                    <a:pt x="4022820" y="521970"/>
                    <a:pt x="3538949" y="38100"/>
                    <a:pt x="2944081" y="38100"/>
                  </a:cubicBezTo>
                  <a:lnTo>
                    <a:pt x="1116838" y="38100"/>
                  </a:lnTo>
                  <a:close/>
                </a:path>
              </a:pathLst>
            </a:custGeom>
            <a:solidFill>
              <a:srgbClr val="68D6A3"/>
            </a:solidFill>
          </p:spPr>
        </p:sp>
      </p:grpSp>
      <p:grpSp>
        <p:nvGrpSpPr>
          <p:cNvPr name="Group 9" id="9"/>
          <p:cNvGrpSpPr/>
          <p:nvPr/>
        </p:nvGrpSpPr>
        <p:grpSpPr>
          <a:xfrm rot="-3270436">
            <a:off x="-4126741" y="-1974612"/>
            <a:ext cx="12098771" cy="6654453"/>
            <a:chOff x="0" y="0"/>
            <a:chExt cx="4060919" cy="2233549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19050" y="19050"/>
              <a:ext cx="4022947" cy="2195449"/>
            </a:xfrm>
            <a:custGeom>
              <a:avLst/>
              <a:gdLst/>
              <a:ahLst/>
              <a:cxnLst/>
              <a:rect r="r" b="b" t="t" l="l"/>
              <a:pathLst>
                <a:path h="2195449" w="4022947">
                  <a:moveTo>
                    <a:pt x="2925031" y="2195449"/>
                  </a:moveTo>
                  <a:lnTo>
                    <a:pt x="1097788" y="2195449"/>
                  </a:lnTo>
                  <a:cubicBezTo>
                    <a:pt x="491490" y="2195449"/>
                    <a:pt x="0" y="1703959"/>
                    <a:pt x="0" y="1097661"/>
                  </a:cubicBezTo>
                  <a:cubicBezTo>
                    <a:pt x="0" y="491490"/>
                    <a:pt x="491490" y="0"/>
                    <a:pt x="1097788" y="0"/>
                  </a:cubicBezTo>
                  <a:lnTo>
                    <a:pt x="2925158" y="0"/>
                  </a:lnTo>
                  <a:cubicBezTo>
                    <a:pt x="3531457" y="0"/>
                    <a:pt x="4022947" y="491490"/>
                    <a:pt x="4022947" y="1097788"/>
                  </a:cubicBezTo>
                  <a:cubicBezTo>
                    <a:pt x="4022820" y="1703959"/>
                    <a:pt x="3531329" y="2195449"/>
                    <a:pt x="2925031" y="2195449"/>
                  </a:cubicBezTo>
                  <a:close/>
                </a:path>
              </a:pathLst>
            </a:custGeom>
            <a:solidFill>
              <a:srgbClr val="F1EEEE"/>
            </a:solid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4060920" cy="2233549"/>
            </a:xfrm>
            <a:custGeom>
              <a:avLst/>
              <a:gdLst/>
              <a:ahLst/>
              <a:cxnLst/>
              <a:rect r="r" b="b" t="t" l="l"/>
              <a:pathLst>
                <a:path h="2233549" w="4060920">
                  <a:moveTo>
                    <a:pt x="2944081" y="2233549"/>
                  </a:moveTo>
                  <a:lnTo>
                    <a:pt x="1116838" y="2233549"/>
                  </a:lnTo>
                  <a:cubicBezTo>
                    <a:pt x="501015" y="2233549"/>
                    <a:pt x="0" y="1732534"/>
                    <a:pt x="0" y="1116838"/>
                  </a:cubicBezTo>
                  <a:cubicBezTo>
                    <a:pt x="0" y="501015"/>
                    <a:pt x="501015" y="0"/>
                    <a:pt x="1116838" y="0"/>
                  </a:cubicBezTo>
                  <a:lnTo>
                    <a:pt x="2944208" y="0"/>
                  </a:lnTo>
                  <a:cubicBezTo>
                    <a:pt x="3559904" y="0"/>
                    <a:pt x="4060920" y="501015"/>
                    <a:pt x="4060920" y="1116838"/>
                  </a:cubicBezTo>
                  <a:cubicBezTo>
                    <a:pt x="4060920" y="1732534"/>
                    <a:pt x="3559904" y="2233549"/>
                    <a:pt x="2944081" y="2233549"/>
                  </a:cubicBezTo>
                  <a:close/>
                  <a:moveTo>
                    <a:pt x="1116838" y="38100"/>
                  </a:moveTo>
                  <a:cubicBezTo>
                    <a:pt x="521970" y="38100"/>
                    <a:pt x="38100" y="521970"/>
                    <a:pt x="38100" y="1116838"/>
                  </a:cubicBezTo>
                  <a:cubicBezTo>
                    <a:pt x="38100" y="1711579"/>
                    <a:pt x="521970" y="2195576"/>
                    <a:pt x="1116838" y="2195576"/>
                  </a:cubicBezTo>
                  <a:lnTo>
                    <a:pt x="2944208" y="2195576"/>
                  </a:lnTo>
                  <a:cubicBezTo>
                    <a:pt x="3538950" y="2195576"/>
                    <a:pt x="4022947" y="1711706"/>
                    <a:pt x="4022947" y="1116838"/>
                  </a:cubicBezTo>
                  <a:cubicBezTo>
                    <a:pt x="4022820" y="521970"/>
                    <a:pt x="3538949" y="38100"/>
                    <a:pt x="2944081" y="38100"/>
                  </a:cubicBezTo>
                  <a:lnTo>
                    <a:pt x="1116838" y="38100"/>
                  </a:lnTo>
                  <a:close/>
                </a:path>
              </a:pathLst>
            </a:custGeom>
            <a:solidFill>
              <a:srgbClr val="68D6A3"/>
            </a:solidFill>
          </p:spPr>
        </p:sp>
      </p:grpSp>
      <p:grpSp>
        <p:nvGrpSpPr>
          <p:cNvPr name="Group 12" id="12"/>
          <p:cNvGrpSpPr/>
          <p:nvPr/>
        </p:nvGrpSpPr>
        <p:grpSpPr>
          <a:xfrm rot="-3270436">
            <a:off x="-2372251" y="6959773"/>
            <a:ext cx="12098771" cy="6654453"/>
            <a:chOff x="0" y="0"/>
            <a:chExt cx="4060919" cy="2233549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19050" y="19050"/>
              <a:ext cx="4022947" cy="2195449"/>
            </a:xfrm>
            <a:custGeom>
              <a:avLst/>
              <a:gdLst/>
              <a:ahLst/>
              <a:cxnLst/>
              <a:rect r="r" b="b" t="t" l="l"/>
              <a:pathLst>
                <a:path h="2195449" w="4022947">
                  <a:moveTo>
                    <a:pt x="2925031" y="2195449"/>
                  </a:moveTo>
                  <a:lnTo>
                    <a:pt x="1097788" y="2195449"/>
                  </a:lnTo>
                  <a:cubicBezTo>
                    <a:pt x="491490" y="2195449"/>
                    <a:pt x="0" y="1703959"/>
                    <a:pt x="0" y="1097661"/>
                  </a:cubicBezTo>
                  <a:cubicBezTo>
                    <a:pt x="0" y="491490"/>
                    <a:pt x="491490" y="0"/>
                    <a:pt x="1097788" y="0"/>
                  </a:cubicBezTo>
                  <a:lnTo>
                    <a:pt x="2925158" y="0"/>
                  </a:lnTo>
                  <a:cubicBezTo>
                    <a:pt x="3531457" y="0"/>
                    <a:pt x="4022947" y="491490"/>
                    <a:pt x="4022947" y="1097788"/>
                  </a:cubicBezTo>
                  <a:cubicBezTo>
                    <a:pt x="4022820" y="1703959"/>
                    <a:pt x="3531329" y="2195449"/>
                    <a:pt x="2925031" y="2195449"/>
                  </a:cubicBezTo>
                  <a:close/>
                </a:path>
              </a:pathLst>
            </a:custGeom>
            <a:solidFill>
              <a:srgbClr val="F1EEEE"/>
            </a:solidFill>
          </p:spPr>
        </p:sp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4060920" cy="2233549"/>
            </a:xfrm>
            <a:custGeom>
              <a:avLst/>
              <a:gdLst/>
              <a:ahLst/>
              <a:cxnLst/>
              <a:rect r="r" b="b" t="t" l="l"/>
              <a:pathLst>
                <a:path h="2233549" w="4060920">
                  <a:moveTo>
                    <a:pt x="2944081" y="2233549"/>
                  </a:moveTo>
                  <a:lnTo>
                    <a:pt x="1116838" y="2233549"/>
                  </a:lnTo>
                  <a:cubicBezTo>
                    <a:pt x="501015" y="2233549"/>
                    <a:pt x="0" y="1732534"/>
                    <a:pt x="0" y="1116838"/>
                  </a:cubicBezTo>
                  <a:cubicBezTo>
                    <a:pt x="0" y="501015"/>
                    <a:pt x="501015" y="0"/>
                    <a:pt x="1116838" y="0"/>
                  </a:cubicBezTo>
                  <a:lnTo>
                    <a:pt x="2944208" y="0"/>
                  </a:lnTo>
                  <a:cubicBezTo>
                    <a:pt x="3559904" y="0"/>
                    <a:pt x="4060920" y="501015"/>
                    <a:pt x="4060920" y="1116838"/>
                  </a:cubicBezTo>
                  <a:cubicBezTo>
                    <a:pt x="4060920" y="1732534"/>
                    <a:pt x="3559904" y="2233549"/>
                    <a:pt x="2944081" y="2233549"/>
                  </a:cubicBezTo>
                  <a:close/>
                  <a:moveTo>
                    <a:pt x="1116838" y="38100"/>
                  </a:moveTo>
                  <a:cubicBezTo>
                    <a:pt x="521970" y="38100"/>
                    <a:pt x="38100" y="521970"/>
                    <a:pt x="38100" y="1116838"/>
                  </a:cubicBezTo>
                  <a:cubicBezTo>
                    <a:pt x="38100" y="1711579"/>
                    <a:pt x="521970" y="2195576"/>
                    <a:pt x="1116838" y="2195576"/>
                  </a:cubicBezTo>
                  <a:lnTo>
                    <a:pt x="2944208" y="2195576"/>
                  </a:lnTo>
                  <a:cubicBezTo>
                    <a:pt x="3538950" y="2195576"/>
                    <a:pt x="4022947" y="1711706"/>
                    <a:pt x="4022947" y="1116838"/>
                  </a:cubicBezTo>
                  <a:cubicBezTo>
                    <a:pt x="4022820" y="521970"/>
                    <a:pt x="3538949" y="38100"/>
                    <a:pt x="2944081" y="38100"/>
                  </a:cubicBezTo>
                  <a:lnTo>
                    <a:pt x="1116838" y="38100"/>
                  </a:lnTo>
                  <a:close/>
                </a:path>
              </a:pathLst>
            </a:custGeom>
            <a:solidFill>
              <a:srgbClr val="68D6A3"/>
            </a:solidFill>
          </p:spPr>
        </p:sp>
      </p:grpSp>
      <p:grpSp>
        <p:nvGrpSpPr>
          <p:cNvPr name="Group 15" id="15"/>
          <p:cNvGrpSpPr/>
          <p:nvPr/>
        </p:nvGrpSpPr>
        <p:grpSpPr>
          <a:xfrm rot="-3441483">
            <a:off x="5664117" y="7533776"/>
            <a:ext cx="12098771" cy="6654453"/>
            <a:chOff x="0" y="0"/>
            <a:chExt cx="4060919" cy="2233549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19050" y="19050"/>
              <a:ext cx="4022947" cy="2195449"/>
            </a:xfrm>
            <a:custGeom>
              <a:avLst/>
              <a:gdLst/>
              <a:ahLst/>
              <a:cxnLst/>
              <a:rect r="r" b="b" t="t" l="l"/>
              <a:pathLst>
                <a:path h="2195449" w="4022947">
                  <a:moveTo>
                    <a:pt x="2925031" y="2195449"/>
                  </a:moveTo>
                  <a:lnTo>
                    <a:pt x="1097788" y="2195449"/>
                  </a:lnTo>
                  <a:cubicBezTo>
                    <a:pt x="491490" y="2195449"/>
                    <a:pt x="0" y="1703959"/>
                    <a:pt x="0" y="1097661"/>
                  </a:cubicBezTo>
                  <a:cubicBezTo>
                    <a:pt x="0" y="491490"/>
                    <a:pt x="491490" y="0"/>
                    <a:pt x="1097788" y="0"/>
                  </a:cubicBezTo>
                  <a:lnTo>
                    <a:pt x="2925158" y="0"/>
                  </a:lnTo>
                  <a:cubicBezTo>
                    <a:pt x="3531457" y="0"/>
                    <a:pt x="4022947" y="491490"/>
                    <a:pt x="4022947" y="1097788"/>
                  </a:cubicBezTo>
                  <a:cubicBezTo>
                    <a:pt x="4022820" y="1703959"/>
                    <a:pt x="3531329" y="2195449"/>
                    <a:pt x="2925031" y="2195449"/>
                  </a:cubicBezTo>
                  <a:close/>
                </a:path>
              </a:pathLst>
            </a:custGeom>
            <a:solidFill>
              <a:srgbClr val="F1EEEE"/>
            </a:solidFill>
          </p:spPr>
        </p:sp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4060920" cy="2233549"/>
            </a:xfrm>
            <a:custGeom>
              <a:avLst/>
              <a:gdLst/>
              <a:ahLst/>
              <a:cxnLst/>
              <a:rect r="r" b="b" t="t" l="l"/>
              <a:pathLst>
                <a:path h="2233549" w="4060920">
                  <a:moveTo>
                    <a:pt x="2944081" y="2233549"/>
                  </a:moveTo>
                  <a:lnTo>
                    <a:pt x="1116838" y="2233549"/>
                  </a:lnTo>
                  <a:cubicBezTo>
                    <a:pt x="501015" y="2233549"/>
                    <a:pt x="0" y="1732534"/>
                    <a:pt x="0" y="1116838"/>
                  </a:cubicBezTo>
                  <a:cubicBezTo>
                    <a:pt x="0" y="501015"/>
                    <a:pt x="501015" y="0"/>
                    <a:pt x="1116838" y="0"/>
                  </a:cubicBezTo>
                  <a:lnTo>
                    <a:pt x="2944208" y="0"/>
                  </a:lnTo>
                  <a:cubicBezTo>
                    <a:pt x="3559904" y="0"/>
                    <a:pt x="4060920" y="501015"/>
                    <a:pt x="4060920" y="1116838"/>
                  </a:cubicBezTo>
                  <a:cubicBezTo>
                    <a:pt x="4060920" y="1732534"/>
                    <a:pt x="3559904" y="2233549"/>
                    <a:pt x="2944081" y="2233549"/>
                  </a:cubicBezTo>
                  <a:close/>
                  <a:moveTo>
                    <a:pt x="1116838" y="38100"/>
                  </a:moveTo>
                  <a:cubicBezTo>
                    <a:pt x="521970" y="38100"/>
                    <a:pt x="38100" y="521970"/>
                    <a:pt x="38100" y="1116838"/>
                  </a:cubicBezTo>
                  <a:cubicBezTo>
                    <a:pt x="38100" y="1711579"/>
                    <a:pt x="521970" y="2195576"/>
                    <a:pt x="1116838" y="2195576"/>
                  </a:cubicBezTo>
                  <a:lnTo>
                    <a:pt x="2944208" y="2195576"/>
                  </a:lnTo>
                  <a:cubicBezTo>
                    <a:pt x="3538950" y="2195576"/>
                    <a:pt x="4022947" y="1711706"/>
                    <a:pt x="4022947" y="1116838"/>
                  </a:cubicBezTo>
                  <a:cubicBezTo>
                    <a:pt x="4022820" y="521970"/>
                    <a:pt x="3538949" y="38100"/>
                    <a:pt x="2944081" y="38100"/>
                  </a:cubicBezTo>
                  <a:lnTo>
                    <a:pt x="1116838" y="38100"/>
                  </a:lnTo>
                  <a:close/>
                </a:path>
              </a:pathLst>
            </a:custGeom>
            <a:solidFill>
              <a:srgbClr val="68D6A3"/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-3790419" y="-9731464"/>
            <a:ext cx="13688816" cy="11718891"/>
            <a:chOff x="0" y="0"/>
            <a:chExt cx="6350000" cy="5436186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6350000" cy="5436186"/>
            </a:xfrm>
            <a:custGeom>
              <a:avLst/>
              <a:gdLst/>
              <a:ahLst/>
              <a:cxnLst/>
              <a:rect r="r" b="b" t="t" l="l"/>
              <a:pathLst>
                <a:path h="5436186" w="6350000">
                  <a:moveTo>
                    <a:pt x="3175000" y="0"/>
                  </a:moveTo>
                  <a:cubicBezTo>
                    <a:pt x="1421496" y="0"/>
                    <a:pt x="0" y="1216932"/>
                    <a:pt x="0" y="2718093"/>
                  </a:cubicBezTo>
                  <a:cubicBezTo>
                    <a:pt x="0" y="4219255"/>
                    <a:pt x="1421496" y="5436186"/>
                    <a:pt x="3175000" y="5436186"/>
                  </a:cubicBezTo>
                  <a:cubicBezTo>
                    <a:pt x="4928504" y="5436186"/>
                    <a:pt x="6350000" y="4219255"/>
                    <a:pt x="6350000" y="2718093"/>
                  </a:cubicBezTo>
                  <a:cubicBezTo>
                    <a:pt x="6350000" y="1216932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68D6A3"/>
            </a:solidFill>
          </p:spPr>
        </p:sp>
      </p:grpSp>
      <p:sp>
        <p:nvSpPr>
          <p:cNvPr name="Freeform 20" id="20"/>
          <p:cNvSpPr/>
          <p:nvPr/>
        </p:nvSpPr>
        <p:spPr>
          <a:xfrm flipH="false" flipV="false" rot="0">
            <a:off x="185130" y="-125743"/>
            <a:ext cx="2217536" cy="1478357"/>
          </a:xfrm>
          <a:custGeom>
            <a:avLst/>
            <a:gdLst/>
            <a:ahLst/>
            <a:cxnLst/>
            <a:rect r="r" b="b" t="t" l="l"/>
            <a:pathLst>
              <a:path h="1478357" w="2217536">
                <a:moveTo>
                  <a:pt x="0" y="0"/>
                </a:moveTo>
                <a:lnTo>
                  <a:pt x="2217536" y="0"/>
                </a:lnTo>
                <a:lnTo>
                  <a:pt x="2217536" y="1478357"/>
                </a:lnTo>
                <a:lnTo>
                  <a:pt x="0" y="147835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2435692" y="324754"/>
            <a:ext cx="1464404" cy="984812"/>
          </a:xfrm>
          <a:custGeom>
            <a:avLst/>
            <a:gdLst/>
            <a:ahLst/>
            <a:cxnLst/>
            <a:rect r="r" b="b" t="t" l="l"/>
            <a:pathLst>
              <a:path h="984812" w="1464404">
                <a:moveTo>
                  <a:pt x="0" y="0"/>
                </a:moveTo>
                <a:lnTo>
                  <a:pt x="1464404" y="0"/>
                </a:lnTo>
                <a:lnTo>
                  <a:pt x="1464404" y="984812"/>
                </a:lnTo>
                <a:lnTo>
                  <a:pt x="0" y="98481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4315236" y="202077"/>
            <a:ext cx="1696276" cy="822717"/>
          </a:xfrm>
          <a:custGeom>
            <a:avLst/>
            <a:gdLst/>
            <a:ahLst/>
            <a:cxnLst/>
            <a:rect r="r" b="b" t="t" l="l"/>
            <a:pathLst>
              <a:path h="822717" w="1696276">
                <a:moveTo>
                  <a:pt x="0" y="0"/>
                </a:moveTo>
                <a:lnTo>
                  <a:pt x="1696276" y="0"/>
                </a:lnTo>
                <a:lnTo>
                  <a:pt x="1696276" y="822717"/>
                </a:lnTo>
                <a:lnTo>
                  <a:pt x="0" y="82271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785584">
            <a:off x="4990085" y="4408594"/>
            <a:ext cx="8477815" cy="4048157"/>
          </a:xfrm>
          <a:custGeom>
            <a:avLst/>
            <a:gdLst/>
            <a:ahLst/>
            <a:cxnLst/>
            <a:rect r="r" b="b" t="t" l="l"/>
            <a:pathLst>
              <a:path h="4048157" w="8477815">
                <a:moveTo>
                  <a:pt x="0" y="0"/>
                </a:moveTo>
                <a:lnTo>
                  <a:pt x="8477815" y="0"/>
                </a:lnTo>
                <a:lnTo>
                  <a:pt x="8477815" y="4048157"/>
                </a:lnTo>
                <a:lnTo>
                  <a:pt x="0" y="404815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89000"/>
            </a:blip>
            <a:stretch>
              <a:fillRect l="0" t="0" r="0" b="0"/>
            </a:stretch>
          </a:blipFill>
        </p:spPr>
      </p:sp>
      <p:sp>
        <p:nvSpPr>
          <p:cNvPr name="TextBox 24" id="24"/>
          <p:cNvSpPr txBox="true"/>
          <p:nvPr/>
        </p:nvSpPr>
        <p:spPr>
          <a:xfrm rot="0">
            <a:off x="4672534" y="2148870"/>
            <a:ext cx="8295772" cy="1527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999"/>
              </a:lnSpc>
            </a:pPr>
            <a:r>
              <a:rPr lang="en-US" b="true" sz="9999" spc="-449">
                <a:solidFill>
                  <a:srgbClr val="68D6A3"/>
                </a:solidFill>
                <a:latin typeface="Telegraf 2 Bold"/>
                <a:ea typeface="Telegraf 2 Bold"/>
                <a:cs typeface="Telegraf 2 Bold"/>
                <a:sym typeface="Telegraf 2 Bold"/>
              </a:rPr>
              <a:t>MOBILE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4315236" y="3597520"/>
            <a:ext cx="9202218" cy="1527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999"/>
              </a:lnSpc>
            </a:pPr>
            <a:r>
              <a:rPr lang="en-US" b="true" sz="9999" spc="-449">
                <a:solidFill>
                  <a:srgbClr val="000000"/>
                </a:solidFill>
                <a:latin typeface="Telegraf 2 Bold"/>
                <a:ea typeface="Telegraf 2 Bold"/>
                <a:cs typeface="Telegraf 2 Bold"/>
                <a:sym typeface="Telegraf 2 Bold"/>
              </a:rPr>
              <a:t>APPEARANCE</a:t>
            </a:r>
          </a:p>
        </p:txBody>
      </p:sp>
    </p:spTree>
  </p:cSld>
  <p:clrMapOvr>
    <a:masterClrMapping/>
  </p:clrMapOvr>
  <p:transition spd="slow">
    <p:cover dir="rd"/>
  </p:transition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2561741">
            <a:off x="17784453" y="5591748"/>
            <a:ext cx="8184217" cy="6654453"/>
            <a:chOff x="0" y="0"/>
            <a:chExt cx="2747010" cy="223354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9050" y="19050"/>
              <a:ext cx="2709037" cy="2195449"/>
            </a:xfrm>
            <a:custGeom>
              <a:avLst/>
              <a:gdLst/>
              <a:ahLst/>
              <a:cxnLst/>
              <a:rect r="r" b="b" t="t" l="l"/>
              <a:pathLst>
                <a:path h="2195449" w="2709037">
                  <a:moveTo>
                    <a:pt x="1611122" y="2195449"/>
                  </a:moveTo>
                  <a:lnTo>
                    <a:pt x="1097788" y="2195449"/>
                  </a:lnTo>
                  <a:cubicBezTo>
                    <a:pt x="491490" y="2195449"/>
                    <a:pt x="0" y="1703959"/>
                    <a:pt x="0" y="1097661"/>
                  </a:cubicBezTo>
                  <a:cubicBezTo>
                    <a:pt x="0" y="491490"/>
                    <a:pt x="491490" y="0"/>
                    <a:pt x="1097788" y="0"/>
                  </a:cubicBezTo>
                  <a:lnTo>
                    <a:pt x="1611249" y="0"/>
                  </a:lnTo>
                  <a:cubicBezTo>
                    <a:pt x="2217547" y="0"/>
                    <a:pt x="2709037" y="491490"/>
                    <a:pt x="2709037" y="1097788"/>
                  </a:cubicBezTo>
                  <a:cubicBezTo>
                    <a:pt x="2708910" y="1703959"/>
                    <a:pt x="2217420" y="2195449"/>
                    <a:pt x="1611122" y="2195449"/>
                  </a:cubicBezTo>
                  <a:close/>
                </a:path>
              </a:pathLst>
            </a:custGeom>
            <a:solidFill>
              <a:srgbClr val="F1EEEE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747010" cy="2233549"/>
            </a:xfrm>
            <a:custGeom>
              <a:avLst/>
              <a:gdLst/>
              <a:ahLst/>
              <a:cxnLst/>
              <a:rect r="r" b="b" t="t" l="l"/>
              <a:pathLst>
                <a:path h="2233549" w="2747010">
                  <a:moveTo>
                    <a:pt x="1630172" y="2233549"/>
                  </a:moveTo>
                  <a:lnTo>
                    <a:pt x="1116838" y="2233549"/>
                  </a:lnTo>
                  <a:cubicBezTo>
                    <a:pt x="501015" y="2233549"/>
                    <a:pt x="0" y="1732534"/>
                    <a:pt x="0" y="1116838"/>
                  </a:cubicBezTo>
                  <a:cubicBezTo>
                    <a:pt x="0" y="501015"/>
                    <a:pt x="501015" y="0"/>
                    <a:pt x="1116838" y="0"/>
                  </a:cubicBezTo>
                  <a:lnTo>
                    <a:pt x="1630299" y="0"/>
                  </a:lnTo>
                  <a:cubicBezTo>
                    <a:pt x="2245995" y="0"/>
                    <a:pt x="2747010" y="501015"/>
                    <a:pt x="2747010" y="1116838"/>
                  </a:cubicBezTo>
                  <a:cubicBezTo>
                    <a:pt x="2747010" y="1732534"/>
                    <a:pt x="2245995" y="2233549"/>
                    <a:pt x="1630172" y="2233549"/>
                  </a:cubicBezTo>
                  <a:close/>
                  <a:moveTo>
                    <a:pt x="1116838" y="38100"/>
                  </a:moveTo>
                  <a:cubicBezTo>
                    <a:pt x="521970" y="38100"/>
                    <a:pt x="38100" y="521970"/>
                    <a:pt x="38100" y="1116838"/>
                  </a:cubicBezTo>
                  <a:cubicBezTo>
                    <a:pt x="38100" y="1711579"/>
                    <a:pt x="521970" y="2195576"/>
                    <a:pt x="1116838" y="2195576"/>
                  </a:cubicBezTo>
                  <a:lnTo>
                    <a:pt x="1630299" y="2195576"/>
                  </a:lnTo>
                  <a:cubicBezTo>
                    <a:pt x="2225040" y="2195576"/>
                    <a:pt x="2709037" y="1711706"/>
                    <a:pt x="2709037" y="1116838"/>
                  </a:cubicBezTo>
                  <a:cubicBezTo>
                    <a:pt x="2708910" y="521970"/>
                    <a:pt x="2225040" y="38100"/>
                    <a:pt x="1630172" y="38100"/>
                  </a:cubicBezTo>
                  <a:lnTo>
                    <a:pt x="1116838" y="38100"/>
                  </a:lnTo>
                  <a:close/>
                </a:path>
              </a:pathLst>
            </a:custGeom>
            <a:solidFill>
              <a:srgbClr val="68D6A3"/>
            </a:solidFill>
          </p:spPr>
        </p:sp>
      </p:grpSp>
      <p:grpSp>
        <p:nvGrpSpPr>
          <p:cNvPr name="Group 5" id="5"/>
          <p:cNvGrpSpPr/>
          <p:nvPr/>
        </p:nvGrpSpPr>
        <p:grpSpPr>
          <a:xfrm rot="-3270436">
            <a:off x="18778037" y="-457722"/>
            <a:ext cx="8262815" cy="6654453"/>
            <a:chOff x="0" y="0"/>
            <a:chExt cx="2773391" cy="223354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19050" y="19050"/>
              <a:ext cx="2735418" cy="2195449"/>
            </a:xfrm>
            <a:custGeom>
              <a:avLst/>
              <a:gdLst/>
              <a:ahLst/>
              <a:cxnLst/>
              <a:rect r="r" b="b" t="t" l="l"/>
              <a:pathLst>
                <a:path h="2195449" w="2735418">
                  <a:moveTo>
                    <a:pt x="1637503" y="2195449"/>
                  </a:moveTo>
                  <a:lnTo>
                    <a:pt x="1097788" y="2195449"/>
                  </a:lnTo>
                  <a:cubicBezTo>
                    <a:pt x="491490" y="2195449"/>
                    <a:pt x="0" y="1703959"/>
                    <a:pt x="0" y="1097661"/>
                  </a:cubicBezTo>
                  <a:cubicBezTo>
                    <a:pt x="0" y="491490"/>
                    <a:pt x="491490" y="0"/>
                    <a:pt x="1097788" y="0"/>
                  </a:cubicBezTo>
                  <a:lnTo>
                    <a:pt x="1637630" y="0"/>
                  </a:lnTo>
                  <a:cubicBezTo>
                    <a:pt x="2243928" y="0"/>
                    <a:pt x="2735418" y="491490"/>
                    <a:pt x="2735418" y="1097788"/>
                  </a:cubicBezTo>
                  <a:cubicBezTo>
                    <a:pt x="2735291" y="1703959"/>
                    <a:pt x="2243801" y="2195449"/>
                    <a:pt x="1637503" y="2195449"/>
                  </a:cubicBezTo>
                  <a:close/>
                </a:path>
              </a:pathLst>
            </a:custGeom>
            <a:solidFill>
              <a:srgbClr val="F1EEEE"/>
            </a:solid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773391" cy="2233549"/>
            </a:xfrm>
            <a:custGeom>
              <a:avLst/>
              <a:gdLst/>
              <a:ahLst/>
              <a:cxnLst/>
              <a:rect r="r" b="b" t="t" l="l"/>
              <a:pathLst>
                <a:path h="2233549" w="2773391">
                  <a:moveTo>
                    <a:pt x="1656553" y="2233549"/>
                  </a:moveTo>
                  <a:lnTo>
                    <a:pt x="1116838" y="2233549"/>
                  </a:lnTo>
                  <a:cubicBezTo>
                    <a:pt x="501015" y="2233549"/>
                    <a:pt x="0" y="1732534"/>
                    <a:pt x="0" y="1116838"/>
                  </a:cubicBezTo>
                  <a:cubicBezTo>
                    <a:pt x="0" y="501015"/>
                    <a:pt x="501015" y="0"/>
                    <a:pt x="1116838" y="0"/>
                  </a:cubicBezTo>
                  <a:lnTo>
                    <a:pt x="1656680" y="0"/>
                  </a:lnTo>
                  <a:cubicBezTo>
                    <a:pt x="2272376" y="0"/>
                    <a:pt x="2773391" y="501015"/>
                    <a:pt x="2773391" y="1116838"/>
                  </a:cubicBezTo>
                  <a:cubicBezTo>
                    <a:pt x="2773391" y="1732534"/>
                    <a:pt x="2272376" y="2233549"/>
                    <a:pt x="1656553" y="2233549"/>
                  </a:cubicBezTo>
                  <a:close/>
                  <a:moveTo>
                    <a:pt x="1116838" y="38100"/>
                  </a:moveTo>
                  <a:cubicBezTo>
                    <a:pt x="521970" y="38100"/>
                    <a:pt x="38100" y="521970"/>
                    <a:pt x="38100" y="1116838"/>
                  </a:cubicBezTo>
                  <a:cubicBezTo>
                    <a:pt x="38100" y="1711579"/>
                    <a:pt x="521970" y="2195576"/>
                    <a:pt x="1116838" y="2195576"/>
                  </a:cubicBezTo>
                  <a:lnTo>
                    <a:pt x="1656680" y="2195576"/>
                  </a:lnTo>
                  <a:cubicBezTo>
                    <a:pt x="2251422" y="2195576"/>
                    <a:pt x="2735418" y="1711706"/>
                    <a:pt x="2735418" y="1116838"/>
                  </a:cubicBezTo>
                  <a:cubicBezTo>
                    <a:pt x="2735291" y="521970"/>
                    <a:pt x="2251421" y="38100"/>
                    <a:pt x="1656553" y="38100"/>
                  </a:cubicBezTo>
                  <a:lnTo>
                    <a:pt x="1116838" y="38100"/>
                  </a:lnTo>
                  <a:close/>
                </a:path>
              </a:pathLst>
            </a:custGeom>
            <a:solidFill>
              <a:srgbClr val="68D6A3"/>
            </a:solidFill>
          </p:spPr>
        </p:sp>
      </p:grpSp>
      <p:grpSp>
        <p:nvGrpSpPr>
          <p:cNvPr name="Group 8" id="8"/>
          <p:cNvGrpSpPr/>
          <p:nvPr/>
        </p:nvGrpSpPr>
        <p:grpSpPr>
          <a:xfrm rot="-3270436">
            <a:off x="13626510" y="-5887826"/>
            <a:ext cx="8979108" cy="5371594"/>
            <a:chOff x="0" y="0"/>
            <a:chExt cx="2747010" cy="1643351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19050" y="14016"/>
              <a:ext cx="2709037" cy="1615318"/>
            </a:xfrm>
            <a:custGeom>
              <a:avLst/>
              <a:gdLst/>
              <a:ahLst/>
              <a:cxnLst/>
              <a:rect r="r" b="b" t="t" l="l"/>
              <a:pathLst>
                <a:path h="1615318" w="2709037">
                  <a:moveTo>
                    <a:pt x="1611122" y="1615319"/>
                  </a:moveTo>
                  <a:lnTo>
                    <a:pt x="1097788" y="1615319"/>
                  </a:lnTo>
                  <a:cubicBezTo>
                    <a:pt x="491490" y="1615319"/>
                    <a:pt x="0" y="1253701"/>
                    <a:pt x="0" y="807613"/>
                  </a:cubicBezTo>
                  <a:cubicBezTo>
                    <a:pt x="0" y="361618"/>
                    <a:pt x="491490" y="0"/>
                    <a:pt x="1097788" y="0"/>
                  </a:cubicBezTo>
                  <a:lnTo>
                    <a:pt x="1611249" y="0"/>
                  </a:lnTo>
                  <a:cubicBezTo>
                    <a:pt x="2217547" y="0"/>
                    <a:pt x="2709037" y="361618"/>
                    <a:pt x="2709037" y="807706"/>
                  </a:cubicBezTo>
                  <a:cubicBezTo>
                    <a:pt x="2708910" y="1253701"/>
                    <a:pt x="2217420" y="1615319"/>
                    <a:pt x="1611122" y="1615319"/>
                  </a:cubicBezTo>
                  <a:close/>
                </a:path>
              </a:pathLst>
            </a:custGeom>
            <a:solidFill>
              <a:srgbClr val="F1EEEE"/>
            </a:solid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747010" cy="1643351"/>
            </a:xfrm>
            <a:custGeom>
              <a:avLst/>
              <a:gdLst/>
              <a:ahLst/>
              <a:cxnLst/>
              <a:rect r="r" b="b" t="t" l="l"/>
              <a:pathLst>
                <a:path h="1643351" w="2747010">
                  <a:moveTo>
                    <a:pt x="1630172" y="1643351"/>
                  </a:moveTo>
                  <a:lnTo>
                    <a:pt x="1116838" y="1643351"/>
                  </a:lnTo>
                  <a:cubicBezTo>
                    <a:pt x="501015" y="1643351"/>
                    <a:pt x="0" y="1274725"/>
                    <a:pt x="0" y="821722"/>
                  </a:cubicBezTo>
                  <a:cubicBezTo>
                    <a:pt x="0" y="368626"/>
                    <a:pt x="501015" y="0"/>
                    <a:pt x="1116838" y="0"/>
                  </a:cubicBezTo>
                  <a:lnTo>
                    <a:pt x="1630299" y="0"/>
                  </a:lnTo>
                  <a:cubicBezTo>
                    <a:pt x="2245995" y="0"/>
                    <a:pt x="2747010" y="368626"/>
                    <a:pt x="2747010" y="821722"/>
                  </a:cubicBezTo>
                  <a:cubicBezTo>
                    <a:pt x="2747010" y="1274725"/>
                    <a:pt x="2245995" y="1643351"/>
                    <a:pt x="1630172" y="1643351"/>
                  </a:cubicBezTo>
                  <a:close/>
                  <a:moveTo>
                    <a:pt x="1116838" y="28032"/>
                  </a:moveTo>
                  <a:cubicBezTo>
                    <a:pt x="521970" y="28032"/>
                    <a:pt x="38100" y="384043"/>
                    <a:pt x="38100" y="821722"/>
                  </a:cubicBezTo>
                  <a:cubicBezTo>
                    <a:pt x="38100" y="1259307"/>
                    <a:pt x="521970" y="1615412"/>
                    <a:pt x="1116838" y="1615412"/>
                  </a:cubicBezTo>
                  <a:lnTo>
                    <a:pt x="1630299" y="1615412"/>
                  </a:lnTo>
                  <a:cubicBezTo>
                    <a:pt x="2225040" y="1615412"/>
                    <a:pt x="2709037" y="1259401"/>
                    <a:pt x="2709037" y="821722"/>
                  </a:cubicBezTo>
                  <a:cubicBezTo>
                    <a:pt x="2708910" y="384043"/>
                    <a:pt x="2225040" y="28032"/>
                    <a:pt x="1630172" y="28032"/>
                  </a:cubicBezTo>
                  <a:lnTo>
                    <a:pt x="1116838" y="28032"/>
                  </a:lnTo>
                  <a:close/>
                </a:path>
              </a:pathLst>
            </a:custGeom>
            <a:solidFill>
              <a:srgbClr val="68D6A3"/>
            </a:solidFill>
          </p:spPr>
        </p:sp>
      </p:grpSp>
      <p:grpSp>
        <p:nvGrpSpPr>
          <p:cNvPr name="Group 11" id="11"/>
          <p:cNvGrpSpPr/>
          <p:nvPr/>
        </p:nvGrpSpPr>
        <p:grpSpPr>
          <a:xfrm rot="-3270436">
            <a:off x="1500000" y="9565853"/>
            <a:ext cx="8184217" cy="6654453"/>
            <a:chOff x="0" y="0"/>
            <a:chExt cx="2747010" cy="2233549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19050" y="19050"/>
              <a:ext cx="2709037" cy="2195449"/>
            </a:xfrm>
            <a:custGeom>
              <a:avLst/>
              <a:gdLst/>
              <a:ahLst/>
              <a:cxnLst/>
              <a:rect r="r" b="b" t="t" l="l"/>
              <a:pathLst>
                <a:path h="2195449" w="2709037">
                  <a:moveTo>
                    <a:pt x="1611122" y="2195449"/>
                  </a:moveTo>
                  <a:lnTo>
                    <a:pt x="1097788" y="2195449"/>
                  </a:lnTo>
                  <a:cubicBezTo>
                    <a:pt x="491490" y="2195449"/>
                    <a:pt x="0" y="1703959"/>
                    <a:pt x="0" y="1097661"/>
                  </a:cubicBezTo>
                  <a:cubicBezTo>
                    <a:pt x="0" y="491490"/>
                    <a:pt x="491490" y="0"/>
                    <a:pt x="1097788" y="0"/>
                  </a:cubicBezTo>
                  <a:lnTo>
                    <a:pt x="1611249" y="0"/>
                  </a:lnTo>
                  <a:cubicBezTo>
                    <a:pt x="2217547" y="0"/>
                    <a:pt x="2709037" y="491490"/>
                    <a:pt x="2709037" y="1097788"/>
                  </a:cubicBezTo>
                  <a:cubicBezTo>
                    <a:pt x="2708910" y="1703959"/>
                    <a:pt x="2217420" y="2195449"/>
                    <a:pt x="1611122" y="2195449"/>
                  </a:cubicBezTo>
                  <a:close/>
                </a:path>
              </a:pathLst>
            </a:custGeom>
            <a:solidFill>
              <a:srgbClr val="F1EEEE"/>
            </a:solid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747010" cy="2233549"/>
            </a:xfrm>
            <a:custGeom>
              <a:avLst/>
              <a:gdLst/>
              <a:ahLst/>
              <a:cxnLst/>
              <a:rect r="r" b="b" t="t" l="l"/>
              <a:pathLst>
                <a:path h="2233549" w="2747010">
                  <a:moveTo>
                    <a:pt x="1630172" y="2233549"/>
                  </a:moveTo>
                  <a:lnTo>
                    <a:pt x="1116838" y="2233549"/>
                  </a:lnTo>
                  <a:cubicBezTo>
                    <a:pt x="501015" y="2233549"/>
                    <a:pt x="0" y="1732534"/>
                    <a:pt x="0" y="1116838"/>
                  </a:cubicBezTo>
                  <a:cubicBezTo>
                    <a:pt x="0" y="501015"/>
                    <a:pt x="501015" y="0"/>
                    <a:pt x="1116838" y="0"/>
                  </a:cubicBezTo>
                  <a:lnTo>
                    <a:pt x="1630299" y="0"/>
                  </a:lnTo>
                  <a:cubicBezTo>
                    <a:pt x="2245995" y="0"/>
                    <a:pt x="2747010" y="501015"/>
                    <a:pt x="2747010" y="1116838"/>
                  </a:cubicBezTo>
                  <a:cubicBezTo>
                    <a:pt x="2747010" y="1732534"/>
                    <a:pt x="2245995" y="2233549"/>
                    <a:pt x="1630172" y="2233549"/>
                  </a:cubicBezTo>
                  <a:close/>
                  <a:moveTo>
                    <a:pt x="1116838" y="38100"/>
                  </a:moveTo>
                  <a:cubicBezTo>
                    <a:pt x="521970" y="38100"/>
                    <a:pt x="38100" y="521970"/>
                    <a:pt x="38100" y="1116838"/>
                  </a:cubicBezTo>
                  <a:cubicBezTo>
                    <a:pt x="38100" y="1711579"/>
                    <a:pt x="521970" y="2195576"/>
                    <a:pt x="1116838" y="2195576"/>
                  </a:cubicBezTo>
                  <a:lnTo>
                    <a:pt x="1630299" y="2195576"/>
                  </a:lnTo>
                  <a:cubicBezTo>
                    <a:pt x="2225040" y="2195576"/>
                    <a:pt x="2709037" y="1711706"/>
                    <a:pt x="2709037" y="1116838"/>
                  </a:cubicBezTo>
                  <a:cubicBezTo>
                    <a:pt x="2708910" y="521970"/>
                    <a:pt x="2225040" y="38100"/>
                    <a:pt x="1630172" y="38100"/>
                  </a:cubicBezTo>
                  <a:lnTo>
                    <a:pt x="1116838" y="38100"/>
                  </a:lnTo>
                  <a:close/>
                </a:path>
              </a:pathLst>
            </a:custGeom>
            <a:solidFill>
              <a:srgbClr val="68D6A3"/>
            </a:solidFill>
          </p:spPr>
        </p:sp>
      </p:grpSp>
      <p:grpSp>
        <p:nvGrpSpPr>
          <p:cNvPr name="Group 14" id="14"/>
          <p:cNvGrpSpPr/>
          <p:nvPr/>
        </p:nvGrpSpPr>
        <p:grpSpPr>
          <a:xfrm rot="-3441483">
            <a:off x="8066912" y="9756340"/>
            <a:ext cx="8211578" cy="6654453"/>
            <a:chOff x="0" y="0"/>
            <a:chExt cx="2756194" cy="2233549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19050" y="19050"/>
              <a:ext cx="2718221" cy="2195449"/>
            </a:xfrm>
            <a:custGeom>
              <a:avLst/>
              <a:gdLst/>
              <a:ahLst/>
              <a:cxnLst/>
              <a:rect r="r" b="b" t="t" l="l"/>
              <a:pathLst>
                <a:path h="2195449" w="2718221">
                  <a:moveTo>
                    <a:pt x="1620306" y="2195449"/>
                  </a:moveTo>
                  <a:lnTo>
                    <a:pt x="1097788" y="2195449"/>
                  </a:lnTo>
                  <a:cubicBezTo>
                    <a:pt x="491490" y="2195449"/>
                    <a:pt x="0" y="1703959"/>
                    <a:pt x="0" y="1097661"/>
                  </a:cubicBezTo>
                  <a:cubicBezTo>
                    <a:pt x="0" y="491490"/>
                    <a:pt x="491490" y="0"/>
                    <a:pt x="1097788" y="0"/>
                  </a:cubicBezTo>
                  <a:lnTo>
                    <a:pt x="1620433" y="0"/>
                  </a:lnTo>
                  <a:cubicBezTo>
                    <a:pt x="2226731" y="0"/>
                    <a:pt x="2718221" y="491490"/>
                    <a:pt x="2718221" y="1097788"/>
                  </a:cubicBezTo>
                  <a:cubicBezTo>
                    <a:pt x="2718094" y="1703959"/>
                    <a:pt x="2226603" y="2195449"/>
                    <a:pt x="1620306" y="2195449"/>
                  </a:cubicBezTo>
                  <a:close/>
                </a:path>
              </a:pathLst>
            </a:custGeom>
            <a:solidFill>
              <a:srgbClr val="F1EEEE"/>
            </a:solidFill>
          </p:spPr>
        </p:sp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2756194" cy="2233549"/>
            </a:xfrm>
            <a:custGeom>
              <a:avLst/>
              <a:gdLst/>
              <a:ahLst/>
              <a:cxnLst/>
              <a:rect r="r" b="b" t="t" l="l"/>
              <a:pathLst>
                <a:path h="2233549" w="2756194">
                  <a:moveTo>
                    <a:pt x="1639356" y="2233549"/>
                  </a:moveTo>
                  <a:lnTo>
                    <a:pt x="1116838" y="2233549"/>
                  </a:lnTo>
                  <a:cubicBezTo>
                    <a:pt x="501015" y="2233549"/>
                    <a:pt x="0" y="1732534"/>
                    <a:pt x="0" y="1116838"/>
                  </a:cubicBezTo>
                  <a:cubicBezTo>
                    <a:pt x="0" y="501015"/>
                    <a:pt x="501015" y="0"/>
                    <a:pt x="1116838" y="0"/>
                  </a:cubicBezTo>
                  <a:lnTo>
                    <a:pt x="1639483" y="0"/>
                  </a:lnTo>
                  <a:cubicBezTo>
                    <a:pt x="2255178" y="0"/>
                    <a:pt x="2756194" y="501015"/>
                    <a:pt x="2756194" y="1116838"/>
                  </a:cubicBezTo>
                  <a:cubicBezTo>
                    <a:pt x="2756194" y="1732534"/>
                    <a:pt x="2255178" y="2233549"/>
                    <a:pt x="1639356" y="2233549"/>
                  </a:cubicBezTo>
                  <a:close/>
                  <a:moveTo>
                    <a:pt x="1116838" y="38100"/>
                  </a:moveTo>
                  <a:cubicBezTo>
                    <a:pt x="521970" y="38100"/>
                    <a:pt x="38100" y="521970"/>
                    <a:pt x="38100" y="1116838"/>
                  </a:cubicBezTo>
                  <a:cubicBezTo>
                    <a:pt x="38100" y="1711579"/>
                    <a:pt x="521970" y="2195576"/>
                    <a:pt x="1116838" y="2195576"/>
                  </a:cubicBezTo>
                  <a:lnTo>
                    <a:pt x="1639483" y="2195576"/>
                  </a:lnTo>
                  <a:cubicBezTo>
                    <a:pt x="2234224" y="2195576"/>
                    <a:pt x="2718221" y="1711706"/>
                    <a:pt x="2718221" y="1116838"/>
                  </a:cubicBezTo>
                  <a:cubicBezTo>
                    <a:pt x="2718094" y="521970"/>
                    <a:pt x="2234224" y="38100"/>
                    <a:pt x="1639356" y="38100"/>
                  </a:cubicBezTo>
                  <a:lnTo>
                    <a:pt x="1116838" y="38100"/>
                  </a:lnTo>
                  <a:close/>
                </a:path>
              </a:pathLst>
            </a:custGeom>
            <a:solidFill>
              <a:srgbClr val="68D6A3"/>
            </a:solidFill>
          </p:spPr>
        </p:sp>
      </p:grpSp>
      <p:grpSp>
        <p:nvGrpSpPr>
          <p:cNvPr name="Group 17" id="17"/>
          <p:cNvGrpSpPr/>
          <p:nvPr/>
        </p:nvGrpSpPr>
        <p:grpSpPr>
          <a:xfrm rot="0">
            <a:off x="-1252299" y="-10131987"/>
            <a:ext cx="13688816" cy="11718891"/>
            <a:chOff x="0" y="0"/>
            <a:chExt cx="6350000" cy="5436186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6350000" cy="5436186"/>
            </a:xfrm>
            <a:custGeom>
              <a:avLst/>
              <a:gdLst/>
              <a:ahLst/>
              <a:cxnLst/>
              <a:rect r="r" b="b" t="t" l="l"/>
              <a:pathLst>
                <a:path h="5436186" w="6350000">
                  <a:moveTo>
                    <a:pt x="3175000" y="0"/>
                  </a:moveTo>
                  <a:cubicBezTo>
                    <a:pt x="1421496" y="0"/>
                    <a:pt x="0" y="1216932"/>
                    <a:pt x="0" y="2718093"/>
                  </a:cubicBezTo>
                  <a:cubicBezTo>
                    <a:pt x="0" y="4219255"/>
                    <a:pt x="1421496" y="5436186"/>
                    <a:pt x="3175000" y="5436186"/>
                  </a:cubicBezTo>
                  <a:cubicBezTo>
                    <a:pt x="4928504" y="5436186"/>
                    <a:pt x="6350000" y="4219255"/>
                    <a:pt x="6350000" y="2718093"/>
                  </a:cubicBezTo>
                  <a:cubicBezTo>
                    <a:pt x="6350000" y="1216932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48B281"/>
            </a:solidFill>
          </p:spPr>
        </p:sp>
      </p:grpSp>
      <p:sp>
        <p:nvSpPr>
          <p:cNvPr name="Freeform 19" id="19"/>
          <p:cNvSpPr/>
          <p:nvPr/>
        </p:nvSpPr>
        <p:spPr>
          <a:xfrm flipH="false" flipV="false" rot="0">
            <a:off x="2609345" y="-121837"/>
            <a:ext cx="2217536" cy="1478357"/>
          </a:xfrm>
          <a:custGeom>
            <a:avLst/>
            <a:gdLst/>
            <a:ahLst/>
            <a:cxnLst/>
            <a:rect r="r" b="b" t="t" l="l"/>
            <a:pathLst>
              <a:path h="1478357" w="2217536">
                <a:moveTo>
                  <a:pt x="0" y="0"/>
                </a:moveTo>
                <a:lnTo>
                  <a:pt x="2217536" y="0"/>
                </a:lnTo>
                <a:lnTo>
                  <a:pt x="2217536" y="1478357"/>
                </a:lnTo>
                <a:lnTo>
                  <a:pt x="0" y="147835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4859906" y="328660"/>
            <a:ext cx="1464404" cy="984812"/>
          </a:xfrm>
          <a:custGeom>
            <a:avLst/>
            <a:gdLst/>
            <a:ahLst/>
            <a:cxnLst/>
            <a:rect r="r" b="b" t="t" l="l"/>
            <a:pathLst>
              <a:path h="984812" w="1464404">
                <a:moveTo>
                  <a:pt x="0" y="0"/>
                </a:moveTo>
                <a:lnTo>
                  <a:pt x="1464405" y="0"/>
                </a:lnTo>
                <a:lnTo>
                  <a:pt x="1464405" y="984812"/>
                </a:lnTo>
                <a:lnTo>
                  <a:pt x="0" y="98481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6739451" y="205983"/>
            <a:ext cx="1696276" cy="822717"/>
          </a:xfrm>
          <a:custGeom>
            <a:avLst/>
            <a:gdLst/>
            <a:ahLst/>
            <a:cxnLst/>
            <a:rect r="r" b="b" t="t" l="l"/>
            <a:pathLst>
              <a:path h="822717" w="1696276">
                <a:moveTo>
                  <a:pt x="0" y="0"/>
                </a:moveTo>
                <a:lnTo>
                  <a:pt x="1696276" y="0"/>
                </a:lnTo>
                <a:lnTo>
                  <a:pt x="1696276" y="822717"/>
                </a:lnTo>
                <a:lnTo>
                  <a:pt x="0" y="82271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22" id="22"/>
          <p:cNvGrpSpPr/>
          <p:nvPr/>
        </p:nvGrpSpPr>
        <p:grpSpPr>
          <a:xfrm rot="-5400000">
            <a:off x="-6390635" y="8394424"/>
            <a:ext cx="8184217" cy="6654453"/>
            <a:chOff x="0" y="0"/>
            <a:chExt cx="2747010" cy="2233549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19050" y="19050"/>
              <a:ext cx="2709037" cy="2195449"/>
            </a:xfrm>
            <a:custGeom>
              <a:avLst/>
              <a:gdLst/>
              <a:ahLst/>
              <a:cxnLst/>
              <a:rect r="r" b="b" t="t" l="l"/>
              <a:pathLst>
                <a:path h="2195449" w="2709037">
                  <a:moveTo>
                    <a:pt x="1611122" y="2195449"/>
                  </a:moveTo>
                  <a:lnTo>
                    <a:pt x="1097788" y="2195449"/>
                  </a:lnTo>
                  <a:cubicBezTo>
                    <a:pt x="491490" y="2195449"/>
                    <a:pt x="0" y="1703959"/>
                    <a:pt x="0" y="1097661"/>
                  </a:cubicBezTo>
                  <a:cubicBezTo>
                    <a:pt x="0" y="491490"/>
                    <a:pt x="491490" y="0"/>
                    <a:pt x="1097788" y="0"/>
                  </a:cubicBezTo>
                  <a:lnTo>
                    <a:pt x="1611249" y="0"/>
                  </a:lnTo>
                  <a:cubicBezTo>
                    <a:pt x="2217547" y="0"/>
                    <a:pt x="2709037" y="491490"/>
                    <a:pt x="2709037" y="1097788"/>
                  </a:cubicBezTo>
                  <a:cubicBezTo>
                    <a:pt x="2708910" y="1703959"/>
                    <a:pt x="2217420" y="2195449"/>
                    <a:pt x="1611122" y="2195449"/>
                  </a:cubicBezTo>
                  <a:close/>
                </a:path>
              </a:pathLst>
            </a:custGeom>
            <a:solidFill>
              <a:srgbClr val="F1EEEE"/>
            </a:solidFill>
          </p:spPr>
        </p:sp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2747010" cy="2233549"/>
            </a:xfrm>
            <a:custGeom>
              <a:avLst/>
              <a:gdLst/>
              <a:ahLst/>
              <a:cxnLst/>
              <a:rect r="r" b="b" t="t" l="l"/>
              <a:pathLst>
                <a:path h="2233549" w="2747010">
                  <a:moveTo>
                    <a:pt x="1630172" y="2233549"/>
                  </a:moveTo>
                  <a:lnTo>
                    <a:pt x="1116838" y="2233549"/>
                  </a:lnTo>
                  <a:cubicBezTo>
                    <a:pt x="501015" y="2233549"/>
                    <a:pt x="0" y="1732534"/>
                    <a:pt x="0" y="1116838"/>
                  </a:cubicBezTo>
                  <a:cubicBezTo>
                    <a:pt x="0" y="501015"/>
                    <a:pt x="501015" y="0"/>
                    <a:pt x="1116838" y="0"/>
                  </a:cubicBezTo>
                  <a:lnTo>
                    <a:pt x="1630299" y="0"/>
                  </a:lnTo>
                  <a:cubicBezTo>
                    <a:pt x="2245995" y="0"/>
                    <a:pt x="2747010" y="501015"/>
                    <a:pt x="2747010" y="1116838"/>
                  </a:cubicBezTo>
                  <a:cubicBezTo>
                    <a:pt x="2747010" y="1732534"/>
                    <a:pt x="2245995" y="2233549"/>
                    <a:pt x="1630172" y="2233549"/>
                  </a:cubicBezTo>
                  <a:close/>
                  <a:moveTo>
                    <a:pt x="1116838" y="38100"/>
                  </a:moveTo>
                  <a:cubicBezTo>
                    <a:pt x="521970" y="38100"/>
                    <a:pt x="38100" y="521970"/>
                    <a:pt x="38100" y="1116838"/>
                  </a:cubicBezTo>
                  <a:cubicBezTo>
                    <a:pt x="38100" y="1711579"/>
                    <a:pt x="521970" y="2195576"/>
                    <a:pt x="1116838" y="2195576"/>
                  </a:cubicBezTo>
                  <a:lnTo>
                    <a:pt x="1630299" y="2195576"/>
                  </a:lnTo>
                  <a:cubicBezTo>
                    <a:pt x="2225040" y="2195576"/>
                    <a:pt x="2709037" y="1711706"/>
                    <a:pt x="2709037" y="1116838"/>
                  </a:cubicBezTo>
                  <a:cubicBezTo>
                    <a:pt x="2708910" y="521970"/>
                    <a:pt x="2225040" y="38100"/>
                    <a:pt x="1630172" y="38100"/>
                  </a:cubicBezTo>
                  <a:lnTo>
                    <a:pt x="1116838" y="38100"/>
                  </a:lnTo>
                  <a:close/>
                </a:path>
              </a:pathLst>
            </a:custGeom>
            <a:solidFill>
              <a:srgbClr val="68D6A3"/>
            </a:solidFill>
          </p:spPr>
        </p:sp>
      </p:grpSp>
      <p:grpSp>
        <p:nvGrpSpPr>
          <p:cNvPr name="Group 25" id="25"/>
          <p:cNvGrpSpPr/>
          <p:nvPr/>
        </p:nvGrpSpPr>
        <p:grpSpPr>
          <a:xfrm rot="0">
            <a:off x="0" y="9500759"/>
            <a:ext cx="18288000" cy="920918"/>
            <a:chOff x="0" y="0"/>
            <a:chExt cx="4816593" cy="242546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4816592" cy="242546"/>
            </a:xfrm>
            <a:custGeom>
              <a:avLst/>
              <a:gdLst/>
              <a:ahLst/>
              <a:cxnLst/>
              <a:rect r="r" b="b" t="t" l="l"/>
              <a:pathLst>
                <a:path h="242546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242546"/>
                  </a:lnTo>
                  <a:lnTo>
                    <a:pt x="0" y="242546"/>
                  </a:lnTo>
                  <a:close/>
                </a:path>
              </a:pathLst>
            </a:custGeom>
            <a:gradFill rotWithShape="true">
              <a:gsLst>
                <a:gs pos="0">
                  <a:srgbClr val="30302F">
                    <a:alpha val="100000"/>
                  </a:srgbClr>
                </a:gs>
                <a:gs pos="100000">
                  <a:srgbClr val="01B658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27" id="27"/>
            <p:cNvSpPr txBox="true"/>
            <p:nvPr/>
          </p:nvSpPr>
          <p:spPr>
            <a:xfrm>
              <a:off x="0" y="-28575"/>
              <a:ext cx="4816593" cy="2711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grpSp>
        <p:nvGrpSpPr>
          <p:cNvPr name="Group 28" id="28"/>
          <p:cNvGrpSpPr/>
          <p:nvPr/>
        </p:nvGrpSpPr>
        <p:grpSpPr>
          <a:xfrm rot="0">
            <a:off x="16425278" y="2869504"/>
            <a:ext cx="597077" cy="601138"/>
            <a:chOff x="0" y="0"/>
            <a:chExt cx="778699" cy="783995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778699" cy="783995"/>
            </a:xfrm>
            <a:custGeom>
              <a:avLst/>
              <a:gdLst/>
              <a:ahLst/>
              <a:cxnLst/>
              <a:rect r="r" b="b" t="t" l="l"/>
              <a:pathLst>
                <a:path h="783995" w="778699">
                  <a:moveTo>
                    <a:pt x="0" y="0"/>
                  </a:moveTo>
                  <a:lnTo>
                    <a:pt x="778699" y="0"/>
                  </a:lnTo>
                  <a:lnTo>
                    <a:pt x="778699" y="783995"/>
                  </a:lnTo>
                  <a:lnTo>
                    <a:pt x="0" y="783995"/>
                  </a:lnTo>
                  <a:close/>
                </a:path>
              </a:pathLst>
            </a:custGeom>
            <a:solidFill>
              <a:srgbClr val="B9CEB9"/>
            </a:solidFill>
          </p:spPr>
        </p:sp>
        <p:sp>
          <p:nvSpPr>
            <p:cNvPr name="TextBox 30" id="30"/>
            <p:cNvSpPr txBox="true"/>
            <p:nvPr/>
          </p:nvSpPr>
          <p:spPr>
            <a:xfrm>
              <a:off x="0" y="-28575"/>
              <a:ext cx="778699" cy="81257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grpSp>
        <p:nvGrpSpPr>
          <p:cNvPr name="Group 31" id="31"/>
          <p:cNvGrpSpPr>
            <a:grpSpLocks noChangeAspect="true"/>
          </p:cNvGrpSpPr>
          <p:nvPr/>
        </p:nvGrpSpPr>
        <p:grpSpPr>
          <a:xfrm rot="0">
            <a:off x="13816337" y="2445806"/>
            <a:ext cx="3442963" cy="6812494"/>
            <a:chOff x="0" y="0"/>
            <a:chExt cx="2620010" cy="5184140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53340" y="25400"/>
              <a:ext cx="2513330" cy="5132070"/>
            </a:xfrm>
            <a:custGeom>
              <a:avLst/>
              <a:gdLst/>
              <a:ahLst/>
              <a:cxnLst/>
              <a:rect r="r" b="b" t="t" l="l"/>
              <a:pathLst>
                <a:path h="5132070" w="251333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33" id="33"/>
            <p:cNvSpPr/>
            <p:nvPr/>
          </p:nvSpPr>
          <p:spPr>
            <a:xfrm flipH="false" flipV="false" rot="0">
              <a:off x="185420" y="156210"/>
              <a:ext cx="2251710" cy="4876800"/>
            </a:xfrm>
            <a:custGeom>
              <a:avLst/>
              <a:gdLst/>
              <a:ahLst/>
              <a:cxnLst/>
              <a:rect r="r" b="b" t="t" l="l"/>
              <a:pathLst>
                <a:path h="4876800" w="225171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solidFill>
              <a:srgbClr val="F2F2F2"/>
            </a:solidFill>
            <a:ln w="12700">
              <a:solidFill>
                <a:srgbClr val="000000"/>
              </a:solidFill>
            </a:ln>
          </p:spPr>
        </p:sp>
        <p:sp>
          <p:nvSpPr>
            <p:cNvPr name="Freeform 34" id="34"/>
            <p:cNvSpPr/>
            <p:nvPr/>
          </p:nvSpPr>
          <p:spPr>
            <a:xfrm flipH="false" flipV="false" rot="0">
              <a:off x="1121410" y="198120"/>
              <a:ext cx="347980" cy="43180"/>
            </a:xfrm>
            <a:custGeom>
              <a:avLst/>
              <a:gdLst/>
              <a:ahLst/>
              <a:cxnLst/>
              <a:rect r="r" b="b" t="t" l="l"/>
              <a:pathLst>
                <a:path h="43180" w="3479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606060"/>
            </a:solidFill>
          </p:spPr>
        </p:sp>
        <p:sp>
          <p:nvSpPr>
            <p:cNvPr name="Freeform 35" id="35"/>
            <p:cNvSpPr/>
            <p:nvPr/>
          </p:nvSpPr>
          <p:spPr>
            <a:xfrm flipH="false" flipV="false" rot="0">
              <a:off x="1578312" y="187909"/>
              <a:ext cx="66636" cy="63602"/>
            </a:xfrm>
            <a:custGeom>
              <a:avLst/>
              <a:gdLst/>
              <a:ahLst/>
              <a:cxnLst/>
              <a:rect r="r" b="b" t="t" l="l"/>
              <a:pathLst>
                <a:path h="63602" w="66636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606060"/>
            </a:solidFill>
          </p:spPr>
        </p:sp>
        <p:sp>
          <p:nvSpPr>
            <p:cNvPr name="Freeform 36" id="36"/>
            <p:cNvSpPr/>
            <p:nvPr/>
          </p:nvSpPr>
          <p:spPr>
            <a:xfrm flipH="false" flipV="false" rot="0">
              <a:off x="0" y="685800"/>
              <a:ext cx="27940" cy="213360"/>
            </a:xfrm>
            <a:custGeom>
              <a:avLst/>
              <a:gdLst/>
              <a:ahLst/>
              <a:cxnLst/>
              <a:rect r="r" b="b" t="t" l="l"/>
              <a:pathLst>
                <a:path h="213360" w="2794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37" id="37"/>
            <p:cNvSpPr/>
            <p:nvPr/>
          </p:nvSpPr>
          <p:spPr>
            <a:xfrm flipH="false" flipV="false" rot="0">
              <a:off x="0" y="1057910"/>
              <a:ext cx="27940" cy="384810"/>
            </a:xfrm>
            <a:custGeom>
              <a:avLst/>
              <a:gdLst/>
              <a:ahLst/>
              <a:cxnLst/>
              <a:rect r="r" b="b" t="t" l="l"/>
              <a:pathLst>
                <a:path h="384810" w="2794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38" id="38"/>
            <p:cNvSpPr/>
            <p:nvPr/>
          </p:nvSpPr>
          <p:spPr>
            <a:xfrm flipH="false" flipV="false" rot="0">
              <a:off x="0" y="1526540"/>
              <a:ext cx="27940" cy="386080"/>
            </a:xfrm>
            <a:custGeom>
              <a:avLst/>
              <a:gdLst/>
              <a:ahLst/>
              <a:cxnLst/>
              <a:rect r="r" b="b" t="t" l="l"/>
              <a:pathLst>
                <a:path h="386080" w="2794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39" id="39"/>
            <p:cNvSpPr/>
            <p:nvPr/>
          </p:nvSpPr>
          <p:spPr>
            <a:xfrm flipH="false" flipV="false" rot="0">
              <a:off x="2592070" y="1184910"/>
              <a:ext cx="27940" cy="618490"/>
            </a:xfrm>
            <a:custGeom>
              <a:avLst/>
              <a:gdLst/>
              <a:ahLst/>
              <a:cxnLst/>
              <a:rect r="r" b="b" t="t" l="l"/>
              <a:pathLst>
                <a:path h="618490" w="2794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40" id="40"/>
            <p:cNvSpPr/>
            <p:nvPr/>
          </p:nvSpPr>
          <p:spPr>
            <a:xfrm flipH="false" flipV="false" rot="0">
              <a:off x="27940" y="0"/>
              <a:ext cx="2564130" cy="5182870"/>
            </a:xfrm>
            <a:custGeom>
              <a:avLst/>
              <a:gdLst/>
              <a:ahLst/>
              <a:cxnLst/>
              <a:rect r="r" b="b" t="t" l="l"/>
              <a:pathLst>
                <a:path h="5182870" w="256413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gradFill rotWithShape="true">
              <a:gsLst>
                <a:gs pos="0">
                  <a:srgbClr val="30302F">
                    <a:alpha val="100000"/>
                  </a:srgbClr>
                </a:gs>
                <a:gs pos="100000">
                  <a:srgbClr val="01B658">
                    <a:alpha val="100000"/>
                  </a:srgbClr>
                </a:gs>
              </a:gsLst>
              <a:lin ang="0"/>
            </a:gradFill>
          </p:spPr>
        </p:sp>
      </p:grpSp>
      <p:grpSp>
        <p:nvGrpSpPr>
          <p:cNvPr name="Group 41" id="41"/>
          <p:cNvGrpSpPr/>
          <p:nvPr/>
        </p:nvGrpSpPr>
        <p:grpSpPr>
          <a:xfrm rot="0">
            <a:off x="14004410" y="2869504"/>
            <a:ext cx="3066817" cy="6235624"/>
            <a:chOff x="0" y="0"/>
            <a:chExt cx="858945" cy="1746456"/>
          </a:xfrm>
        </p:grpSpPr>
        <p:sp>
          <p:nvSpPr>
            <p:cNvPr name="Freeform 42" id="42"/>
            <p:cNvSpPr/>
            <p:nvPr/>
          </p:nvSpPr>
          <p:spPr>
            <a:xfrm flipH="false" flipV="false" rot="0">
              <a:off x="0" y="0"/>
              <a:ext cx="858945" cy="1746456"/>
            </a:xfrm>
            <a:custGeom>
              <a:avLst/>
              <a:gdLst/>
              <a:ahLst/>
              <a:cxnLst/>
              <a:rect r="r" b="b" t="t" l="l"/>
              <a:pathLst>
                <a:path h="1746456" w="858945">
                  <a:moveTo>
                    <a:pt x="120177" y="0"/>
                  </a:moveTo>
                  <a:lnTo>
                    <a:pt x="738768" y="0"/>
                  </a:lnTo>
                  <a:cubicBezTo>
                    <a:pt x="770641" y="0"/>
                    <a:pt x="801209" y="12661"/>
                    <a:pt x="823746" y="35199"/>
                  </a:cubicBezTo>
                  <a:cubicBezTo>
                    <a:pt x="846284" y="57737"/>
                    <a:pt x="858945" y="88304"/>
                    <a:pt x="858945" y="120177"/>
                  </a:cubicBezTo>
                  <a:lnTo>
                    <a:pt x="858945" y="1626279"/>
                  </a:lnTo>
                  <a:cubicBezTo>
                    <a:pt x="858945" y="1692651"/>
                    <a:pt x="805140" y="1746456"/>
                    <a:pt x="738768" y="1746456"/>
                  </a:cubicBezTo>
                  <a:lnTo>
                    <a:pt x="120177" y="1746456"/>
                  </a:lnTo>
                  <a:cubicBezTo>
                    <a:pt x="88304" y="1746456"/>
                    <a:pt x="57737" y="1733794"/>
                    <a:pt x="35199" y="1711257"/>
                  </a:cubicBezTo>
                  <a:cubicBezTo>
                    <a:pt x="12661" y="1688719"/>
                    <a:pt x="0" y="1658152"/>
                    <a:pt x="0" y="1626279"/>
                  </a:cubicBezTo>
                  <a:lnTo>
                    <a:pt x="0" y="120177"/>
                  </a:lnTo>
                  <a:cubicBezTo>
                    <a:pt x="0" y="53805"/>
                    <a:pt x="53805" y="0"/>
                    <a:pt x="120177" y="0"/>
                  </a:cubicBezTo>
                  <a:close/>
                </a:path>
              </a:pathLst>
            </a:custGeom>
            <a:solidFill>
              <a:srgbClr val="B9CEB9"/>
            </a:solidFill>
          </p:spPr>
        </p:sp>
        <p:sp>
          <p:nvSpPr>
            <p:cNvPr name="TextBox 43" id="43"/>
            <p:cNvSpPr txBox="true"/>
            <p:nvPr/>
          </p:nvSpPr>
          <p:spPr>
            <a:xfrm>
              <a:off x="0" y="-28575"/>
              <a:ext cx="858945" cy="177503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grpSp>
        <p:nvGrpSpPr>
          <p:cNvPr name="Group 44" id="44"/>
          <p:cNvGrpSpPr/>
          <p:nvPr/>
        </p:nvGrpSpPr>
        <p:grpSpPr>
          <a:xfrm rot="0">
            <a:off x="16374695" y="2652536"/>
            <a:ext cx="623225" cy="761695"/>
            <a:chOff x="0" y="0"/>
            <a:chExt cx="845970" cy="1033930"/>
          </a:xfrm>
        </p:grpSpPr>
        <p:sp>
          <p:nvSpPr>
            <p:cNvPr name="Freeform 45" id="45"/>
            <p:cNvSpPr/>
            <p:nvPr/>
          </p:nvSpPr>
          <p:spPr>
            <a:xfrm flipH="false" flipV="false" rot="0">
              <a:off x="0" y="0"/>
              <a:ext cx="845969" cy="1033930"/>
            </a:xfrm>
            <a:custGeom>
              <a:avLst/>
              <a:gdLst/>
              <a:ahLst/>
              <a:cxnLst/>
              <a:rect r="r" b="b" t="t" l="l"/>
              <a:pathLst>
                <a:path h="1033930" w="845969">
                  <a:moveTo>
                    <a:pt x="122020" y="0"/>
                  </a:moveTo>
                  <a:lnTo>
                    <a:pt x="723949" y="0"/>
                  </a:lnTo>
                  <a:cubicBezTo>
                    <a:pt x="791339" y="0"/>
                    <a:pt x="845969" y="54630"/>
                    <a:pt x="845969" y="122020"/>
                  </a:cubicBezTo>
                  <a:lnTo>
                    <a:pt x="845969" y="911910"/>
                  </a:lnTo>
                  <a:cubicBezTo>
                    <a:pt x="845969" y="979300"/>
                    <a:pt x="791339" y="1033930"/>
                    <a:pt x="723949" y="1033930"/>
                  </a:cubicBezTo>
                  <a:lnTo>
                    <a:pt x="122020" y="1033930"/>
                  </a:lnTo>
                  <a:cubicBezTo>
                    <a:pt x="54630" y="1033930"/>
                    <a:pt x="0" y="979300"/>
                    <a:pt x="0" y="911910"/>
                  </a:cubicBezTo>
                  <a:lnTo>
                    <a:pt x="0" y="122020"/>
                  </a:lnTo>
                  <a:cubicBezTo>
                    <a:pt x="0" y="54630"/>
                    <a:pt x="54630" y="0"/>
                    <a:pt x="122020" y="0"/>
                  </a:cubicBezTo>
                  <a:close/>
                </a:path>
              </a:pathLst>
            </a:custGeom>
            <a:solidFill>
              <a:srgbClr val="B9CEB9"/>
            </a:solidFill>
          </p:spPr>
        </p:sp>
        <p:sp>
          <p:nvSpPr>
            <p:cNvPr name="TextBox 46" id="46"/>
            <p:cNvSpPr txBox="true"/>
            <p:nvPr/>
          </p:nvSpPr>
          <p:spPr>
            <a:xfrm>
              <a:off x="0" y="-28575"/>
              <a:ext cx="845970" cy="106250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grpSp>
        <p:nvGrpSpPr>
          <p:cNvPr name="Group 47" id="47"/>
          <p:cNvGrpSpPr/>
          <p:nvPr/>
        </p:nvGrpSpPr>
        <p:grpSpPr>
          <a:xfrm rot="0">
            <a:off x="14041250" y="2652536"/>
            <a:ext cx="705417" cy="761695"/>
            <a:chOff x="0" y="0"/>
            <a:chExt cx="957538" cy="1033930"/>
          </a:xfrm>
        </p:grpSpPr>
        <p:sp>
          <p:nvSpPr>
            <p:cNvPr name="Freeform 48" id="48"/>
            <p:cNvSpPr/>
            <p:nvPr/>
          </p:nvSpPr>
          <p:spPr>
            <a:xfrm flipH="false" flipV="false" rot="0">
              <a:off x="0" y="0"/>
              <a:ext cx="957538" cy="1033930"/>
            </a:xfrm>
            <a:custGeom>
              <a:avLst/>
              <a:gdLst/>
              <a:ahLst/>
              <a:cxnLst/>
              <a:rect r="r" b="b" t="t" l="l"/>
              <a:pathLst>
                <a:path h="1033930" w="957538">
                  <a:moveTo>
                    <a:pt x="107803" y="0"/>
                  </a:moveTo>
                  <a:lnTo>
                    <a:pt x="849735" y="0"/>
                  </a:lnTo>
                  <a:cubicBezTo>
                    <a:pt x="909273" y="0"/>
                    <a:pt x="957538" y="48265"/>
                    <a:pt x="957538" y="107803"/>
                  </a:cubicBezTo>
                  <a:lnTo>
                    <a:pt x="957538" y="926127"/>
                  </a:lnTo>
                  <a:cubicBezTo>
                    <a:pt x="957538" y="985665"/>
                    <a:pt x="909273" y="1033930"/>
                    <a:pt x="849735" y="1033930"/>
                  </a:cubicBezTo>
                  <a:lnTo>
                    <a:pt x="107803" y="1033930"/>
                  </a:lnTo>
                  <a:cubicBezTo>
                    <a:pt x="48265" y="1033930"/>
                    <a:pt x="0" y="985665"/>
                    <a:pt x="0" y="926127"/>
                  </a:cubicBezTo>
                  <a:lnTo>
                    <a:pt x="0" y="107803"/>
                  </a:lnTo>
                  <a:cubicBezTo>
                    <a:pt x="0" y="48265"/>
                    <a:pt x="48265" y="0"/>
                    <a:pt x="107803" y="0"/>
                  </a:cubicBezTo>
                  <a:close/>
                </a:path>
              </a:pathLst>
            </a:custGeom>
            <a:solidFill>
              <a:srgbClr val="B9CEB9"/>
            </a:solidFill>
          </p:spPr>
        </p:sp>
        <p:sp>
          <p:nvSpPr>
            <p:cNvPr name="TextBox 49" id="49"/>
            <p:cNvSpPr txBox="true"/>
            <p:nvPr/>
          </p:nvSpPr>
          <p:spPr>
            <a:xfrm>
              <a:off x="0" y="-28575"/>
              <a:ext cx="957538" cy="106250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grpSp>
        <p:nvGrpSpPr>
          <p:cNvPr name="Group 50" id="50"/>
          <p:cNvGrpSpPr/>
          <p:nvPr/>
        </p:nvGrpSpPr>
        <p:grpSpPr>
          <a:xfrm rot="2489394">
            <a:off x="16240299" y="2769930"/>
            <a:ext cx="575344" cy="583319"/>
            <a:chOff x="0" y="0"/>
            <a:chExt cx="750355" cy="760755"/>
          </a:xfrm>
        </p:grpSpPr>
        <p:sp>
          <p:nvSpPr>
            <p:cNvPr name="Freeform 51" id="51"/>
            <p:cNvSpPr/>
            <p:nvPr/>
          </p:nvSpPr>
          <p:spPr>
            <a:xfrm flipH="false" flipV="false" rot="0">
              <a:off x="0" y="0"/>
              <a:ext cx="750355" cy="760755"/>
            </a:xfrm>
            <a:custGeom>
              <a:avLst/>
              <a:gdLst/>
              <a:ahLst/>
              <a:cxnLst/>
              <a:rect r="r" b="b" t="t" l="l"/>
              <a:pathLst>
                <a:path h="760755" w="750355">
                  <a:moveTo>
                    <a:pt x="0" y="0"/>
                  </a:moveTo>
                  <a:lnTo>
                    <a:pt x="750355" y="0"/>
                  </a:lnTo>
                  <a:lnTo>
                    <a:pt x="750355" y="760755"/>
                  </a:lnTo>
                  <a:lnTo>
                    <a:pt x="0" y="760755"/>
                  </a:lnTo>
                  <a:close/>
                </a:path>
              </a:pathLst>
            </a:custGeom>
            <a:solidFill>
              <a:srgbClr val="B9CEB9"/>
            </a:solidFill>
          </p:spPr>
        </p:sp>
        <p:sp>
          <p:nvSpPr>
            <p:cNvPr name="TextBox 52" id="52"/>
            <p:cNvSpPr txBox="true"/>
            <p:nvPr/>
          </p:nvSpPr>
          <p:spPr>
            <a:xfrm>
              <a:off x="0" y="-28575"/>
              <a:ext cx="750355" cy="78933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grpSp>
        <p:nvGrpSpPr>
          <p:cNvPr name="Group 53" id="53"/>
          <p:cNvGrpSpPr/>
          <p:nvPr/>
        </p:nvGrpSpPr>
        <p:grpSpPr>
          <a:xfrm rot="0">
            <a:off x="14190858" y="7629542"/>
            <a:ext cx="2714868" cy="1523254"/>
            <a:chOff x="0" y="0"/>
            <a:chExt cx="715027" cy="401186"/>
          </a:xfrm>
        </p:grpSpPr>
        <p:sp>
          <p:nvSpPr>
            <p:cNvPr name="Freeform 54" id="54"/>
            <p:cNvSpPr/>
            <p:nvPr/>
          </p:nvSpPr>
          <p:spPr>
            <a:xfrm flipH="false" flipV="false" rot="0">
              <a:off x="0" y="0"/>
              <a:ext cx="715027" cy="401186"/>
            </a:xfrm>
            <a:custGeom>
              <a:avLst/>
              <a:gdLst/>
              <a:ahLst/>
              <a:cxnLst/>
              <a:rect r="r" b="b" t="t" l="l"/>
              <a:pathLst>
                <a:path h="401186" w="715027">
                  <a:moveTo>
                    <a:pt x="42775" y="0"/>
                  </a:moveTo>
                  <a:lnTo>
                    <a:pt x="672252" y="0"/>
                  </a:lnTo>
                  <a:cubicBezTo>
                    <a:pt x="695876" y="0"/>
                    <a:pt x="715027" y="19151"/>
                    <a:pt x="715027" y="42775"/>
                  </a:cubicBezTo>
                  <a:lnTo>
                    <a:pt x="715027" y="358411"/>
                  </a:lnTo>
                  <a:cubicBezTo>
                    <a:pt x="715027" y="382035"/>
                    <a:pt x="695876" y="401186"/>
                    <a:pt x="672252" y="401186"/>
                  </a:cubicBezTo>
                  <a:lnTo>
                    <a:pt x="42775" y="401186"/>
                  </a:lnTo>
                  <a:cubicBezTo>
                    <a:pt x="19151" y="401186"/>
                    <a:pt x="0" y="382035"/>
                    <a:pt x="0" y="358411"/>
                  </a:cubicBezTo>
                  <a:lnTo>
                    <a:pt x="0" y="42775"/>
                  </a:lnTo>
                  <a:cubicBezTo>
                    <a:pt x="0" y="19151"/>
                    <a:pt x="19151" y="0"/>
                    <a:pt x="42775" y="0"/>
                  </a:cubicBezTo>
                  <a:close/>
                </a:path>
              </a:pathLst>
            </a:custGeom>
            <a:solidFill>
              <a:srgbClr val="527D4D"/>
            </a:solidFill>
          </p:spPr>
        </p:sp>
        <p:sp>
          <p:nvSpPr>
            <p:cNvPr name="TextBox 55" id="55"/>
            <p:cNvSpPr txBox="true"/>
            <p:nvPr/>
          </p:nvSpPr>
          <p:spPr>
            <a:xfrm>
              <a:off x="0" y="-28575"/>
              <a:ext cx="715027" cy="42976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grpSp>
        <p:nvGrpSpPr>
          <p:cNvPr name="Group 56" id="56"/>
          <p:cNvGrpSpPr/>
          <p:nvPr/>
        </p:nvGrpSpPr>
        <p:grpSpPr>
          <a:xfrm rot="0">
            <a:off x="14449659" y="7776158"/>
            <a:ext cx="2234421" cy="1100351"/>
            <a:chOff x="0" y="0"/>
            <a:chExt cx="812800" cy="400267"/>
          </a:xfrm>
        </p:grpSpPr>
        <p:sp>
          <p:nvSpPr>
            <p:cNvPr name="Freeform 57" id="57"/>
            <p:cNvSpPr/>
            <p:nvPr/>
          </p:nvSpPr>
          <p:spPr>
            <a:xfrm flipH="false" flipV="false" rot="0">
              <a:off x="0" y="0"/>
              <a:ext cx="812800" cy="400267"/>
            </a:xfrm>
            <a:custGeom>
              <a:avLst/>
              <a:gdLst/>
              <a:ahLst/>
              <a:cxnLst/>
              <a:rect r="r" b="b" t="t" l="l"/>
              <a:pathLst>
                <a:path h="400267" w="812800">
                  <a:moveTo>
                    <a:pt x="51973" y="0"/>
                  </a:moveTo>
                  <a:lnTo>
                    <a:pt x="760827" y="0"/>
                  </a:lnTo>
                  <a:cubicBezTo>
                    <a:pt x="774611" y="0"/>
                    <a:pt x="787831" y="5476"/>
                    <a:pt x="797578" y="15222"/>
                  </a:cubicBezTo>
                  <a:cubicBezTo>
                    <a:pt x="807324" y="24969"/>
                    <a:pt x="812800" y="38189"/>
                    <a:pt x="812800" y="51973"/>
                  </a:cubicBezTo>
                  <a:lnTo>
                    <a:pt x="812800" y="348294"/>
                  </a:lnTo>
                  <a:cubicBezTo>
                    <a:pt x="812800" y="362078"/>
                    <a:pt x="807324" y="375298"/>
                    <a:pt x="797578" y="385045"/>
                  </a:cubicBezTo>
                  <a:cubicBezTo>
                    <a:pt x="787831" y="394791"/>
                    <a:pt x="774611" y="400267"/>
                    <a:pt x="760827" y="400267"/>
                  </a:cubicBezTo>
                  <a:lnTo>
                    <a:pt x="51973" y="400267"/>
                  </a:lnTo>
                  <a:cubicBezTo>
                    <a:pt x="38189" y="400267"/>
                    <a:pt x="24969" y="394791"/>
                    <a:pt x="15222" y="385045"/>
                  </a:cubicBezTo>
                  <a:cubicBezTo>
                    <a:pt x="5476" y="375298"/>
                    <a:pt x="0" y="362078"/>
                    <a:pt x="0" y="348294"/>
                  </a:cubicBezTo>
                  <a:lnTo>
                    <a:pt x="0" y="51973"/>
                  </a:lnTo>
                  <a:cubicBezTo>
                    <a:pt x="0" y="38189"/>
                    <a:pt x="5476" y="24969"/>
                    <a:pt x="15222" y="15222"/>
                  </a:cubicBezTo>
                  <a:cubicBezTo>
                    <a:pt x="24969" y="5476"/>
                    <a:pt x="38189" y="0"/>
                    <a:pt x="51973" y="0"/>
                  </a:cubicBezTo>
                  <a:close/>
                </a:path>
              </a:pathLst>
            </a:custGeom>
            <a:blipFill>
              <a:blip r:embed="rId5"/>
              <a:stretch>
                <a:fillRect l="0" t="-8018" r="0" b="-8018"/>
              </a:stretch>
            </a:blipFill>
          </p:spPr>
        </p:sp>
      </p:grpSp>
      <p:sp>
        <p:nvSpPr>
          <p:cNvPr name="TextBox 58" id="58"/>
          <p:cNvSpPr txBox="true"/>
          <p:nvPr/>
        </p:nvSpPr>
        <p:spPr>
          <a:xfrm rot="0">
            <a:off x="15147814" y="8183458"/>
            <a:ext cx="780008" cy="257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00"/>
              </a:lnSpc>
              <a:spcBef>
                <a:spcPct val="0"/>
              </a:spcBef>
            </a:pPr>
            <a:r>
              <a:rPr lang="en-US" sz="1500">
                <a:solidFill>
                  <a:srgbClr val="000000"/>
                </a:solidFill>
                <a:latin typeface="Shrikhand"/>
                <a:ea typeface="Shrikhand"/>
                <a:cs typeface="Shrikhand"/>
                <a:sym typeface="Shrikhand"/>
              </a:rPr>
              <a:t>TÍTULO</a:t>
            </a:r>
          </a:p>
        </p:txBody>
      </p:sp>
      <p:grpSp>
        <p:nvGrpSpPr>
          <p:cNvPr name="Group 59" id="59"/>
          <p:cNvGrpSpPr/>
          <p:nvPr/>
        </p:nvGrpSpPr>
        <p:grpSpPr>
          <a:xfrm rot="0">
            <a:off x="13982103" y="8439882"/>
            <a:ext cx="3111938" cy="712914"/>
            <a:chOff x="0" y="0"/>
            <a:chExt cx="819605" cy="187763"/>
          </a:xfrm>
        </p:grpSpPr>
        <p:sp>
          <p:nvSpPr>
            <p:cNvPr name="Freeform 60" id="60"/>
            <p:cNvSpPr/>
            <p:nvPr/>
          </p:nvSpPr>
          <p:spPr>
            <a:xfrm flipH="false" flipV="false" rot="0">
              <a:off x="0" y="0"/>
              <a:ext cx="819605" cy="187763"/>
            </a:xfrm>
            <a:custGeom>
              <a:avLst/>
              <a:gdLst/>
              <a:ahLst/>
              <a:cxnLst/>
              <a:rect r="r" b="b" t="t" l="l"/>
              <a:pathLst>
                <a:path h="187763" w="819605">
                  <a:moveTo>
                    <a:pt x="37317" y="0"/>
                  </a:moveTo>
                  <a:lnTo>
                    <a:pt x="782288" y="0"/>
                  </a:lnTo>
                  <a:cubicBezTo>
                    <a:pt x="792185" y="0"/>
                    <a:pt x="801677" y="3932"/>
                    <a:pt x="808675" y="10930"/>
                  </a:cubicBezTo>
                  <a:cubicBezTo>
                    <a:pt x="815673" y="17928"/>
                    <a:pt x="819605" y="27420"/>
                    <a:pt x="819605" y="37317"/>
                  </a:cubicBezTo>
                  <a:lnTo>
                    <a:pt x="819605" y="150446"/>
                  </a:lnTo>
                  <a:cubicBezTo>
                    <a:pt x="819605" y="171056"/>
                    <a:pt x="802898" y="187763"/>
                    <a:pt x="782288" y="187763"/>
                  </a:cubicBezTo>
                  <a:lnTo>
                    <a:pt x="37317" y="187763"/>
                  </a:lnTo>
                  <a:cubicBezTo>
                    <a:pt x="16707" y="187763"/>
                    <a:pt x="0" y="171056"/>
                    <a:pt x="0" y="150446"/>
                  </a:cubicBezTo>
                  <a:lnTo>
                    <a:pt x="0" y="37317"/>
                  </a:lnTo>
                  <a:cubicBezTo>
                    <a:pt x="0" y="16707"/>
                    <a:pt x="16707" y="0"/>
                    <a:pt x="37317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61" id="61"/>
            <p:cNvSpPr txBox="true"/>
            <p:nvPr/>
          </p:nvSpPr>
          <p:spPr>
            <a:xfrm>
              <a:off x="0" y="-28575"/>
              <a:ext cx="819605" cy="21633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grpSp>
        <p:nvGrpSpPr>
          <p:cNvPr name="Group 62" id="62"/>
          <p:cNvGrpSpPr/>
          <p:nvPr/>
        </p:nvGrpSpPr>
        <p:grpSpPr>
          <a:xfrm rot="-5400000">
            <a:off x="14442573" y="8697073"/>
            <a:ext cx="236695" cy="207108"/>
            <a:chOff x="0" y="0"/>
            <a:chExt cx="812800" cy="711200"/>
          </a:xfrm>
        </p:grpSpPr>
        <p:sp>
          <p:nvSpPr>
            <p:cNvPr name="Freeform 63" id="63"/>
            <p:cNvSpPr/>
            <p:nvPr/>
          </p:nvSpPr>
          <p:spPr>
            <a:xfrm flipH="false" flipV="false" rot="0">
              <a:off x="0" y="0"/>
              <a:ext cx="812800" cy="711200"/>
            </a:xfrm>
            <a:custGeom>
              <a:avLst/>
              <a:gdLst/>
              <a:ahLst/>
              <a:cxnLst/>
              <a:rect r="r" b="b" t="t" l="l"/>
              <a:pathLst>
                <a:path h="711200" w="8128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64" id="64"/>
            <p:cNvSpPr txBox="true"/>
            <p:nvPr/>
          </p:nvSpPr>
          <p:spPr>
            <a:xfrm>
              <a:off x="127000" y="301625"/>
              <a:ext cx="558800" cy="3587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grpSp>
        <p:nvGrpSpPr>
          <p:cNvPr name="Group 65" id="65"/>
          <p:cNvGrpSpPr/>
          <p:nvPr/>
        </p:nvGrpSpPr>
        <p:grpSpPr>
          <a:xfrm rot="0">
            <a:off x="15448522" y="8677991"/>
            <a:ext cx="236695" cy="236695"/>
            <a:chOff x="0" y="0"/>
            <a:chExt cx="812800" cy="812800"/>
          </a:xfrm>
        </p:grpSpPr>
        <p:sp>
          <p:nvSpPr>
            <p:cNvPr name="Freeform 66" id="6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67" id="67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grpSp>
        <p:nvGrpSpPr>
          <p:cNvPr name="Group 68" id="68"/>
          <p:cNvGrpSpPr/>
          <p:nvPr/>
        </p:nvGrpSpPr>
        <p:grpSpPr>
          <a:xfrm rot="0">
            <a:off x="16425278" y="8677991"/>
            <a:ext cx="239599" cy="236695"/>
            <a:chOff x="0" y="0"/>
            <a:chExt cx="63104" cy="62339"/>
          </a:xfrm>
        </p:grpSpPr>
        <p:sp>
          <p:nvSpPr>
            <p:cNvPr name="Freeform 69" id="69"/>
            <p:cNvSpPr/>
            <p:nvPr/>
          </p:nvSpPr>
          <p:spPr>
            <a:xfrm flipH="false" flipV="false" rot="0">
              <a:off x="0" y="0"/>
              <a:ext cx="63104" cy="62339"/>
            </a:xfrm>
            <a:custGeom>
              <a:avLst/>
              <a:gdLst/>
              <a:ahLst/>
              <a:cxnLst/>
              <a:rect r="r" b="b" t="t" l="l"/>
              <a:pathLst>
                <a:path h="62339" w="63104">
                  <a:moveTo>
                    <a:pt x="0" y="0"/>
                  </a:moveTo>
                  <a:lnTo>
                    <a:pt x="63104" y="0"/>
                  </a:lnTo>
                  <a:lnTo>
                    <a:pt x="63104" y="62339"/>
                  </a:lnTo>
                  <a:lnTo>
                    <a:pt x="0" y="62339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70" id="70"/>
            <p:cNvSpPr txBox="true"/>
            <p:nvPr/>
          </p:nvSpPr>
          <p:spPr>
            <a:xfrm>
              <a:off x="0" y="-28575"/>
              <a:ext cx="63104" cy="9091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grpSp>
        <p:nvGrpSpPr>
          <p:cNvPr name="Group 71" id="71"/>
          <p:cNvGrpSpPr/>
          <p:nvPr/>
        </p:nvGrpSpPr>
        <p:grpSpPr>
          <a:xfrm rot="0">
            <a:off x="14190858" y="3207470"/>
            <a:ext cx="2714868" cy="1936030"/>
            <a:chOff x="0" y="0"/>
            <a:chExt cx="715027" cy="509901"/>
          </a:xfrm>
        </p:grpSpPr>
        <p:sp>
          <p:nvSpPr>
            <p:cNvPr name="Freeform 72" id="72"/>
            <p:cNvSpPr/>
            <p:nvPr/>
          </p:nvSpPr>
          <p:spPr>
            <a:xfrm flipH="false" flipV="false" rot="0">
              <a:off x="0" y="0"/>
              <a:ext cx="715027" cy="509901"/>
            </a:xfrm>
            <a:custGeom>
              <a:avLst/>
              <a:gdLst/>
              <a:ahLst/>
              <a:cxnLst/>
              <a:rect r="r" b="b" t="t" l="l"/>
              <a:pathLst>
                <a:path h="509901" w="715027">
                  <a:moveTo>
                    <a:pt x="42775" y="0"/>
                  </a:moveTo>
                  <a:lnTo>
                    <a:pt x="672252" y="0"/>
                  </a:lnTo>
                  <a:cubicBezTo>
                    <a:pt x="695876" y="0"/>
                    <a:pt x="715027" y="19151"/>
                    <a:pt x="715027" y="42775"/>
                  </a:cubicBezTo>
                  <a:lnTo>
                    <a:pt x="715027" y="467126"/>
                  </a:lnTo>
                  <a:cubicBezTo>
                    <a:pt x="715027" y="478470"/>
                    <a:pt x="710520" y="489350"/>
                    <a:pt x="702498" y="497372"/>
                  </a:cubicBezTo>
                  <a:cubicBezTo>
                    <a:pt x="694476" y="505394"/>
                    <a:pt x="683596" y="509901"/>
                    <a:pt x="672252" y="509901"/>
                  </a:cubicBezTo>
                  <a:lnTo>
                    <a:pt x="42775" y="509901"/>
                  </a:lnTo>
                  <a:cubicBezTo>
                    <a:pt x="19151" y="509901"/>
                    <a:pt x="0" y="490750"/>
                    <a:pt x="0" y="467126"/>
                  </a:cubicBezTo>
                  <a:lnTo>
                    <a:pt x="0" y="42775"/>
                  </a:lnTo>
                  <a:cubicBezTo>
                    <a:pt x="0" y="19151"/>
                    <a:pt x="19151" y="0"/>
                    <a:pt x="42775" y="0"/>
                  </a:cubicBezTo>
                  <a:close/>
                </a:path>
              </a:pathLst>
            </a:custGeom>
            <a:solidFill>
              <a:srgbClr val="527D4D"/>
            </a:solidFill>
          </p:spPr>
        </p:sp>
        <p:sp>
          <p:nvSpPr>
            <p:cNvPr name="TextBox 73" id="73"/>
            <p:cNvSpPr txBox="true"/>
            <p:nvPr/>
          </p:nvSpPr>
          <p:spPr>
            <a:xfrm>
              <a:off x="0" y="-28575"/>
              <a:ext cx="715027" cy="5384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grpSp>
        <p:nvGrpSpPr>
          <p:cNvPr name="Group 74" id="74"/>
          <p:cNvGrpSpPr/>
          <p:nvPr/>
        </p:nvGrpSpPr>
        <p:grpSpPr>
          <a:xfrm rot="0">
            <a:off x="14449659" y="3354086"/>
            <a:ext cx="2234421" cy="1100351"/>
            <a:chOff x="0" y="0"/>
            <a:chExt cx="812800" cy="400267"/>
          </a:xfrm>
        </p:grpSpPr>
        <p:sp>
          <p:nvSpPr>
            <p:cNvPr name="Freeform 75" id="75"/>
            <p:cNvSpPr/>
            <p:nvPr/>
          </p:nvSpPr>
          <p:spPr>
            <a:xfrm flipH="false" flipV="false" rot="0">
              <a:off x="0" y="0"/>
              <a:ext cx="812800" cy="400267"/>
            </a:xfrm>
            <a:custGeom>
              <a:avLst/>
              <a:gdLst/>
              <a:ahLst/>
              <a:cxnLst/>
              <a:rect r="r" b="b" t="t" l="l"/>
              <a:pathLst>
                <a:path h="400267" w="812800">
                  <a:moveTo>
                    <a:pt x="51973" y="0"/>
                  </a:moveTo>
                  <a:lnTo>
                    <a:pt x="760827" y="0"/>
                  </a:lnTo>
                  <a:cubicBezTo>
                    <a:pt x="774611" y="0"/>
                    <a:pt x="787831" y="5476"/>
                    <a:pt x="797578" y="15222"/>
                  </a:cubicBezTo>
                  <a:cubicBezTo>
                    <a:pt x="807324" y="24969"/>
                    <a:pt x="812800" y="38189"/>
                    <a:pt x="812800" y="51973"/>
                  </a:cubicBezTo>
                  <a:lnTo>
                    <a:pt x="812800" y="348294"/>
                  </a:lnTo>
                  <a:cubicBezTo>
                    <a:pt x="812800" y="362078"/>
                    <a:pt x="807324" y="375298"/>
                    <a:pt x="797578" y="385045"/>
                  </a:cubicBezTo>
                  <a:cubicBezTo>
                    <a:pt x="787831" y="394791"/>
                    <a:pt x="774611" y="400267"/>
                    <a:pt x="760827" y="400267"/>
                  </a:cubicBezTo>
                  <a:lnTo>
                    <a:pt x="51973" y="400267"/>
                  </a:lnTo>
                  <a:cubicBezTo>
                    <a:pt x="38189" y="400267"/>
                    <a:pt x="24969" y="394791"/>
                    <a:pt x="15222" y="385045"/>
                  </a:cubicBezTo>
                  <a:cubicBezTo>
                    <a:pt x="5476" y="375298"/>
                    <a:pt x="0" y="362078"/>
                    <a:pt x="0" y="348294"/>
                  </a:cubicBezTo>
                  <a:lnTo>
                    <a:pt x="0" y="51973"/>
                  </a:lnTo>
                  <a:cubicBezTo>
                    <a:pt x="0" y="38189"/>
                    <a:pt x="5476" y="24969"/>
                    <a:pt x="15222" y="15222"/>
                  </a:cubicBezTo>
                  <a:cubicBezTo>
                    <a:pt x="24969" y="5476"/>
                    <a:pt x="38189" y="0"/>
                    <a:pt x="51973" y="0"/>
                  </a:cubicBezTo>
                  <a:close/>
                </a:path>
              </a:pathLst>
            </a:custGeom>
            <a:blipFill>
              <a:blip r:embed="rId5"/>
              <a:stretch>
                <a:fillRect l="0" t="-8018" r="0" b="-8018"/>
              </a:stretch>
            </a:blipFill>
          </p:spPr>
        </p:sp>
      </p:grpSp>
      <p:grpSp>
        <p:nvGrpSpPr>
          <p:cNvPr name="Group 76" id="76"/>
          <p:cNvGrpSpPr/>
          <p:nvPr/>
        </p:nvGrpSpPr>
        <p:grpSpPr>
          <a:xfrm rot="0">
            <a:off x="14190858" y="5418506"/>
            <a:ext cx="2714868" cy="1936030"/>
            <a:chOff x="0" y="0"/>
            <a:chExt cx="715027" cy="509901"/>
          </a:xfrm>
        </p:grpSpPr>
        <p:sp>
          <p:nvSpPr>
            <p:cNvPr name="Freeform 77" id="77"/>
            <p:cNvSpPr/>
            <p:nvPr/>
          </p:nvSpPr>
          <p:spPr>
            <a:xfrm flipH="false" flipV="false" rot="0">
              <a:off x="0" y="0"/>
              <a:ext cx="715027" cy="509901"/>
            </a:xfrm>
            <a:custGeom>
              <a:avLst/>
              <a:gdLst/>
              <a:ahLst/>
              <a:cxnLst/>
              <a:rect r="r" b="b" t="t" l="l"/>
              <a:pathLst>
                <a:path h="509901" w="715027">
                  <a:moveTo>
                    <a:pt x="42775" y="0"/>
                  </a:moveTo>
                  <a:lnTo>
                    <a:pt x="672252" y="0"/>
                  </a:lnTo>
                  <a:cubicBezTo>
                    <a:pt x="695876" y="0"/>
                    <a:pt x="715027" y="19151"/>
                    <a:pt x="715027" y="42775"/>
                  </a:cubicBezTo>
                  <a:lnTo>
                    <a:pt x="715027" y="467126"/>
                  </a:lnTo>
                  <a:cubicBezTo>
                    <a:pt x="715027" y="478470"/>
                    <a:pt x="710520" y="489350"/>
                    <a:pt x="702498" y="497372"/>
                  </a:cubicBezTo>
                  <a:cubicBezTo>
                    <a:pt x="694476" y="505394"/>
                    <a:pt x="683596" y="509901"/>
                    <a:pt x="672252" y="509901"/>
                  </a:cubicBezTo>
                  <a:lnTo>
                    <a:pt x="42775" y="509901"/>
                  </a:lnTo>
                  <a:cubicBezTo>
                    <a:pt x="19151" y="509901"/>
                    <a:pt x="0" y="490750"/>
                    <a:pt x="0" y="467126"/>
                  </a:cubicBezTo>
                  <a:lnTo>
                    <a:pt x="0" y="42775"/>
                  </a:lnTo>
                  <a:cubicBezTo>
                    <a:pt x="0" y="19151"/>
                    <a:pt x="19151" y="0"/>
                    <a:pt x="42775" y="0"/>
                  </a:cubicBezTo>
                  <a:close/>
                </a:path>
              </a:pathLst>
            </a:custGeom>
            <a:solidFill>
              <a:srgbClr val="527D4D"/>
            </a:solidFill>
          </p:spPr>
        </p:sp>
        <p:sp>
          <p:nvSpPr>
            <p:cNvPr name="TextBox 78" id="78"/>
            <p:cNvSpPr txBox="true"/>
            <p:nvPr/>
          </p:nvSpPr>
          <p:spPr>
            <a:xfrm>
              <a:off x="0" y="-28575"/>
              <a:ext cx="715027" cy="5384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grpSp>
        <p:nvGrpSpPr>
          <p:cNvPr name="Group 79" id="79"/>
          <p:cNvGrpSpPr/>
          <p:nvPr/>
        </p:nvGrpSpPr>
        <p:grpSpPr>
          <a:xfrm rot="0">
            <a:off x="14449659" y="5565122"/>
            <a:ext cx="2234421" cy="1100351"/>
            <a:chOff x="0" y="0"/>
            <a:chExt cx="812800" cy="400267"/>
          </a:xfrm>
        </p:grpSpPr>
        <p:sp>
          <p:nvSpPr>
            <p:cNvPr name="Freeform 80" id="80"/>
            <p:cNvSpPr/>
            <p:nvPr/>
          </p:nvSpPr>
          <p:spPr>
            <a:xfrm flipH="false" flipV="false" rot="0">
              <a:off x="0" y="0"/>
              <a:ext cx="812800" cy="400267"/>
            </a:xfrm>
            <a:custGeom>
              <a:avLst/>
              <a:gdLst/>
              <a:ahLst/>
              <a:cxnLst/>
              <a:rect r="r" b="b" t="t" l="l"/>
              <a:pathLst>
                <a:path h="400267" w="812800">
                  <a:moveTo>
                    <a:pt x="51973" y="0"/>
                  </a:moveTo>
                  <a:lnTo>
                    <a:pt x="760827" y="0"/>
                  </a:lnTo>
                  <a:cubicBezTo>
                    <a:pt x="774611" y="0"/>
                    <a:pt x="787831" y="5476"/>
                    <a:pt x="797578" y="15222"/>
                  </a:cubicBezTo>
                  <a:cubicBezTo>
                    <a:pt x="807324" y="24969"/>
                    <a:pt x="812800" y="38189"/>
                    <a:pt x="812800" y="51973"/>
                  </a:cubicBezTo>
                  <a:lnTo>
                    <a:pt x="812800" y="348294"/>
                  </a:lnTo>
                  <a:cubicBezTo>
                    <a:pt x="812800" y="362078"/>
                    <a:pt x="807324" y="375298"/>
                    <a:pt x="797578" y="385045"/>
                  </a:cubicBezTo>
                  <a:cubicBezTo>
                    <a:pt x="787831" y="394791"/>
                    <a:pt x="774611" y="400267"/>
                    <a:pt x="760827" y="400267"/>
                  </a:cubicBezTo>
                  <a:lnTo>
                    <a:pt x="51973" y="400267"/>
                  </a:lnTo>
                  <a:cubicBezTo>
                    <a:pt x="38189" y="400267"/>
                    <a:pt x="24969" y="394791"/>
                    <a:pt x="15222" y="385045"/>
                  </a:cubicBezTo>
                  <a:cubicBezTo>
                    <a:pt x="5476" y="375298"/>
                    <a:pt x="0" y="362078"/>
                    <a:pt x="0" y="348294"/>
                  </a:cubicBezTo>
                  <a:lnTo>
                    <a:pt x="0" y="51973"/>
                  </a:lnTo>
                  <a:cubicBezTo>
                    <a:pt x="0" y="38189"/>
                    <a:pt x="5476" y="24969"/>
                    <a:pt x="15222" y="15222"/>
                  </a:cubicBezTo>
                  <a:cubicBezTo>
                    <a:pt x="24969" y="5476"/>
                    <a:pt x="38189" y="0"/>
                    <a:pt x="51973" y="0"/>
                  </a:cubicBezTo>
                  <a:close/>
                </a:path>
              </a:pathLst>
            </a:custGeom>
            <a:blipFill>
              <a:blip r:embed="rId5"/>
              <a:stretch>
                <a:fillRect l="0" t="-8018" r="0" b="-8018"/>
              </a:stretch>
            </a:blipFill>
          </p:spPr>
        </p:sp>
      </p:grpSp>
      <p:grpSp>
        <p:nvGrpSpPr>
          <p:cNvPr name="Group 81" id="81"/>
          <p:cNvGrpSpPr/>
          <p:nvPr/>
        </p:nvGrpSpPr>
        <p:grpSpPr>
          <a:xfrm rot="0">
            <a:off x="14191631" y="2760047"/>
            <a:ext cx="349681" cy="349681"/>
            <a:chOff x="0" y="0"/>
            <a:chExt cx="812800" cy="812800"/>
          </a:xfrm>
        </p:grpSpPr>
        <p:sp>
          <p:nvSpPr>
            <p:cNvPr name="Freeform 82" id="8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27D4D"/>
            </a:solidFill>
          </p:spPr>
        </p:sp>
        <p:sp>
          <p:nvSpPr>
            <p:cNvPr name="TextBox 83" id="83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sp>
        <p:nvSpPr>
          <p:cNvPr name="Freeform 84" id="84"/>
          <p:cNvSpPr/>
          <p:nvPr/>
        </p:nvSpPr>
        <p:spPr>
          <a:xfrm flipH="false" flipV="false" rot="-10800000">
            <a:off x="14267489" y="2835905"/>
            <a:ext cx="197965" cy="197965"/>
          </a:xfrm>
          <a:custGeom>
            <a:avLst/>
            <a:gdLst/>
            <a:ahLst/>
            <a:cxnLst/>
            <a:rect r="r" b="b" t="t" l="l"/>
            <a:pathLst>
              <a:path h="197965" w="197965">
                <a:moveTo>
                  <a:pt x="0" y="0"/>
                </a:moveTo>
                <a:lnTo>
                  <a:pt x="197965" y="0"/>
                </a:lnTo>
                <a:lnTo>
                  <a:pt x="197965" y="197965"/>
                </a:lnTo>
                <a:lnTo>
                  <a:pt x="0" y="19796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5" id="85"/>
          <p:cNvGrpSpPr/>
          <p:nvPr/>
        </p:nvGrpSpPr>
        <p:grpSpPr>
          <a:xfrm rot="0">
            <a:off x="14203106" y="4450157"/>
            <a:ext cx="2747789" cy="2747789"/>
            <a:chOff x="0" y="0"/>
            <a:chExt cx="812800" cy="812800"/>
          </a:xfrm>
        </p:grpSpPr>
        <p:sp>
          <p:nvSpPr>
            <p:cNvPr name="Freeform 86" id="8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27D4D">
                <a:alpha val="80000"/>
              </a:srgbClr>
            </a:solidFill>
          </p:spPr>
        </p:sp>
        <p:sp>
          <p:nvSpPr>
            <p:cNvPr name="TextBox 87" id="87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sp>
        <p:nvSpPr>
          <p:cNvPr name="Freeform 88" id="88"/>
          <p:cNvSpPr/>
          <p:nvPr/>
        </p:nvSpPr>
        <p:spPr>
          <a:xfrm flipH="false" flipV="false" rot="0">
            <a:off x="14908689" y="5155740"/>
            <a:ext cx="1336622" cy="1336622"/>
          </a:xfrm>
          <a:custGeom>
            <a:avLst/>
            <a:gdLst/>
            <a:ahLst/>
            <a:cxnLst/>
            <a:rect r="r" b="b" t="t" l="l"/>
            <a:pathLst>
              <a:path h="1336622" w="1336622">
                <a:moveTo>
                  <a:pt x="0" y="0"/>
                </a:moveTo>
                <a:lnTo>
                  <a:pt x="1336622" y="0"/>
                </a:lnTo>
                <a:lnTo>
                  <a:pt x="1336622" y="1336622"/>
                </a:lnTo>
                <a:lnTo>
                  <a:pt x="0" y="133662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alphaModFix amt="80000"/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9" id="89"/>
          <p:cNvGrpSpPr/>
          <p:nvPr/>
        </p:nvGrpSpPr>
        <p:grpSpPr>
          <a:xfrm rot="0">
            <a:off x="7422518" y="2445806"/>
            <a:ext cx="3442963" cy="6812494"/>
            <a:chOff x="0" y="0"/>
            <a:chExt cx="4590617" cy="9083325"/>
          </a:xfrm>
        </p:grpSpPr>
        <p:grpSp>
          <p:nvGrpSpPr>
            <p:cNvPr name="Group 90" id="90"/>
            <p:cNvGrpSpPr/>
            <p:nvPr/>
          </p:nvGrpSpPr>
          <p:grpSpPr>
            <a:xfrm rot="0">
              <a:off x="3478589" y="564931"/>
              <a:ext cx="796102" cy="801517"/>
              <a:chOff x="0" y="0"/>
              <a:chExt cx="778699" cy="783995"/>
            </a:xfrm>
          </p:grpSpPr>
          <p:sp>
            <p:nvSpPr>
              <p:cNvPr name="Freeform 91" id="91"/>
              <p:cNvSpPr/>
              <p:nvPr/>
            </p:nvSpPr>
            <p:spPr>
              <a:xfrm flipH="false" flipV="false" rot="0">
                <a:off x="0" y="0"/>
                <a:ext cx="778699" cy="783995"/>
              </a:xfrm>
              <a:custGeom>
                <a:avLst/>
                <a:gdLst/>
                <a:ahLst/>
                <a:cxnLst/>
                <a:rect r="r" b="b" t="t" l="l"/>
                <a:pathLst>
                  <a:path h="783995" w="778699">
                    <a:moveTo>
                      <a:pt x="0" y="0"/>
                    </a:moveTo>
                    <a:lnTo>
                      <a:pt x="778699" y="0"/>
                    </a:lnTo>
                    <a:lnTo>
                      <a:pt x="778699" y="783995"/>
                    </a:lnTo>
                    <a:lnTo>
                      <a:pt x="0" y="783995"/>
                    </a:lnTo>
                    <a:close/>
                  </a:path>
                </a:pathLst>
              </a:custGeom>
              <a:solidFill>
                <a:srgbClr val="B9CEB9"/>
              </a:solidFill>
            </p:spPr>
          </p:sp>
          <p:sp>
            <p:nvSpPr>
              <p:cNvPr name="TextBox 92" id="92"/>
              <p:cNvSpPr txBox="true"/>
              <p:nvPr/>
            </p:nvSpPr>
            <p:spPr>
              <a:xfrm>
                <a:off x="0" y="-28575"/>
                <a:ext cx="778699" cy="81257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100"/>
                  </a:lnSpc>
                </a:pPr>
              </a:p>
            </p:txBody>
          </p:sp>
        </p:grpSp>
        <p:grpSp>
          <p:nvGrpSpPr>
            <p:cNvPr name="Group 93" id="93"/>
            <p:cNvGrpSpPr>
              <a:grpSpLocks noChangeAspect="true"/>
            </p:cNvGrpSpPr>
            <p:nvPr/>
          </p:nvGrpSpPr>
          <p:grpSpPr>
            <a:xfrm rot="0">
              <a:off x="0" y="0"/>
              <a:ext cx="4590617" cy="9083325"/>
              <a:chOff x="0" y="0"/>
              <a:chExt cx="2620010" cy="5184140"/>
            </a:xfrm>
          </p:grpSpPr>
          <p:sp>
            <p:nvSpPr>
              <p:cNvPr name="Freeform 94" id="94"/>
              <p:cNvSpPr/>
              <p:nvPr/>
            </p:nvSpPr>
            <p:spPr>
              <a:xfrm flipH="false" flipV="false" rot="0">
                <a:off x="53340" y="25400"/>
                <a:ext cx="2513330" cy="5132070"/>
              </a:xfrm>
              <a:custGeom>
                <a:avLst/>
                <a:gdLst/>
                <a:ahLst/>
                <a:cxnLst/>
                <a:rect r="r" b="b" t="t" l="l"/>
                <a:pathLst>
                  <a:path h="5132070" w="2513330">
                    <a:moveTo>
                      <a:pt x="2159000" y="0"/>
                    </a:moveTo>
                    <a:lnTo>
                      <a:pt x="354330" y="0"/>
                    </a:lnTo>
                    <a:cubicBezTo>
                      <a:pt x="158750" y="0"/>
                      <a:pt x="0" y="158750"/>
                      <a:pt x="0" y="354330"/>
                    </a:cubicBezTo>
                    <a:lnTo>
                      <a:pt x="0" y="4777740"/>
                    </a:lnTo>
                    <a:cubicBezTo>
                      <a:pt x="0" y="4973320"/>
                      <a:pt x="158750" y="5132070"/>
                      <a:pt x="354330" y="5132070"/>
                    </a:cubicBezTo>
                    <a:lnTo>
                      <a:pt x="2159000" y="5132070"/>
                    </a:lnTo>
                    <a:cubicBezTo>
                      <a:pt x="2354580" y="5132070"/>
                      <a:pt x="2513330" y="4973320"/>
                      <a:pt x="2513330" y="4777740"/>
                    </a:cubicBezTo>
                    <a:lnTo>
                      <a:pt x="2513330" y="354330"/>
                    </a:lnTo>
                    <a:cubicBezTo>
                      <a:pt x="2513330" y="158750"/>
                      <a:pt x="2354580" y="0"/>
                      <a:pt x="2159000" y="0"/>
                    </a:cubicBezTo>
                    <a:close/>
                    <a:moveTo>
                      <a:pt x="1558290" y="162560"/>
                    </a:moveTo>
                    <a:cubicBezTo>
                      <a:pt x="1576070" y="162560"/>
                      <a:pt x="1590040" y="176530"/>
                      <a:pt x="1590040" y="194310"/>
                    </a:cubicBezTo>
                    <a:cubicBezTo>
                      <a:pt x="1590040" y="212090"/>
                      <a:pt x="1576070" y="226060"/>
                      <a:pt x="1558290" y="226060"/>
                    </a:cubicBezTo>
                    <a:cubicBezTo>
                      <a:pt x="1540510" y="226060"/>
                      <a:pt x="1526540" y="212090"/>
                      <a:pt x="1526540" y="194310"/>
                    </a:cubicBezTo>
                    <a:cubicBezTo>
                      <a:pt x="1526540" y="176530"/>
                      <a:pt x="1541780" y="162560"/>
                      <a:pt x="1558290" y="162560"/>
                    </a:cubicBezTo>
                    <a:close/>
                    <a:moveTo>
                      <a:pt x="1089660" y="172720"/>
                    </a:moveTo>
                    <a:lnTo>
                      <a:pt x="1394460" y="172720"/>
                    </a:lnTo>
                    <a:cubicBezTo>
                      <a:pt x="1405890" y="172720"/>
                      <a:pt x="1416050" y="181610"/>
                      <a:pt x="1416050" y="194310"/>
                    </a:cubicBezTo>
                    <a:cubicBezTo>
                      <a:pt x="1416050" y="207010"/>
                      <a:pt x="1405890" y="215900"/>
                      <a:pt x="1394460" y="215900"/>
                    </a:cubicBezTo>
                    <a:lnTo>
                      <a:pt x="1089660" y="215900"/>
                    </a:lnTo>
                    <a:cubicBezTo>
                      <a:pt x="1078230" y="215900"/>
                      <a:pt x="1068070" y="207010"/>
                      <a:pt x="1068070" y="194310"/>
                    </a:cubicBezTo>
                    <a:cubicBezTo>
                      <a:pt x="1068070" y="181610"/>
                      <a:pt x="1078230" y="172720"/>
                      <a:pt x="1089660" y="172720"/>
                    </a:cubicBezTo>
                    <a:close/>
                    <a:moveTo>
                      <a:pt x="2383790" y="4798060"/>
                    </a:moveTo>
                    <a:cubicBezTo>
                      <a:pt x="2383790" y="4913630"/>
                      <a:pt x="2289810" y="5007610"/>
                      <a:pt x="2174240" y="5007610"/>
                    </a:cubicBezTo>
                    <a:lnTo>
                      <a:pt x="341630" y="5007610"/>
                    </a:lnTo>
                    <a:cubicBezTo>
                      <a:pt x="226060" y="5007610"/>
                      <a:pt x="132080" y="4913630"/>
                      <a:pt x="132080" y="4798060"/>
                    </a:cubicBezTo>
                    <a:lnTo>
                      <a:pt x="132080" y="340360"/>
                    </a:lnTo>
                    <a:cubicBezTo>
                      <a:pt x="132080" y="224790"/>
                      <a:pt x="226060" y="130810"/>
                      <a:pt x="341630" y="130810"/>
                    </a:cubicBezTo>
                    <a:lnTo>
                      <a:pt x="614680" y="130810"/>
                    </a:lnTo>
                    <a:lnTo>
                      <a:pt x="614680" y="187960"/>
                    </a:lnTo>
                    <a:cubicBezTo>
                      <a:pt x="614680" y="252730"/>
                      <a:pt x="668020" y="306070"/>
                      <a:pt x="732790" y="306070"/>
                    </a:cubicBezTo>
                    <a:lnTo>
                      <a:pt x="1783080" y="306070"/>
                    </a:lnTo>
                    <a:cubicBezTo>
                      <a:pt x="1847850" y="306070"/>
                      <a:pt x="1901190" y="252730"/>
                      <a:pt x="1901190" y="187960"/>
                    </a:cubicBezTo>
                    <a:lnTo>
                      <a:pt x="1901190" y="130810"/>
                    </a:lnTo>
                    <a:lnTo>
                      <a:pt x="2172970" y="130810"/>
                    </a:lnTo>
                    <a:cubicBezTo>
                      <a:pt x="2288540" y="130810"/>
                      <a:pt x="2382520" y="224790"/>
                      <a:pt x="2382520" y="340360"/>
                    </a:cubicBezTo>
                    <a:lnTo>
                      <a:pt x="2382520" y="479806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Freeform 95" id="95"/>
              <p:cNvSpPr/>
              <p:nvPr/>
            </p:nvSpPr>
            <p:spPr>
              <a:xfrm flipH="false" flipV="false" rot="0">
                <a:off x="185420" y="156210"/>
                <a:ext cx="2251710" cy="4876800"/>
              </a:xfrm>
              <a:custGeom>
                <a:avLst/>
                <a:gdLst/>
                <a:ahLst/>
                <a:cxnLst/>
                <a:rect r="r" b="b" t="t" l="l"/>
                <a:pathLst>
                  <a:path h="4876800" w="2251710">
                    <a:moveTo>
                      <a:pt x="2040890" y="0"/>
                    </a:moveTo>
                    <a:lnTo>
                      <a:pt x="1769110" y="0"/>
                    </a:lnTo>
                    <a:lnTo>
                      <a:pt x="1769110" y="57150"/>
                    </a:lnTo>
                    <a:cubicBezTo>
                      <a:pt x="1769110" y="121920"/>
                      <a:pt x="1715770" y="175260"/>
                      <a:pt x="1651000" y="175260"/>
                    </a:cubicBezTo>
                    <a:lnTo>
                      <a:pt x="601980" y="175260"/>
                    </a:lnTo>
                    <a:cubicBezTo>
                      <a:pt x="537210" y="175260"/>
                      <a:pt x="483870" y="121920"/>
                      <a:pt x="483870" y="57150"/>
                    </a:cubicBezTo>
                    <a:lnTo>
                      <a:pt x="483870" y="0"/>
                    </a:lnTo>
                    <a:lnTo>
                      <a:pt x="209550" y="0"/>
                    </a:lnTo>
                    <a:cubicBezTo>
                      <a:pt x="93980" y="0"/>
                      <a:pt x="0" y="93980"/>
                      <a:pt x="0" y="209550"/>
                    </a:cubicBezTo>
                    <a:lnTo>
                      <a:pt x="0" y="4667250"/>
                    </a:lnTo>
                    <a:cubicBezTo>
                      <a:pt x="0" y="4782820"/>
                      <a:pt x="93980" y="4876800"/>
                      <a:pt x="209550" y="4876800"/>
                    </a:cubicBezTo>
                    <a:lnTo>
                      <a:pt x="2040890" y="4876800"/>
                    </a:lnTo>
                    <a:cubicBezTo>
                      <a:pt x="2156460" y="4876800"/>
                      <a:pt x="2250440" y="4782820"/>
                      <a:pt x="2250440" y="4667250"/>
                    </a:cubicBezTo>
                    <a:lnTo>
                      <a:pt x="2250440" y="209550"/>
                    </a:lnTo>
                    <a:cubicBezTo>
                      <a:pt x="2251710" y="93980"/>
                      <a:pt x="2157730" y="0"/>
                      <a:pt x="2040890" y="0"/>
                    </a:cubicBezTo>
                    <a:close/>
                  </a:path>
                </a:pathLst>
              </a:custGeom>
              <a:solidFill>
                <a:srgbClr val="F2F2F2"/>
              </a:solidFill>
              <a:ln w="12700">
                <a:solidFill>
                  <a:srgbClr val="000000"/>
                </a:solidFill>
              </a:ln>
            </p:spPr>
          </p:sp>
          <p:sp>
            <p:nvSpPr>
              <p:cNvPr name="Freeform 96" id="96"/>
              <p:cNvSpPr/>
              <p:nvPr/>
            </p:nvSpPr>
            <p:spPr>
              <a:xfrm flipH="false" flipV="false" rot="0">
                <a:off x="1121410" y="198120"/>
                <a:ext cx="347980" cy="43180"/>
              </a:xfrm>
              <a:custGeom>
                <a:avLst/>
                <a:gdLst/>
                <a:ahLst/>
                <a:cxnLst/>
                <a:rect r="r" b="b" t="t" l="l"/>
                <a:pathLst>
                  <a:path h="43180" w="347980">
                    <a:moveTo>
                      <a:pt x="326390" y="0"/>
                    </a:moveTo>
                    <a:lnTo>
                      <a:pt x="21590" y="0"/>
                    </a:lnTo>
                    <a:cubicBezTo>
                      <a:pt x="10160" y="0"/>
                      <a:pt x="0" y="8890"/>
                      <a:pt x="0" y="21590"/>
                    </a:cubicBezTo>
                    <a:cubicBezTo>
                      <a:pt x="0" y="34290"/>
                      <a:pt x="10160" y="43180"/>
                      <a:pt x="21590" y="43180"/>
                    </a:cubicBezTo>
                    <a:lnTo>
                      <a:pt x="326390" y="43180"/>
                    </a:lnTo>
                    <a:cubicBezTo>
                      <a:pt x="337820" y="43180"/>
                      <a:pt x="347980" y="34290"/>
                      <a:pt x="347980" y="21590"/>
                    </a:cubicBezTo>
                    <a:cubicBezTo>
                      <a:pt x="347980" y="8890"/>
                      <a:pt x="337820" y="0"/>
                      <a:pt x="326390" y="0"/>
                    </a:cubicBezTo>
                    <a:close/>
                  </a:path>
                </a:pathLst>
              </a:custGeom>
              <a:solidFill>
                <a:srgbClr val="606060"/>
              </a:solidFill>
            </p:spPr>
          </p:sp>
          <p:sp>
            <p:nvSpPr>
              <p:cNvPr name="Freeform 97" id="97"/>
              <p:cNvSpPr/>
              <p:nvPr/>
            </p:nvSpPr>
            <p:spPr>
              <a:xfrm flipH="false" flipV="false" rot="0">
                <a:off x="1578312" y="187909"/>
                <a:ext cx="66636" cy="63602"/>
              </a:xfrm>
              <a:custGeom>
                <a:avLst/>
                <a:gdLst/>
                <a:ahLst/>
                <a:cxnLst/>
                <a:rect r="r" b="b" t="t" l="l"/>
                <a:pathLst>
                  <a:path h="63602" w="66636">
                    <a:moveTo>
                      <a:pt x="33318" y="51"/>
                    </a:moveTo>
                    <a:cubicBezTo>
                      <a:pt x="21941" y="0"/>
                      <a:pt x="11406" y="6040"/>
                      <a:pt x="5703" y="15885"/>
                    </a:cubicBezTo>
                    <a:cubicBezTo>
                      <a:pt x="0" y="25729"/>
                      <a:pt x="0" y="37873"/>
                      <a:pt x="5703" y="47717"/>
                    </a:cubicBezTo>
                    <a:cubicBezTo>
                      <a:pt x="11406" y="57562"/>
                      <a:pt x="21941" y="63602"/>
                      <a:pt x="33318" y="63551"/>
                    </a:cubicBezTo>
                    <a:cubicBezTo>
                      <a:pt x="44695" y="63602"/>
                      <a:pt x="55230" y="57562"/>
                      <a:pt x="60933" y="47717"/>
                    </a:cubicBezTo>
                    <a:cubicBezTo>
                      <a:pt x="66636" y="37873"/>
                      <a:pt x="66636" y="25729"/>
                      <a:pt x="60933" y="15885"/>
                    </a:cubicBezTo>
                    <a:cubicBezTo>
                      <a:pt x="55230" y="6040"/>
                      <a:pt x="44695" y="0"/>
                      <a:pt x="33318" y="51"/>
                    </a:cubicBezTo>
                    <a:close/>
                  </a:path>
                </a:pathLst>
              </a:custGeom>
              <a:solidFill>
                <a:srgbClr val="606060"/>
              </a:solidFill>
            </p:spPr>
          </p:sp>
          <p:sp>
            <p:nvSpPr>
              <p:cNvPr name="Freeform 98" id="98"/>
              <p:cNvSpPr/>
              <p:nvPr/>
            </p:nvSpPr>
            <p:spPr>
              <a:xfrm flipH="false" flipV="false" rot="0">
                <a:off x="0" y="685800"/>
                <a:ext cx="27940" cy="213360"/>
              </a:xfrm>
              <a:custGeom>
                <a:avLst/>
                <a:gdLst/>
                <a:ahLst/>
                <a:cxnLst/>
                <a:rect r="r" b="b" t="t" l="l"/>
                <a:pathLst>
                  <a:path h="213360" w="27940">
                    <a:moveTo>
                      <a:pt x="0" y="26670"/>
                    </a:moveTo>
                    <a:lnTo>
                      <a:pt x="0" y="185420"/>
                    </a:lnTo>
                    <a:cubicBezTo>
                      <a:pt x="0" y="200660"/>
                      <a:pt x="12700" y="213360"/>
                      <a:pt x="27940" y="213360"/>
                    </a:cubicBezTo>
                    <a:lnTo>
                      <a:pt x="27940" y="0"/>
                    </a:lnTo>
                    <a:cubicBezTo>
                      <a:pt x="12700" y="0"/>
                      <a:pt x="0" y="11430"/>
                      <a:pt x="0" y="26670"/>
                    </a:cubicBezTo>
                    <a:close/>
                  </a:path>
                </a:pathLst>
              </a:custGeom>
              <a:solidFill>
                <a:srgbClr val="B8B8B8"/>
              </a:solidFill>
            </p:spPr>
          </p:sp>
          <p:sp>
            <p:nvSpPr>
              <p:cNvPr name="Freeform 99" id="99"/>
              <p:cNvSpPr/>
              <p:nvPr/>
            </p:nvSpPr>
            <p:spPr>
              <a:xfrm flipH="false" flipV="false" rot="0">
                <a:off x="0" y="1057910"/>
                <a:ext cx="27940" cy="384810"/>
              </a:xfrm>
              <a:custGeom>
                <a:avLst/>
                <a:gdLst/>
                <a:ahLst/>
                <a:cxnLst/>
                <a:rect r="r" b="b" t="t" l="l"/>
                <a:pathLst>
                  <a:path h="384810" w="27940">
                    <a:moveTo>
                      <a:pt x="0" y="26670"/>
                    </a:moveTo>
                    <a:lnTo>
                      <a:pt x="0" y="356870"/>
                    </a:lnTo>
                    <a:cubicBezTo>
                      <a:pt x="0" y="372110"/>
                      <a:pt x="12700" y="384810"/>
                      <a:pt x="27940" y="384810"/>
                    </a:cubicBezTo>
                    <a:lnTo>
                      <a:pt x="27940" y="0"/>
                    </a:lnTo>
                    <a:cubicBezTo>
                      <a:pt x="12700" y="0"/>
                      <a:pt x="0" y="11430"/>
                      <a:pt x="0" y="26670"/>
                    </a:cubicBezTo>
                    <a:close/>
                  </a:path>
                </a:pathLst>
              </a:custGeom>
              <a:solidFill>
                <a:srgbClr val="B8B8B8"/>
              </a:solidFill>
            </p:spPr>
          </p:sp>
          <p:sp>
            <p:nvSpPr>
              <p:cNvPr name="Freeform 100" id="100"/>
              <p:cNvSpPr/>
              <p:nvPr/>
            </p:nvSpPr>
            <p:spPr>
              <a:xfrm flipH="false" flipV="false" rot="0">
                <a:off x="0" y="1526540"/>
                <a:ext cx="27940" cy="386080"/>
              </a:xfrm>
              <a:custGeom>
                <a:avLst/>
                <a:gdLst/>
                <a:ahLst/>
                <a:cxnLst/>
                <a:rect r="r" b="b" t="t" l="l"/>
                <a:pathLst>
                  <a:path h="386080" w="27940">
                    <a:moveTo>
                      <a:pt x="0" y="27940"/>
                    </a:moveTo>
                    <a:lnTo>
                      <a:pt x="0" y="358140"/>
                    </a:lnTo>
                    <a:cubicBezTo>
                      <a:pt x="0" y="373380"/>
                      <a:pt x="12700" y="386080"/>
                      <a:pt x="27940" y="386080"/>
                    </a:cubicBezTo>
                    <a:lnTo>
                      <a:pt x="27940" y="0"/>
                    </a:lnTo>
                    <a:cubicBezTo>
                      <a:pt x="12700" y="0"/>
                      <a:pt x="0" y="12700"/>
                      <a:pt x="0" y="27940"/>
                    </a:cubicBezTo>
                    <a:close/>
                  </a:path>
                </a:pathLst>
              </a:custGeom>
              <a:solidFill>
                <a:srgbClr val="B8B8B8"/>
              </a:solidFill>
            </p:spPr>
          </p:sp>
          <p:sp>
            <p:nvSpPr>
              <p:cNvPr name="Freeform 101" id="101"/>
              <p:cNvSpPr/>
              <p:nvPr/>
            </p:nvSpPr>
            <p:spPr>
              <a:xfrm flipH="false" flipV="false" rot="0">
                <a:off x="2592070" y="1184910"/>
                <a:ext cx="27940" cy="618490"/>
              </a:xfrm>
              <a:custGeom>
                <a:avLst/>
                <a:gdLst/>
                <a:ahLst/>
                <a:cxnLst/>
                <a:rect r="r" b="b" t="t" l="l"/>
                <a:pathLst>
                  <a:path h="618490" w="27940">
                    <a:moveTo>
                      <a:pt x="0" y="0"/>
                    </a:moveTo>
                    <a:lnTo>
                      <a:pt x="0" y="618490"/>
                    </a:lnTo>
                    <a:cubicBezTo>
                      <a:pt x="15240" y="618490"/>
                      <a:pt x="27940" y="605790"/>
                      <a:pt x="27940" y="590550"/>
                    </a:cubicBezTo>
                    <a:lnTo>
                      <a:pt x="27940" y="27940"/>
                    </a:lnTo>
                    <a:cubicBezTo>
                      <a:pt x="27940" y="12700"/>
                      <a:pt x="15240" y="0"/>
                      <a:pt x="0" y="0"/>
                    </a:cubicBezTo>
                    <a:close/>
                  </a:path>
                </a:pathLst>
              </a:custGeom>
              <a:solidFill>
                <a:srgbClr val="B8B8B8"/>
              </a:solidFill>
            </p:spPr>
          </p:sp>
          <p:sp>
            <p:nvSpPr>
              <p:cNvPr name="Freeform 102" id="102"/>
              <p:cNvSpPr/>
              <p:nvPr/>
            </p:nvSpPr>
            <p:spPr>
              <a:xfrm flipH="false" flipV="false" rot="0">
                <a:off x="27940" y="0"/>
                <a:ext cx="2564130" cy="5182870"/>
              </a:xfrm>
              <a:custGeom>
                <a:avLst/>
                <a:gdLst/>
                <a:ahLst/>
                <a:cxnLst/>
                <a:rect r="r" b="b" t="t" l="l"/>
                <a:pathLst>
                  <a:path h="5182870" w="2564130">
                    <a:moveTo>
                      <a:pt x="2564130" y="1184910"/>
                    </a:moveTo>
                    <a:lnTo>
                      <a:pt x="2564130" y="379730"/>
                    </a:lnTo>
                    <a:cubicBezTo>
                      <a:pt x="2564130" y="353060"/>
                      <a:pt x="2561590" y="327660"/>
                      <a:pt x="2556510" y="303530"/>
                    </a:cubicBezTo>
                    <a:cubicBezTo>
                      <a:pt x="2553970" y="290830"/>
                      <a:pt x="2551430" y="279400"/>
                      <a:pt x="2547620" y="266700"/>
                    </a:cubicBezTo>
                    <a:cubicBezTo>
                      <a:pt x="2542540" y="248920"/>
                      <a:pt x="2534920" y="231140"/>
                      <a:pt x="2527300" y="214630"/>
                    </a:cubicBezTo>
                    <a:cubicBezTo>
                      <a:pt x="2522220" y="203200"/>
                      <a:pt x="2515870" y="193040"/>
                      <a:pt x="2509520" y="182880"/>
                    </a:cubicBezTo>
                    <a:cubicBezTo>
                      <a:pt x="2503170" y="172720"/>
                      <a:pt x="2496820" y="162560"/>
                      <a:pt x="2489200" y="152400"/>
                    </a:cubicBezTo>
                    <a:cubicBezTo>
                      <a:pt x="2477770" y="137160"/>
                      <a:pt x="2466340" y="124460"/>
                      <a:pt x="2453640" y="110490"/>
                    </a:cubicBezTo>
                    <a:cubicBezTo>
                      <a:pt x="2444750" y="101600"/>
                      <a:pt x="2435860" y="93980"/>
                      <a:pt x="2426970" y="86360"/>
                    </a:cubicBezTo>
                    <a:cubicBezTo>
                      <a:pt x="2360930" y="31750"/>
                      <a:pt x="2277110" y="0"/>
                      <a:pt x="2185670" y="0"/>
                    </a:cubicBezTo>
                    <a:lnTo>
                      <a:pt x="379730" y="0"/>
                    </a:lnTo>
                    <a:cubicBezTo>
                      <a:pt x="288290" y="0"/>
                      <a:pt x="203200" y="33020"/>
                      <a:pt x="138430" y="86360"/>
                    </a:cubicBezTo>
                    <a:cubicBezTo>
                      <a:pt x="129540" y="93980"/>
                      <a:pt x="120650" y="102870"/>
                      <a:pt x="111760" y="110490"/>
                    </a:cubicBezTo>
                    <a:cubicBezTo>
                      <a:pt x="99060" y="123190"/>
                      <a:pt x="86360" y="137160"/>
                      <a:pt x="76200" y="152400"/>
                    </a:cubicBezTo>
                    <a:cubicBezTo>
                      <a:pt x="68580" y="162560"/>
                      <a:pt x="62230" y="172720"/>
                      <a:pt x="55880" y="182880"/>
                    </a:cubicBezTo>
                    <a:cubicBezTo>
                      <a:pt x="49530" y="193040"/>
                      <a:pt x="43180" y="204470"/>
                      <a:pt x="38100" y="214630"/>
                    </a:cubicBezTo>
                    <a:cubicBezTo>
                      <a:pt x="29210" y="232410"/>
                      <a:pt x="22860" y="248920"/>
                      <a:pt x="16510" y="266700"/>
                    </a:cubicBezTo>
                    <a:cubicBezTo>
                      <a:pt x="12700" y="279400"/>
                      <a:pt x="10160" y="290830"/>
                      <a:pt x="7620" y="303530"/>
                    </a:cubicBezTo>
                    <a:cubicBezTo>
                      <a:pt x="2540" y="327660"/>
                      <a:pt x="0" y="354330"/>
                      <a:pt x="0" y="379730"/>
                    </a:cubicBezTo>
                    <a:lnTo>
                      <a:pt x="0" y="4803140"/>
                    </a:lnTo>
                    <a:cubicBezTo>
                      <a:pt x="0" y="5012690"/>
                      <a:pt x="170180" y="5182870"/>
                      <a:pt x="379730" y="5182870"/>
                    </a:cubicBezTo>
                    <a:lnTo>
                      <a:pt x="2184400" y="5182870"/>
                    </a:lnTo>
                    <a:cubicBezTo>
                      <a:pt x="2393950" y="5182870"/>
                      <a:pt x="2564130" y="5012690"/>
                      <a:pt x="2564130" y="4803140"/>
                    </a:cubicBezTo>
                    <a:lnTo>
                      <a:pt x="2564130" y="1184910"/>
                    </a:lnTo>
                    <a:close/>
                    <a:moveTo>
                      <a:pt x="2538730" y="1184910"/>
                    </a:moveTo>
                    <a:lnTo>
                      <a:pt x="2538730" y="4804410"/>
                    </a:lnTo>
                    <a:cubicBezTo>
                      <a:pt x="2538730" y="4999990"/>
                      <a:pt x="2379980" y="5158740"/>
                      <a:pt x="2184400" y="5158740"/>
                    </a:cubicBezTo>
                    <a:lnTo>
                      <a:pt x="379730" y="5158740"/>
                    </a:lnTo>
                    <a:cubicBezTo>
                      <a:pt x="184150" y="5158740"/>
                      <a:pt x="25400" y="4999990"/>
                      <a:pt x="25400" y="4804410"/>
                    </a:cubicBezTo>
                    <a:lnTo>
                      <a:pt x="25400" y="381000"/>
                    </a:lnTo>
                    <a:cubicBezTo>
                      <a:pt x="25400" y="184150"/>
                      <a:pt x="184150" y="25400"/>
                      <a:pt x="379730" y="25400"/>
                    </a:cubicBezTo>
                    <a:lnTo>
                      <a:pt x="2184400" y="25400"/>
                    </a:lnTo>
                    <a:cubicBezTo>
                      <a:pt x="2379980" y="25400"/>
                      <a:pt x="2538730" y="184150"/>
                      <a:pt x="2538730" y="379730"/>
                    </a:cubicBezTo>
                    <a:lnTo>
                      <a:pt x="2538730" y="1184910"/>
                    </a:lnTo>
                    <a:close/>
                  </a:path>
                </a:pathLst>
              </a:custGeom>
              <a:gradFill rotWithShape="true">
                <a:gsLst>
                  <a:gs pos="0">
                    <a:srgbClr val="30302F">
                      <a:alpha val="100000"/>
                    </a:srgbClr>
                  </a:gs>
                  <a:gs pos="100000">
                    <a:srgbClr val="01B658">
                      <a:alpha val="100000"/>
                    </a:srgbClr>
                  </a:gs>
                </a:gsLst>
                <a:lin ang="0"/>
              </a:gradFill>
            </p:spPr>
          </p:sp>
        </p:grpSp>
        <p:grpSp>
          <p:nvGrpSpPr>
            <p:cNvPr name="Group 103" id="103"/>
            <p:cNvGrpSpPr/>
            <p:nvPr/>
          </p:nvGrpSpPr>
          <p:grpSpPr>
            <a:xfrm rot="0">
              <a:off x="250764" y="564931"/>
              <a:ext cx="4089090" cy="8314165"/>
              <a:chOff x="0" y="0"/>
              <a:chExt cx="858945" cy="1746456"/>
            </a:xfrm>
          </p:grpSpPr>
          <p:sp>
            <p:nvSpPr>
              <p:cNvPr name="Freeform 104" id="104"/>
              <p:cNvSpPr/>
              <p:nvPr/>
            </p:nvSpPr>
            <p:spPr>
              <a:xfrm flipH="false" flipV="false" rot="0">
                <a:off x="0" y="0"/>
                <a:ext cx="858945" cy="1746456"/>
              </a:xfrm>
              <a:custGeom>
                <a:avLst/>
                <a:gdLst/>
                <a:ahLst/>
                <a:cxnLst/>
                <a:rect r="r" b="b" t="t" l="l"/>
                <a:pathLst>
                  <a:path h="1746456" w="858945">
                    <a:moveTo>
                      <a:pt x="120177" y="0"/>
                    </a:moveTo>
                    <a:lnTo>
                      <a:pt x="738768" y="0"/>
                    </a:lnTo>
                    <a:cubicBezTo>
                      <a:pt x="770641" y="0"/>
                      <a:pt x="801209" y="12661"/>
                      <a:pt x="823746" y="35199"/>
                    </a:cubicBezTo>
                    <a:cubicBezTo>
                      <a:pt x="846284" y="57737"/>
                      <a:pt x="858945" y="88304"/>
                      <a:pt x="858945" y="120177"/>
                    </a:cubicBezTo>
                    <a:lnTo>
                      <a:pt x="858945" y="1626279"/>
                    </a:lnTo>
                    <a:cubicBezTo>
                      <a:pt x="858945" y="1692651"/>
                      <a:pt x="805140" y="1746456"/>
                      <a:pt x="738768" y="1746456"/>
                    </a:cubicBezTo>
                    <a:lnTo>
                      <a:pt x="120177" y="1746456"/>
                    </a:lnTo>
                    <a:cubicBezTo>
                      <a:pt x="88304" y="1746456"/>
                      <a:pt x="57737" y="1733794"/>
                      <a:pt x="35199" y="1711257"/>
                    </a:cubicBezTo>
                    <a:cubicBezTo>
                      <a:pt x="12661" y="1688719"/>
                      <a:pt x="0" y="1658152"/>
                      <a:pt x="0" y="1626279"/>
                    </a:cubicBezTo>
                    <a:lnTo>
                      <a:pt x="0" y="120177"/>
                    </a:lnTo>
                    <a:cubicBezTo>
                      <a:pt x="0" y="53805"/>
                      <a:pt x="53805" y="0"/>
                      <a:pt x="120177" y="0"/>
                    </a:cubicBezTo>
                    <a:close/>
                  </a:path>
                </a:pathLst>
              </a:custGeom>
              <a:solidFill>
                <a:srgbClr val="B9CEB9"/>
              </a:solidFill>
            </p:spPr>
          </p:sp>
          <p:sp>
            <p:nvSpPr>
              <p:cNvPr name="TextBox 105" id="105"/>
              <p:cNvSpPr txBox="true"/>
              <p:nvPr/>
            </p:nvSpPr>
            <p:spPr>
              <a:xfrm>
                <a:off x="0" y="-28575"/>
                <a:ext cx="858945" cy="177503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100"/>
                  </a:lnSpc>
                </a:pPr>
              </a:p>
            </p:txBody>
          </p:sp>
        </p:grpSp>
        <p:grpSp>
          <p:nvGrpSpPr>
            <p:cNvPr name="Group 106" id="106"/>
            <p:cNvGrpSpPr/>
            <p:nvPr/>
          </p:nvGrpSpPr>
          <p:grpSpPr>
            <a:xfrm rot="0">
              <a:off x="3411144" y="275640"/>
              <a:ext cx="830966" cy="1015593"/>
              <a:chOff x="0" y="0"/>
              <a:chExt cx="845970" cy="1033930"/>
            </a:xfrm>
          </p:grpSpPr>
          <p:sp>
            <p:nvSpPr>
              <p:cNvPr name="Freeform 107" id="107"/>
              <p:cNvSpPr/>
              <p:nvPr/>
            </p:nvSpPr>
            <p:spPr>
              <a:xfrm flipH="false" flipV="false" rot="0">
                <a:off x="0" y="0"/>
                <a:ext cx="845969" cy="1033930"/>
              </a:xfrm>
              <a:custGeom>
                <a:avLst/>
                <a:gdLst/>
                <a:ahLst/>
                <a:cxnLst/>
                <a:rect r="r" b="b" t="t" l="l"/>
                <a:pathLst>
                  <a:path h="1033930" w="845969">
                    <a:moveTo>
                      <a:pt x="122020" y="0"/>
                    </a:moveTo>
                    <a:lnTo>
                      <a:pt x="723949" y="0"/>
                    </a:lnTo>
                    <a:cubicBezTo>
                      <a:pt x="791339" y="0"/>
                      <a:pt x="845969" y="54630"/>
                      <a:pt x="845969" y="122020"/>
                    </a:cubicBezTo>
                    <a:lnTo>
                      <a:pt x="845969" y="911910"/>
                    </a:lnTo>
                    <a:cubicBezTo>
                      <a:pt x="845969" y="979300"/>
                      <a:pt x="791339" y="1033930"/>
                      <a:pt x="723949" y="1033930"/>
                    </a:cubicBezTo>
                    <a:lnTo>
                      <a:pt x="122020" y="1033930"/>
                    </a:lnTo>
                    <a:cubicBezTo>
                      <a:pt x="54630" y="1033930"/>
                      <a:pt x="0" y="979300"/>
                      <a:pt x="0" y="911910"/>
                    </a:cubicBezTo>
                    <a:lnTo>
                      <a:pt x="0" y="122020"/>
                    </a:lnTo>
                    <a:cubicBezTo>
                      <a:pt x="0" y="54630"/>
                      <a:pt x="54630" y="0"/>
                      <a:pt x="122020" y="0"/>
                    </a:cubicBezTo>
                    <a:close/>
                  </a:path>
                </a:pathLst>
              </a:custGeom>
              <a:solidFill>
                <a:srgbClr val="B9CEB9"/>
              </a:solidFill>
            </p:spPr>
          </p:sp>
          <p:sp>
            <p:nvSpPr>
              <p:cNvPr name="TextBox 108" id="108"/>
              <p:cNvSpPr txBox="true"/>
              <p:nvPr/>
            </p:nvSpPr>
            <p:spPr>
              <a:xfrm>
                <a:off x="0" y="-28575"/>
                <a:ext cx="845970" cy="106250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100"/>
                  </a:lnSpc>
                </a:pPr>
              </a:p>
            </p:txBody>
          </p:sp>
        </p:grpSp>
        <p:grpSp>
          <p:nvGrpSpPr>
            <p:cNvPr name="Group 109" id="109"/>
            <p:cNvGrpSpPr/>
            <p:nvPr/>
          </p:nvGrpSpPr>
          <p:grpSpPr>
            <a:xfrm rot="0">
              <a:off x="299884" y="275640"/>
              <a:ext cx="940556" cy="1015593"/>
              <a:chOff x="0" y="0"/>
              <a:chExt cx="957538" cy="1033930"/>
            </a:xfrm>
          </p:grpSpPr>
          <p:sp>
            <p:nvSpPr>
              <p:cNvPr name="Freeform 110" id="110"/>
              <p:cNvSpPr/>
              <p:nvPr/>
            </p:nvSpPr>
            <p:spPr>
              <a:xfrm flipH="false" flipV="false" rot="0">
                <a:off x="0" y="0"/>
                <a:ext cx="957538" cy="1033930"/>
              </a:xfrm>
              <a:custGeom>
                <a:avLst/>
                <a:gdLst/>
                <a:ahLst/>
                <a:cxnLst/>
                <a:rect r="r" b="b" t="t" l="l"/>
                <a:pathLst>
                  <a:path h="1033930" w="957538">
                    <a:moveTo>
                      <a:pt x="107803" y="0"/>
                    </a:moveTo>
                    <a:lnTo>
                      <a:pt x="849735" y="0"/>
                    </a:lnTo>
                    <a:cubicBezTo>
                      <a:pt x="909273" y="0"/>
                      <a:pt x="957538" y="48265"/>
                      <a:pt x="957538" y="107803"/>
                    </a:cubicBezTo>
                    <a:lnTo>
                      <a:pt x="957538" y="926127"/>
                    </a:lnTo>
                    <a:cubicBezTo>
                      <a:pt x="957538" y="985665"/>
                      <a:pt x="909273" y="1033930"/>
                      <a:pt x="849735" y="1033930"/>
                    </a:cubicBezTo>
                    <a:lnTo>
                      <a:pt x="107803" y="1033930"/>
                    </a:lnTo>
                    <a:cubicBezTo>
                      <a:pt x="48265" y="1033930"/>
                      <a:pt x="0" y="985665"/>
                      <a:pt x="0" y="926127"/>
                    </a:cubicBezTo>
                    <a:lnTo>
                      <a:pt x="0" y="107803"/>
                    </a:lnTo>
                    <a:cubicBezTo>
                      <a:pt x="0" y="48265"/>
                      <a:pt x="48265" y="0"/>
                      <a:pt x="107803" y="0"/>
                    </a:cubicBezTo>
                    <a:close/>
                  </a:path>
                </a:pathLst>
              </a:custGeom>
              <a:solidFill>
                <a:srgbClr val="B9CEB9"/>
              </a:solidFill>
            </p:spPr>
          </p:sp>
          <p:sp>
            <p:nvSpPr>
              <p:cNvPr name="TextBox 111" id="111"/>
              <p:cNvSpPr txBox="true"/>
              <p:nvPr/>
            </p:nvSpPr>
            <p:spPr>
              <a:xfrm>
                <a:off x="0" y="-28575"/>
                <a:ext cx="957538" cy="106250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100"/>
                  </a:lnSpc>
                </a:pPr>
              </a:p>
            </p:txBody>
          </p:sp>
        </p:grpSp>
        <p:grpSp>
          <p:nvGrpSpPr>
            <p:cNvPr name="Group 112" id="112"/>
            <p:cNvGrpSpPr/>
            <p:nvPr/>
          </p:nvGrpSpPr>
          <p:grpSpPr>
            <a:xfrm rot="2489394">
              <a:off x="3231949" y="432165"/>
              <a:ext cx="767125" cy="777758"/>
              <a:chOff x="0" y="0"/>
              <a:chExt cx="750355" cy="760755"/>
            </a:xfrm>
          </p:grpSpPr>
          <p:sp>
            <p:nvSpPr>
              <p:cNvPr name="Freeform 113" id="113"/>
              <p:cNvSpPr/>
              <p:nvPr/>
            </p:nvSpPr>
            <p:spPr>
              <a:xfrm flipH="false" flipV="false" rot="0">
                <a:off x="0" y="0"/>
                <a:ext cx="750355" cy="760755"/>
              </a:xfrm>
              <a:custGeom>
                <a:avLst/>
                <a:gdLst/>
                <a:ahLst/>
                <a:cxnLst/>
                <a:rect r="r" b="b" t="t" l="l"/>
                <a:pathLst>
                  <a:path h="760755" w="750355">
                    <a:moveTo>
                      <a:pt x="0" y="0"/>
                    </a:moveTo>
                    <a:lnTo>
                      <a:pt x="750355" y="0"/>
                    </a:lnTo>
                    <a:lnTo>
                      <a:pt x="750355" y="760755"/>
                    </a:lnTo>
                    <a:lnTo>
                      <a:pt x="0" y="760755"/>
                    </a:lnTo>
                    <a:close/>
                  </a:path>
                </a:pathLst>
              </a:custGeom>
              <a:solidFill>
                <a:srgbClr val="B9CEB9"/>
              </a:solidFill>
            </p:spPr>
          </p:sp>
          <p:sp>
            <p:nvSpPr>
              <p:cNvPr name="TextBox 114" id="114"/>
              <p:cNvSpPr txBox="true"/>
              <p:nvPr/>
            </p:nvSpPr>
            <p:spPr>
              <a:xfrm>
                <a:off x="0" y="-28575"/>
                <a:ext cx="750355" cy="78933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100"/>
                  </a:lnSpc>
                </a:pPr>
              </a:p>
            </p:txBody>
          </p:sp>
        </p:grpSp>
        <p:grpSp>
          <p:nvGrpSpPr>
            <p:cNvPr name="Group 115" id="115"/>
            <p:cNvGrpSpPr/>
            <p:nvPr/>
          </p:nvGrpSpPr>
          <p:grpSpPr>
            <a:xfrm rot="0">
              <a:off x="499361" y="6911648"/>
              <a:ext cx="3619824" cy="2031005"/>
              <a:chOff x="0" y="0"/>
              <a:chExt cx="715027" cy="401186"/>
            </a:xfrm>
          </p:grpSpPr>
          <p:sp>
            <p:nvSpPr>
              <p:cNvPr name="Freeform 116" id="116"/>
              <p:cNvSpPr/>
              <p:nvPr/>
            </p:nvSpPr>
            <p:spPr>
              <a:xfrm flipH="false" flipV="false" rot="0">
                <a:off x="0" y="0"/>
                <a:ext cx="715027" cy="401186"/>
              </a:xfrm>
              <a:custGeom>
                <a:avLst/>
                <a:gdLst/>
                <a:ahLst/>
                <a:cxnLst/>
                <a:rect r="r" b="b" t="t" l="l"/>
                <a:pathLst>
                  <a:path h="401186" w="715027">
                    <a:moveTo>
                      <a:pt x="42775" y="0"/>
                    </a:moveTo>
                    <a:lnTo>
                      <a:pt x="672252" y="0"/>
                    </a:lnTo>
                    <a:cubicBezTo>
                      <a:pt x="695876" y="0"/>
                      <a:pt x="715027" y="19151"/>
                      <a:pt x="715027" y="42775"/>
                    </a:cubicBezTo>
                    <a:lnTo>
                      <a:pt x="715027" y="358411"/>
                    </a:lnTo>
                    <a:cubicBezTo>
                      <a:pt x="715027" y="382035"/>
                      <a:pt x="695876" y="401186"/>
                      <a:pt x="672252" y="401186"/>
                    </a:cubicBezTo>
                    <a:lnTo>
                      <a:pt x="42775" y="401186"/>
                    </a:lnTo>
                    <a:cubicBezTo>
                      <a:pt x="19151" y="401186"/>
                      <a:pt x="0" y="382035"/>
                      <a:pt x="0" y="358411"/>
                    </a:cubicBezTo>
                    <a:lnTo>
                      <a:pt x="0" y="42775"/>
                    </a:lnTo>
                    <a:cubicBezTo>
                      <a:pt x="0" y="19151"/>
                      <a:pt x="19151" y="0"/>
                      <a:pt x="42775" y="0"/>
                    </a:cubicBezTo>
                    <a:close/>
                  </a:path>
                </a:pathLst>
              </a:custGeom>
              <a:solidFill>
                <a:srgbClr val="527D4D"/>
              </a:solidFill>
            </p:spPr>
          </p:sp>
          <p:sp>
            <p:nvSpPr>
              <p:cNvPr name="TextBox 117" id="117"/>
              <p:cNvSpPr txBox="true"/>
              <p:nvPr/>
            </p:nvSpPr>
            <p:spPr>
              <a:xfrm>
                <a:off x="0" y="-28575"/>
                <a:ext cx="715027" cy="42976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100"/>
                  </a:lnSpc>
                </a:pPr>
              </a:p>
            </p:txBody>
          </p:sp>
        </p:grpSp>
        <p:grpSp>
          <p:nvGrpSpPr>
            <p:cNvPr name="Group 118" id="118"/>
            <p:cNvGrpSpPr/>
            <p:nvPr/>
          </p:nvGrpSpPr>
          <p:grpSpPr>
            <a:xfrm rot="0">
              <a:off x="844430" y="7107135"/>
              <a:ext cx="2979228" cy="1467134"/>
              <a:chOff x="0" y="0"/>
              <a:chExt cx="812800" cy="400267"/>
            </a:xfrm>
          </p:grpSpPr>
          <p:sp>
            <p:nvSpPr>
              <p:cNvPr name="Freeform 119" id="119"/>
              <p:cNvSpPr/>
              <p:nvPr/>
            </p:nvSpPr>
            <p:spPr>
              <a:xfrm flipH="false" flipV="false" rot="0">
                <a:off x="0" y="0"/>
                <a:ext cx="812800" cy="400267"/>
              </a:xfrm>
              <a:custGeom>
                <a:avLst/>
                <a:gdLst/>
                <a:ahLst/>
                <a:cxnLst/>
                <a:rect r="r" b="b" t="t" l="l"/>
                <a:pathLst>
                  <a:path h="400267" w="812800">
                    <a:moveTo>
                      <a:pt x="51973" y="0"/>
                    </a:moveTo>
                    <a:lnTo>
                      <a:pt x="760827" y="0"/>
                    </a:lnTo>
                    <a:cubicBezTo>
                      <a:pt x="774611" y="0"/>
                      <a:pt x="787831" y="5476"/>
                      <a:pt x="797578" y="15222"/>
                    </a:cubicBezTo>
                    <a:cubicBezTo>
                      <a:pt x="807324" y="24969"/>
                      <a:pt x="812800" y="38189"/>
                      <a:pt x="812800" y="51973"/>
                    </a:cubicBezTo>
                    <a:lnTo>
                      <a:pt x="812800" y="348294"/>
                    </a:lnTo>
                    <a:cubicBezTo>
                      <a:pt x="812800" y="362078"/>
                      <a:pt x="807324" y="375298"/>
                      <a:pt x="797578" y="385045"/>
                    </a:cubicBezTo>
                    <a:cubicBezTo>
                      <a:pt x="787831" y="394791"/>
                      <a:pt x="774611" y="400267"/>
                      <a:pt x="760827" y="400267"/>
                    </a:cubicBezTo>
                    <a:lnTo>
                      <a:pt x="51973" y="400267"/>
                    </a:lnTo>
                    <a:cubicBezTo>
                      <a:pt x="38189" y="400267"/>
                      <a:pt x="24969" y="394791"/>
                      <a:pt x="15222" y="385045"/>
                    </a:cubicBezTo>
                    <a:cubicBezTo>
                      <a:pt x="5476" y="375298"/>
                      <a:pt x="0" y="362078"/>
                      <a:pt x="0" y="348294"/>
                    </a:cubicBezTo>
                    <a:lnTo>
                      <a:pt x="0" y="51973"/>
                    </a:lnTo>
                    <a:cubicBezTo>
                      <a:pt x="0" y="38189"/>
                      <a:pt x="5476" y="24969"/>
                      <a:pt x="15222" y="15222"/>
                    </a:cubicBezTo>
                    <a:cubicBezTo>
                      <a:pt x="24969" y="5476"/>
                      <a:pt x="38189" y="0"/>
                      <a:pt x="51973" y="0"/>
                    </a:cubicBezTo>
                    <a:close/>
                  </a:path>
                </a:pathLst>
              </a:custGeom>
              <a:blipFill>
                <a:blip r:embed="rId5"/>
                <a:stretch>
                  <a:fillRect l="0" t="-8018" r="0" b="-8018"/>
                </a:stretch>
              </a:blipFill>
            </p:spPr>
          </p:sp>
        </p:grpSp>
        <p:sp>
          <p:nvSpPr>
            <p:cNvPr name="TextBox 120" id="120"/>
            <p:cNvSpPr txBox="true"/>
            <p:nvPr/>
          </p:nvSpPr>
          <p:spPr>
            <a:xfrm rot="0">
              <a:off x="1775303" y="7659727"/>
              <a:ext cx="1040011" cy="3333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100"/>
                </a:lnSpc>
                <a:spcBef>
                  <a:spcPct val="0"/>
                </a:spcBef>
              </a:pPr>
              <a:r>
                <a:rPr lang="en-US" sz="1500">
                  <a:solidFill>
                    <a:srgbClr val="000000"/>
                  </a:solidFill>
                  <a:latin typeface="Shrikhand"/>
                  <a:ea typeface="Shrikhand"/>
                  <a:cs typeface="Shrikhand"/>
                  <a:sym typeface="Shrikhand"/>
                </a:rPr>
                <a:t>TÍTULO</a:t>
              </a:r>
            </a:p>
          </p:txBody>
        </p:sp>
        <p:grpSp>
          <p:nvGrpSpPr>
            <p:cNvPr name="Group 121" id="121"/>
            <p:cNvGrpSpPr/>
            <p:nvPr/>
          </p:nvGrpSpPr>
          <p:grpSpPr>
            <a:xfrm rot="0">
              <a:off x="221021" y="7992101"/>
              <a:ext cx="4149251" cy="950553"/>
              <a:chOff x="0" y="0"/>
              <a:chExt cx="819605" cy="187763"/>
            </a:xfrm>
          </p:grpSpPr>
          <p:sp>
            <p:nvSpPr>
              <p:cNvPr name="Freeform 122" id="122"/>
              <p:cNvSpPr/>
              <p:nvPr/>
            </p:nvSpPr>
            <p:spPr>
              <a:xfrm flipH="false" flipV="false" rot="0">
                <a:off x="0" y="0"/>
                <a:ext cx="819605" cy="187763"/>
              </a:xfrm>
              <a:custGeom>
                <a:avLst/>
                <a:gdLst/>
                <a:ahLst/>
                <a:cxnLst/>
                <a:rect r="r" b="b" t="t" l="l"/>
                <a:pathLst>
                  <a:path h="187763" w="819605">
                    <a:moveTo>
                      <a:pt x="37317" y="0"/>
                    </a:moveTo>
                    <a:lnTo>
                      <a:pt x="782288" y="0"/>
                    </a:lnTo>
                    <a:cubicBezTo>
                      <a:pt x="792185" y="0"/>
                      <a:pt x="801677" y="3932"/>
                      <a:pt x="808675" y="10930"/>
                    </a:cubicBezTo>
                    <a:cubicBezTo>
                      <a:pt x="815673" y="17928"/>
                      <a:pt x="819605" y="27420"/>
                      <a:pt x="819605" y="37317"/>
                    </a:cubicBezTo>
                    <a:lnTo>
                      <a:pt x="819605" y="150446"/>
                    </a:lnTo>
                    <a:cubicBezTo>
                      <a:pt x="819605" y="171056"/>
                      <a:pt x="802898" y="187763"/>
                      <a:pt x="782288" y="187763"/>
                    </a:cubicBezTo>
                    <a:lnTo>
                      <a:pt x="37317" y="187763"/>
                    </a:lnTo>
                    <a:cubicBezTo>
                      <a:pt x="16707" y="187763"/>
                      <a:pt x="0" y="171056"/>
                      <a:pt x="0" y="150446"/>
                    </a:cubicBezTo>
                    <a:lnTo>
                      <a:pt x="0" y="37317"/>
                    </a:lnTo>
                    <a:cubicBezTo>
                      <a:pt x="0" y="16707"/>
                      <a:pt x="16707" y="0"/>
                      <a:pt x="37317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TextBox 123" id="123"/>
              <p:cNvSpPr txBox="true"/>
              <p:nvPr/>
            </p:nvSpPr>
            <p:spPr>
              <a:xfrm>
                <a:off x="0" y="-28575"/>
                <a:ext cx="819605" cy="21633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100"/>
                  </a:lnSpc>
                </a:pPr>
              </a:p>
            </p:txBody>
          </p:sp>
        </p:grpSp>
        <p:grpSp>
          <p:nvGrpSpPr>
            <p:cNvPr name="Group 124" id="124"/>
            <p:cNvGrpSpPr/>
            <p:nvPr/>
          </p:nvGrpSpPr>
          <p:grpSpPr>
            <a:xfrm rot="-5400000">
              <a:off x="834982" y="8335023"/>
              <a:ext cx="315593" cy="276144"/>
              <a:chOff x="0" y="0"/>
              <a:chExt cx="812800" cy="711200"/>
            </a:xfrm>
          </p:grpSpPr>
          <p:sp>
            <p:nvSpPr>
              <p:cNvPr name="Freeform 125" id="125"/>
              <p:cNvSpPr/>
              <p:nvPr/>
            </p:nvSpPr>
            <p:spPr>
              <a:xfrm flipH="false" flipV="false" rot="0">
                <a:off x="0" y="0"/>
                <a:ext cx="812800" cy="711200"/>
              </a:xfrm>
              <a:custGeom>
                <a:avLst/>
                <a:gdLst/>
                <a:ahLst/>
                <a:cxnLst/>
                <a:rect r="r" b="b" t="t" l="l"/>
                <a:pathLst>
                  <a:path h="711200" w="812800">
                    <a:moveTo>
                      <a:pt x="406400" y="0"/>
                    </a:moveTo>
                    <a:lnTo>
                      <a:pt x="812800" y="711200"/>
                    </a:lnTo>
                    <a:lnTo>
                      <a:pt x="0" y="711200"/>
                    </a:lnTo>
                    <a:lnTo>
                      <a:pt x="406400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126" id="126"/>
              <p:cNvSpPr txBox="true"/>
              <p:nvPr/>
            </p:nvSpPr>
            <p:spPr>
              <a:xfrm>
                <a:off x="127000" y="301625"/>
                <a:ext cx="558800" cy="3587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100"/>
                  </a:lnSpc>
                </a:pPr>
              </a:p>
            </p:txBody>
          </p:sp>
        </p:grpSp>
        <p:grpSp>
          <p:nvGrpSpPr>
            <p:cNvPr name="Group 127" id="127"/>
            <p:cNvGrpSpPr/>
            <p:nvPr/>
          </p:nvGrpSpPr>
          <p:grpSpPr>
            <a:xfrm rot="0">
              <a:off x="2176247" y="8309580"/>
              <a:ext cx="315593" cy="315593"/>
              <a:chOff x="0" y="0"/>
              <a:chExt cx="812800" cy="812800"/>
            </a:xfrm>
          </p:grpSpPr>
          <p:sp>
            <p:nvSpPr>
              <p:cNvPr name="Freeform 128" id="128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129" id="129"/>
              <p:cNvSpPr txBox="true"/>
              <p:nvPr/>
            </p:nvSpPr>
            <p:spPr>
              <a:xfrm>
                <a:off x="76200" y="47625"/>
                <a:ext cx="660400" cy="6889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100"/>
                  </a:lnSpc>
                </a:pPr>
              </a:p>
            </p:txBody>
          </p:sp>
        </p:grpSp>
        <p:grpSp>
          <p:nvGrpSpPr>
            <p:cNvPr name="Group 130" id="130"/>
            <p:cNvGrpSpPr/>
            <p:nvPr/>
          </p:nvGrpSpPr>
          <p:grpSpPr>
            <a:xfrm rot="0">
              <a:off x="3478589" y="8309580"/>
              <a:ext cx="319465" cy="315593"/>
              <a:chOff x="0" y="0"/>
              <a:chExt cx="63104" cy="62339"/>
            </a:xfrm>
          </p:grpSpPr>
          <p:sp>
            <p:nvSpPr>
              <p:cNvPr name="Freeform 131" id="131"/>
              <p:cNvSpPr/>
              <p:nvPr/>
            </p:nvSpPr>
            <p:spPr>
              <a:xfrm flipH="false" flipV="false" rot="0">
                <a:off x="0" y="0"/>
                <a:ext cx="63104" cy="62339"/>
              </a:xfrm>
              <a:custGeom>
                <a:avLst/>
                <a:gdLst/>
                <a:ahLst/>
                <a:cxnLst/>
                <a:rect r="r" b="b" t="t" l="l"/>
                <a:pathLst>
                  <a:path h="62339" w="63104">
                    <a:moveTo>
                      <a:pt x="0" y="0"/>
                    </a:moveTo>
                    <a:lnTo>
                      <a:pt x="63104" y="0"/>
                    </a:lnTo>
                    <a:lnTo>
                      <a:pt x="63104" y="62339"/>
                    </a:lnTo>
                    <a:lnTo>
                      <a:pt x="0" y="62339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132" id="132"/>
              <p:cNvSpPr txBox="true"/>
              <p:nvPr/>
            </p:nvSpPr>
            <p:spPr>
              <a:xfrm>
                <a:off x="0" y="-28575"/>
                <a:ext cx="63104" cy="90914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100"/>
                  </a:lnSpc>
                </a:pPr>
              </a:p>
            </p:txBody>
          </p:sp>
        </p:grpSp>
        <p:grpSp>
          <p:nvGrpSpPr>
            <p:cNvPr name="Group 133" id="133"/>
            <p:cNvGrpSpPr/>
            <p:nvPr/>
          </p:nvGrpSpPr>
          <p:grpSpPr>
            <a:xfrm rot="0">
              <a:off x="499361" y="1015552"/>
              <a:ext cx="3619824" cy="2581373"/>
              <a:chOff x="0" y="0"/>
              <a:chExt cx="715027" cy="509901"/>
            </a:xfrm>
          </p:grpSpPr>
          <p:sp>
            <p:nvSpPr>
              <p:cNvPr name="Freeform 134" id="134"/>
              <p:cNvSpPr/>
              <p:nvPr/>
            </p:nvSpPr>
            <p:spPr>
              <a:xfrm flipH="false" flipV="false" rot="0">
                <a:off x="0" y="0"/>
                <a:ext cx="715027" cy="509901"/>
              </a:xfrm>
              <a:custGeom>
                <a:avLst/>
                <a:gdLst/>
                <a:ahLst/>
                <a:cxnLst/>
                <a:rect r="r" b="b" t="t" l="l"/>
                <a:pathLst>
                  <a:path h="509901" w="715027">
                    <a:moveTo>
                      <a:pt x="42775" y="0"/>
                    </a:moveTo>
                    <a:lnTo>
                      <a:pt x="672252" y="0"/>
                    </a:lnTo>
                    <a:cubicBezTo>
                      <a:pt x="695876" y="0"/>
                      <a:pt x="715027" y="19151"/>
                      <a:pt x="715027" y="42775"/>
                    </a:cubicBezTo>
                    <a:lnTo>
                      <a:pt x="715027" y="467126"/>
                    </a:lnTo>
                    <a:cubicBezTo>
                      <a:pt x="715027" y="478470"/>
                      <a:pt x="710520" y="489350"/>
                      <a:pt x="702498" y="497372"/>
                    </a:cubicBezTo>
                    <a:cubicBezTo>
                      <a:pt x="694476" y="505394"/>
                      <a:pt x="683596" y="509901"/>
                      <a:pt x="672252" y="509901"/>
                    </a:cubicBezTo>
                    <a:lnTo>
                      <a:pt x="42775" y="509901"/>
                    </a:lnTo>
                    <a:cubicBezTo>
                      <a:pt x="19151" y="509901"/>
                      <a:pt x="0" y="490750"/>
                      <a:pt x="0" y="467126"/>
                    </a:cubicBezTo>
                    <a:lnTo>
                      <a:pt x="0" y="42775"/>
                    </a:lnTo>
                    <a:cubicBezTo>
                      <a:pt x="0" y="19151"/>
                      <a:pt x="19151" y="0"/>
                      <a:pt x="42775" y="0"/>
                    </a:cubicBezTo>
                    <a:close/>
                  </a:path>
                </a:pathLst>
              </a:custGeom>
              <a:solidFill>
                <a:srgbClr val="527D4D"/>
              </a:solidFill>
            </p:spPr>
          </p:sp>
          <p:sp>
            <p:nvSpPr>
              <p:cNvPr name="TextBox 135" id="135"/>
              <p:cNvSpPr txBox="true"/>
              <p:nvPr/>
            </p:nvSpPr>
            <p:spPr>
              <a:xfrm>
                <a:off x="0" y="-28575"/>
                <a:ext cx="715027" cy="538476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100"/>
                  </a:lnSpc>
                </a:pPr>
              </a:p>
            </p:txBody>
          </p:sp>
        </p:grpSp>
        <p:grpSp>
          <p:nvGrpSpPr>
            <p:cNvPr name="Group 136" id="136"/>
            <p:cNvGrpSpPr/>
            <p:nvPr/>
          </p:nvGrpSpPr>
          <p:grpSpPr>
            <a:xfrm rot="0">
              <a:off x="844430" y="1211039"/>
              <a:ext cx="2979228" cy="1467134"/>
              <a:chOff x="0" y="0"/>
              <a:chExt cx="812800" cy="400267"/>
            </a:xfrm>
          </p:grpSpPr>
          <p:sp>
            <p:nvSpPr>
              <p:cNvPr name="Freeform 137" id="137"/>
              <p:cNvSpPr/>
              <p:nvPr/>
            </p:nvSpPr>
            <p:spPr>
              <a:xfrm flipH="false" flipV="false" rot="0">
                <a:off x="0" y="0"/>
                <a:ext cx="812800" cy="400267"/>
              </a:xfrm>
              <a:custGeom>
                <a:avLst/>
                <a:gdLst/>
                <a:ahLst/>
                <a:cxnLst/>
                <a:rect r="r" b="b" t="t" l="l"/>
                <a:pathLst>
                  <a:path h="400267" w="812800">
                    <a:moveTo>
                      <a:pt x="51973" y="0"/>
                    </a:moveTo>
                    <a:lnTo>
                      <a:pt x="760827" y="0"/>
                    </a:lnTo>
                    <a:cubicBezTo>
                      <a:pt x="774611" y="0"/>
                      <a:pt x="787831" y="5476"/>
                      <a:pt x="797578" y="15222"/>
                    </a:cubicBezTo>
                    <a:cubicBezTo>
                      <a:pt x="807324" y="24969"/>
                      <a:pt x="812800" y="38189"/>
                      <a:pt x="812800" y="51973"/>
                    </a:cubicBezTo>
                    <a:lnTo>
                      <a:pt x="812800" y="348294"/>
                    </a:lnTo>
                    <a:cubicBezTo>
                      <a:pt x="812800" y="362078"/>
                      <a:pt x="807324" y="375298"/>
                      <a:pt x="797578" y="385045"/>
                    </a:cubicBezTo>
                    <a:cubicBezTo>
                      <a:pt x="787831" y="394791"/>
                      <a:pt x="774611" y="400267"/>
                      <a:pt x="760827" y="400267"/>
                    </a:cubicBezTo>
                    <a:lnTo>
                      <a:pt x="51973" y="400267"/>
                    </a:lnTo>
                    <a:cubicBezTo>
                      <a:pt x="38189" y="400267"/>
                      <a:pt x="24969" y="394791"/>
                      <a:pt x="15222" y="385045"/>
                    </a:cubicBezTo>
                    <a:cubicBezTo>
                      <a:pt x="5476" y="375298"/>
                      <a:pt x="0" y="362078"/>
                      <a:pt x="0" y="348294"/>
                    </a:cubicBezTo>
                    <a:lnTo>
                      <a:pt x="0" y="51973"/>
                    </a:lnTo>
                    <a:cubicBezTo>
                      <a:pt x="0" y="38189"/>
                      <a:pt x="5476" y="24969"/>
                      <a:pt x="15222" y="15222"/>
                    </a:cubicBezTo>
                    <a:cubicBezTo>
                      <a:pt x="24969" y="5476"/>
                      <a:pt x="38189" y="0"/>
                      <a:pt x="51973" y="0"/>
                    </a:cubicBezTo>
                    <a:close/>
                  </a:path>
                </a:pathLst>
              </a:custGeom>
              <a:blipFill>
                <a:blip r:embed="rId5"/>
                <a:stretch>
                  <a:fillRect l="0" t="-8018" r="0" b="-8018"/>
                </a:stretch>
              </a:blipFill>
            </p:spPr>
          </p:sp>
        </p:grpSp>
        <p:sp>
          <p:nvSpPr>
            <p:cNvPr name="TextBox 138" id="138"/>
            <p:cNvSpPr txBox="true"/>
            <p:nvPr/>
          </p:nvSpPr>
          <p:spPr>
            <a:xfrm rot="0">
              <a:off x="551147" y="2797789"/>
              <a:ext cx="3592808" cy="67098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399"/>
                </a:lnSpc>
              </a:pPr>
              <a:r>
                <a:rPr lang="en-US" b="true" sz="999" i="true">
                  <a:solidFill>
                    <a:srgbClr val="B9CEB9"/>
                  </a:solidFill>
                  <a:latin typeface="Open Sans Bold Italics"/>
                  <a:ea typeface="Open Sans Bold Italics"/>
                  <a:cs typeface="Open Sans Bold Italics"/>
                  <a:sym typeface="Open Sans Bold Italics"/>
                </a:rPr>
                <a:t>Lorem ipsum dolor sit amet, consectetur adipiscing elit. Donec dignissim et metus vitae facilisis.</a:t>
              </a:r>
            </a:p>
          </p:txBody>
        </p:sp>
        <p:sp>
          <p:nvSpPr>
            <p:cNvPr name="TextBox 139" id="139"/>
            <p:cNvSpPr txBox="true"/>
            <p:nvPr/>
          </p:nvSpPr>
          <p:spPr>
            <a:xfrm rot="0">
              <a:off x="1775303" y="1763631"/>
              <a:ext cx="1040011" cy="3333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100"/>
                </a:lnSpc>
                <a:spcBef>
                  <a:spcPct val="0"/>
                </a:spcBef>
              </a:pPr>
              <a:r>
                <a:rPr lang="en-US" sz="1500">
                  <a:solidFill>
                    <a:srgbClr val="000000"/>
                  </a:solidFill>
                  <a:latin typeface="Shrikhand"/>
                  <a:ea typeface="Shrikhand"/>
                  <a:cs typeface="Shrikhand"/>
                  <a:sym typeface="Shrikhand"/>
                </a:rPr>
                <a:t>TÍTULO</a:t>
              </a:r>
            </a:p>
          </p:txBody>
        </p:sp>
        <p:grpSp>
          <p:nvGrpSpPr>
            <p:cNvPr name="Group 140" id="140"/>
            <p:cNvGrpSpPr/>
            <p:nvPr/>
          </p:nvGrpSpPr>
          <p:grpSpPr>
            <a:xfrm rot="0">
              <a:off x="499361" y="3963600"/>
              <a:ext cx="3619824" cy="2581373"/>
              <a:chOff x="0" y="0"/>
              <a:chExt cx="715027" cy="509901"/>
            </a:xfrm>
          </p:grpSpPr>
          <p:sp>
            <p:nvSpPr>
              <p:cNvPr name="Freeform 141" id="141"/>
              <p:cNvSpPr/>
              <p:nvPr/>
            </p:nvSpPr>
            <p:spPr>
              <a:xfrm flipH="false" flipV="false" rot="0">
                <a:off x="0" y="0"/>
                <a:ext cx="715027" cy="509901"/>
              </a:xfrm>
              <a:custGeom>
                <a:avLst/>
                <a:gdLst/>
                <a:ahLst/>
                <a:cxnLst/>
                <a:rect r="r" b="b" t="t" l="l"/>
                <a:pathLst>
                  <a:path h="509901" w="715027">
                    <a:moveTo>
                      <a:pt x="42775" y="0"/>
                    </a:moveTo>
                    <a:lnTo>
                      <a:pt x="672252" y="0"/>
                    </a:lnTo>
                    <a:cubicBezTo>
                      <a:pt x="695876" y="0"/>
                      <a:pt x="715027" y="19151"/>
                      <a:pt x="715027" y="42775"/>
                    </a:cubicBezTo>
                    <a:lnTo>
                      <a:pt x="715027" y="467126"/>
                    </a:lnTo>
                    <a:cubicBezTo>
                      <a:pt x="715027" y="478470"/>
                      <a:pt x="710520" y="489350"/>
                      <a:pt x="702498" y="497372"/>
                    </a:cubicBezTo>
                    <a:cubicBezTo>
                      <a:pt x="694476" y="505394"/>
                      <a:pt x="683596" y="509901"/>
                      <a:pt x="672252" y="509901"/>
                    </a:cubicBezTo>
                    <a:lnTo>
                      <a:pt x="42775" y="509901"/>
                    </a:lnTo>
                    <a:cubicBezTo>
                      <a:pt x="19151" y="509901"/>
                      <a:pt x="0" y="490750"/>
                      <a:pt x="0" y="467126"/>
                    </a:cubicBezTo>
                    <a:lnTo>
                      <a:pt x="0" y="42775"/>
                    </a:lnTo>
                    <a:cubicBezTo>
                      <a:pt x="0" y="19151"/>
                      <a:pt x="19151" y="0"/>
                      <a:pt x="42775" y="0"/>
                    </a:cubicBezTo>
                    <a:close/>
                  </a:path>
                </a:pathLst>
              </a:custGeom>
              <a:solidFill>
                <a:srgbClr val="527D4D"/>
              </a:solidFill>
            </p:spPr>
          </p:sp>
          <p:sp>
            <p:nvSpPr>
              <p:cNvPr name="TextBox 142" id="142"/>
              <p:cNvSpPr txBox="true"/>
              <p:nvPr/>
            </p:nvSpPr>
            <p:spPr>
              <a:xfrm>
                <a:off x="0" y="-28575"/>
                <a:ext cx="715027" cy="538476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100"/>
                  </a:lnSpc>
                </a:pPr>
              </a:p>
            </p:txBody>
          </p:sp>
        </p:grpSp>
        <p:grpSp>
          <p:nvGrpSpPr>
            <p:cNvPr name="Group 143" id="143"/>
            <p:cNvGrpSpPr/>
            <p:nvPr/>
          </p:nvGrpSpPr>
          <p:grpSpPr>
            <a:xfrm rot="0">
              <a:off x="844430" y="4159087"/>
              <a:ext cx="2979228" cy="1467134"/>
              <a:chOff x="0" y="0"/>
              <a:chExt cx="812800" cy="400267"/>
            </a:xfrm>
          </p:grpSpPr>
          <p:sp>
            <p:nvSpPr>
              <p:cNvPr name="Freeform 144" id="144"/>
              <p:cNvSpPr/>
              <p:nvPr/>
            </p:nvSpPr>
            <p:spPr>
              <a:xfrm flipH="false" flipV="false" rot="0">
                <a:off x="0" y="0"/>
                <a:ext cx="812800" cy="400267"/>
              </a:xfrm>
              <a:custGeom>
                <a:avLst/>
                <a:gdLst/>
                <a:ahLst/>
                <a:cxnLst/>
                <a:rect r="r" b="b" t="t" l="l"/>
                <a:pathLst>
                  <a:path h="400267" w="812800">
                    <a:moveTo>
                      <a:pt x="51973" y="0"/>
                    </a:moveTo>
                    <a:lnTo>
                      <a:pt x="760827" y="0"/>
                    </a:lnTo>
                    <a:cubicBezTo>
                      <a:pt x="774611" y="0"/>
                      <a:pt x="787831" y="5476"/>
                      <a:pt x="797578" y="15222"/>
                    </a:cubicBezTo>
                    <a:cubicBezTo>
                      <a:pt x="807324" y="24969"/>
                      <a:pt x="812800" y="38189"/>
                      <a:pt x="812800" y="51973"/>
                    </a:cubicBezTo>
                    <a:lnTo>
                      <a:pt x="812800" y="348294"/>
                    </a:lnTo>
                    <a:cubicBezTo>
                      <a:pt x="812800" y="362078"/>
                      <a:pt x="807324" y="375298"/>
                      <a:pt x="797578" y="385045"/>
                    </a:cubicBezTo>
                    <a:cubicBezTo>
                      <a:pt x="787831" y="394791"/>
                      <a:pt x="774611" y="400267"/>
                      <a:pt x="760827" y="400267"/>
                    </a:cubicBezTo>
                    <a:lnTo>
                      <a:pt x="51973" y="400267"/>
                    </a:lnTo>
                    <a:cubicBezTo>
                      <a:pt x="38189" y="400267"/>
                      <a:pt x="24969" y="394791"/>
                      <a:pt x="15222" y="385045"/>
                    </a:cubicBezTo>
                    <a:cubicBezTo>
                      <a:pt x="5476" y="375298"/>
                      <a:pt x="0" y="362078"/>
                      <a:pt x="0" y="348294"/>
                    </a:cubicBezTo>
                    <a:lnTo>
                      <a:pt x="0" y="51973"/>
                    </a:lnTo>
                    <a:cubicBezTo>
                      <a:pt x="0" y="38189"/>
                      <a:pt x="5476" y="24969"/>
                      <a:pt x="15222" y="15222"/>
                    </a:cubicBezTo>
                    <a:cubicBezTo>
                      <a:pt x="24969" y="5476"/>
                      <a:pt x="38189" y="0"/>
                      <a:pt x="51973" y="0"/>
                    </a:cubicBezTo>
                    <a:close/>
                  </a:path>
                </a:pathLst>
              </a:custGeom>
              <a:blipFill>
                <a:blip r:embed="rId5"/>
                <a:stretch>
                  <a:fillRect l="0" t="-8018" r="0" b="-8018"/>
                </a:stretch>
              </a:blipFill>
            </p:spPr>
          </p:sp>
        </p:grpSp>
        <p:sp>
          <p:nvSpPr>
            <p:cNvPr name="TextBox 145" id="145"/>
            <p:cNvSpPr txBox="true"/>
            <p:nvPr/>
          </p:nvSpPr>
          <p:spPr>
            <a:xfrm rot="0">
              <a:off x="551147" y="5745837"/>
              <a:ext cx="3592808" cy="67098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399"/>
                </a:lnSpc>
              </a:pPr>
              <a:r>
                <a:rPr lang="en-US" b="true" sz="999" i="true">
                  <a:solidFill>
                    <a:srgbClr val="B9CEB9"/>
                  </a:solidFill>
                  <a:latin typeface="Open Sans Bold Italics"/>
                  <a:ea typeface="Open Sans Bold Italics"/>
                  <a:cs typeface="Open Sans Bold Italics"/>
                  <a:sym typeface="Open Sans Bold Italics"/>
                </a:rPr>
                <a:t>Lorem ipsum dolor sit amet, consectetur adipiscing elit. Donec dignissim et metus vitae facilisis.</a:t>
              </a:r>
            </a:p>
          </p:txBody>
        </p:sp>
        <p:sp>
          <p:nvSpPr>
            <p:cNvPr name="TextBox 146" id="146"/>
            <p:cNvSpPr txBox="true"/>
            <p:nvPr/>
          </p:nvSpPr>
          <p:spPr>
            <a:xfrm rot="0">
              <a:off x="1775303" y="4711679"/>
              <a:ext cx="1040011" cy="3333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100"/>
                </a:lnSpc>
                <a:spcBef>
                  <a:spcPct val="0"/>
                </a:spcBef>
              </a:pPr>
              <a:r>
                <a:rPr lang="en-US" sz="1500">
                  <a:solidFill>
                    <a:srgbClr val="000000"/>
                  </a:solidFill>
                  <a:latin typeface="Shrikhand"/>
                  <a:ea typeface="Shrikhand"/>
                  <a:cs typeface="Shrikhand"/>
                  <a:sym typeface="Shrikhand"/>
                </a:rPr>
                <a:t>TÍTULO</a:t>
              </a:r>
            </a:p>
          </p:txBody>
        </p:sp>
        <p:grpSp>
          <p:nvGrpSpPr>
            <p:cNvPr name="Group 147" id="147"/>
            <p:cNvGrpSpPr/>
            <p:nvPr/>
          </p:nvGrpSpPr>
          <p:grpSpPr>
            <a:xfrm rot="0">
              <a:off x="3678329" y="331811"/>
              <a:ext cx="466241" cy="466241"/>
              <a:chOff x="0" y="0"/>
              <a:chExt cx="812800" cy="812800"/>
            </a:xfrm>
          </p:grpSpPr>
          <p:sp>
            <p:nvSpPr>
              <p:cNvPr name="Freeform 148" id="148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527D4D"/>
              </a:solidFill>
            </p:spPr>
          </p:sp>
          <p:sp>
            <p:nvSpPr>
              <p:cNvPr name="TextBox 149" id="149"/>
              <p:cNvSpPr txBox="true"/>
              <p:nvPr/>
            </p:nvSpPr>
            <p:spPr>
              <a:xfrm>
                <a:off x="76200" y="47625"/>
                <a:ext cx="660400" cy="6889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100"/>
                  </a:lnSpc>
                </a:pPr>
              </a:p>
            </p:txBody>
          </p:sp>
        </p:grpSp>
        <p:sp>
          <p:nvSpPr>
            <p:cNvPr name="Freeform 150" id="150"/>
            <p:cNvSpPr/>
            <p:nvPr/>
          </p:nvSpPr>
          <p:spPr>
            <a:xfrm flipH="false" flipV="false" rot="0">
              <a:off x="3798052" y="451533"/>
              <a:ext cx="226796" cy="226796"/>
            </a:xfrm>
            <a:custGeom>
              <a:avLst/>
              <a:gdLst/>
              <a:ahLst/>
              <a:cxnLst/>
              <a:rect r="r" b="b" t="t" l="l"/>
              <a:pathLst>
                <a:path h="226796" w="226796">
                  <a:moveTo>
                    <a:pt x="0" y="0"/>
                  </a:moveTo>
                  <a:lnTo>
                    <a:pt x="226796" y="0"/>
                  </a:lnTo>
                  <a:lnTo>
                    <a:pt x="226796" y="226796"/>
                  </a:lnTo>
                  <a:lnTo>
                    <a:pt x="0" y="22679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151" id="151"/>
          <p:cNvGrpSpPr/>
          <p:nvPr/>
        </p:nvGrpSpPr>
        <p:grpSpPr>
          <a:xfrm rot="0">
            <a:off x="850125" y="2448563"/>
            <a:ext cx="3661715" cy="6809737"/>
            <a:chOff x="0" y="0"/>
            <a:chExt cx="964402" cy="1793511"/>
          </a:xfrm>
        </p:grpSpPr>
        <p:sp>
          <p:nvSpPr>
            <p:cNvPr name="Freeform 152" id="152"/>
            <p:cNvSpPr/>
            <p:nvPr/>
          </p:nvSpPr>
          <p:spPr>
            <a:xfrm flipH="false" flipV="false" rot="0">
              <a:off x="0" y="0"/>
              <a:ext cx="964402" cy="1793511"/>
            </a:xfrm>
            <a:custGeom>
              <a:avLst/>
              <a:gdLst/>
              <a:ahLst/>
              <a:cxnLst/>
              <a:rect r="r" b="b" t="t" l="l"/>
              <a:pathLst>
                <a:path h="1793511" w="964402">
                  <a:moveTo>
                    <a:pt x="188172" y="0"/>
                  </a:moveTo>
                  <a:lnTo>
                    <a:pt x="776231" y="0"/>
                  </a:lnTo>
                  <a:cubicBezTo>
                    <a:pt x="880155" y="0"/>
                    <a:pt x="964402" y="84247"/>
                    <a:pt x="964402" y="188172"/>
                  </a:cubicBezTo>
                  <a:lnTo>
                    <a:pt x="964402" y="1605340"/>
                  </a:lnTo>
                  <a:cubicBezTo>
                    <a:pt x="964402" y="1655246"/>
                    <a:pt x="944577" y="1703108"/>
                    <a:pt x="909288" y="1738397"/>
                  </a:cubicBezTo>
                  <a:cubicBezTo>
                    <a:pt x="873999" y="1773686"/>
                    <a:pt x="826137" y="1793511"/>
                    <a:pt x="776231" y="1793511"/>
                  </a:cubicBezTo>
                  <a:lnTo>
                    <a:pt x="188172" y="1793511"/>
                  </a:lnTo>
                  <a:cubicBezTo>
                    <a:pt x="138265" y="1793511"/>
                    <a:pt x="90403" y="1773686"/>
                    <a:pt x="55114" y="1738397"/>
                  </a:cubicBezTo>
                  <a:cubicBezTo>
                    <a:pt x="19825" y="1703108"/>
                    <a:pt x="0" y="1655246"/>
                    <a:pt x="0" y="1605340"/>
                  </a:cubicBezTo>
                  <a:lnTo>
                    <a:pt x="0" y="188172"/>
                  </a:lnTo>
                  <a:cubicBezTo>
                    <a:pt x="0" y="138265"/>
                    <a:pt x="19825" y="90403"/>
                    <a:pt x="55114" y="55114"/>
                  </a:cubicBezTo>
                  <a:cubicBezTo>
                    <a:pt x="90403" y="19825"/>
                    <a:pt x="138265" y="0"/>
                    <a:pt x="188172" y="0"/>
                  </a:cubicBezTo>
                  <a:close/>
                </a:path>
              </a:pathLst>
            </a:custGeom>
            <a:solidFill>
              <a:srgbClr val="B9CEB9"/>
            </a:solidFill>
          </p:spPr>
        </p:sp>
        <p:sp>
          <p:nvSpPr>
            <p:cNvPr name="TextBox 153" id="153"/>
            <p:cNvSpPr txBox="true"/>
            <p:nvPr/>
          </p:nvSpPr>
          <p:spPr>
            <a:xfrm>
              <a:off x="0" y="-28575"/>
              <a:ext cx="964402" cy="182208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sp>
        <p:nvSpPr>
          <p:cNvPr name="Freeform 154" id="154"/>
          <p:cNvSpPr/>
          <p:nvPr/>
        </p:nvSpPr>
        <p:spPr>
          <a:xfrm flipH="false" flipV="false" rot="0">
            <a:off x="850125" y="2445806"/>
            <a:ext cx="3661715" cy="6812494"/>
          </a:xfrm>
          <a:custGeom>
            <a:avLst/>
            <a:gdLst/>
            <a:ahLst/>
            <a:cxnLst/>
            <a:rect r="r" b="b" t="t" l="l"/>
            <a:pathLst>
              <a:path h="6812494" w="3661715">
                <a:moveTo>
                  <a:pt x="0" y="0"/>
                </a:moveTo>
                <a:lnTo>
                  <a:pt x="3661715" y="0"/>
                </a:lnTo>
                <a:lnTo>
                  <a:pt x="3661715" y="6812494"/>
                </a:lnTo>
                <a:lnTo>
                  <a:pt x="0" y="681249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5" id="155"/>
          <p:cNvSpPr/>
          <p:nvPr/>
        </p:nvSpPr>
        <p:spPr>
          <a:xfrm flipH="false" flipV="false" rot="0">
            <a:off x="1580091" y="4077852"/>
            <a:ext cx="2201783" cy="830359"/>
          </a:xfrm>
          <a:custGeom>
            <a:avLst/>
            <a:gdLst/>
            <a:ahLst/>
            <a:cxnLst/>
            <a:rect r="r" b="b" t="t" l="l"/>
            <a:pathLst>
              <a:path h="830359" w="2201783">
                <a:moveTo>
                  <a:pt x="0" y="0"/>
                </a:moveTo>
                <a:lnTo>
                  <a:pt x="2201783" y="0"/>
                </a:lnTo>
                <a:lnTo>
                  <a:pt x="2201783" y="830359"/>
                </a:lnTo>
                <a:lnTo>
                  <a:pt x="0" y="830359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-6064" r="0" b="0"/>
            </a:stretch>
          </a:blipFill>
        </p:spPr>
      </p:sp>
      <p:grpSp>
        <p:nvGrpSpPr>
          <p:cNvPr name="Group 156" id="156"/>
          <p:cNvGrpSpPr/>
          <p:nvPr/>
        </p:nvGrpSpPr>
        <p:grpSpPr>
          <a:xfrm rot="0">
            <a:off x="1390892" y="6167756"/>
            <a:ext cx="2580180" cy="354164"/>
            <a:chOff x="0" y="0"/>
            <a:chExt cx="679554" cy="93278"/>
          </a:xfrm>
        </p:grpSpPr>
        <p:sp>
          <p:nvSpPr>
            <p:cNvPr name="Freeform 157" id="157"/>
            <p:cNvSpPr/>
            <p:nvPr/>
          </p:nvSpPr>
          <p:spPr>
            <a:xfrm flipH="false" flipV="false" rot="0">
              <a:off x="0" y="0"/>
              <a:ext cx="679554" cy="93278"/>
            </a:xfrm>
            <a:custGeom>
              <a:avLst/>
              <a:gdLst/>
              <a:ahLst/>
              <a:cxnLst/>
              <a:rect r="r" b="b" t="t" l="l"/>
              <a:pathLst>
                <a:path h="93278" w="679554">
                  <a:moveTo>
                    <a:pt x="0" y="0"/>
                  </a:moveTo>
                  <a:lnTo>
                    <a:pt x="679554" y="0"/>
                  </a:lnTo>
                  <a:lnTo>
                    <a:pt x="679554" y="93278"/>
                  </a:lnTo>
                  <a:lnTo>
                    <a:pt x="0" y="93278"/>
                  </a:lnTo>
                  <a:close/>
                </a:path>
              </a:pathLst>
            </a:custGeom>
            <a:solidFill>
              <a:srgbClr val="F2F2F2"/>
            </a:solidFill>
          </p:spPr>
        </p:sp>
        <p:sp>
          <p:nvSpPr>
            <p:cNvPr name="TextBox 158" id="158"/>
            <p:cNvSpPr txBox="true"/>
            <p:nvPr/>
          </p:nvSpPr>
          <p:spPr>
            <a:xfrm>
              <a:off x="0" y="-28575"/>
              <a:ext cx="679554" cy="12185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grpSp>
        <p:nvGrpSpPr>
          <p:cNvPr name="Group 159" id="159"/>
          <p:cNvGrpSpPr/>
          <p:nvPr/>
        </p:nvGrpSpPr>
        <p:grpSpPr>
          <a:xfrm rot="0">
            <a:off x="1405860" y="7027403"/>
            <a:ext cx="2580180" cy="354164"/>
            <a:chOff x="0" y="0"/>
            <a:chExt cx="679554" cy="93278"/>
          </a:xfrm>
        </p:grpSpPr>
        <p:sp>
          <p:nvSpPr>
            <p:cNvPr name="Freeform 160" id="160"/>
            <p:cNvSpPr/>
            <p:nvPr/>
          </p:nvSpPr>
          <p:spPr>
            <a:xfrm flipH="false" flipV="false" rot="0">
              <a:off x="0" y="0"/>
              <a:ext cx="679554" cy="93278"/>
            </a:xfrm>
            <a:custGeom>
              <a:avLst/>
              <a:gdLst/>
              <a:ahLst/>
              <a:cxnLst/>
              <a:rect r="r" b="b" t="t" l="l"/>
              <a:pathLst>
                <a:path h="93278" w="679554">
                  <a:moveTo>
                    <a:pt x="0" y="0"/>
                  </a:moveTo>
                  <a:lnTo>
                    <a:pt x="679554" y="0"/>
                  </a:lnTo>
                  <a:lnTo>
                    <a:pt x="679554" y="93278"/>
                  </a:lnTo>
                  <a:lnTo>
                    <a:pt x="0" y="93278"/>
                  </a:lnTo>
                  <a:close/>
                </a:path>
              </a:pathLst>
            </a:custGeom>
            <a:solidFill>
              <a:srgbClr val="F2F2F2"/>
            </a:solidFill>
          </p:spPr>
        </p:sp>
        <p:sp>
          <p:nvSpPr>
            <p:cNvPr name="TextBox 161" id="161"/>
            <p:cNvSpPr txBox="true"/>
            <p:nvPr/>
          </p:nvSpPr>
          <p:spPr>
            <a:xfrm>
              <a:off x="0" y="-28575"/>
              <a:ext cx="679554" cy="12185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grpSp>
        <p:nvGrpSpPr>
          <p:cNvPr name="Group 162" id="162"/>
          <p:cNvGrpSpPr/>
          <p:nvPr/>
        </p:nvGrpSpPr>
        <p:grpSpPr>
          <a:xfrm rot="0">
            <a:off x="1857561" y="7762255"/>
            <a:ext cx="1676779" cy="402784"/>
            <a:chOff x="0" y="0"/>
            <a:chExt cx="760953" cy="182791"/>
          </a:xfrm>
        </p:grpSpPr>
        <p:sp>
          <p:nvSpPr>
            <p:cNvPr name="Freeform 163" id="163"/>
            <p:cNvSpPr/>
            <p:nvPr/>
          </p:nvSpPr>
          <p:spPr>
            <a:xfrm flipH="false" flipV="false" rot="0">
              <a:off x="0" y="0"/>
              <a:ext cx="760953" cy="182791"/>
            </a:xfrm>
            <a:custGeom>
              <a:avLst/>
              <a:gdLst/>
              <a:ahLst/>
              <a:cxnLst/>
              <a:rect r="r" b="b" t="t" l="l"/>
              <a:pathLst>
                <a:path h="182791" w="760953">
                  <a:moveTo>
                    <a:pt x="91395" y="0"/>
                  </a:moveTo>
                  <a:lnTo>
                    <a:pt x="669558" y="0"/>
                  </a:lnTo>
                  <a:cubicBezTo>
                    <a:pt x="693797" y="0"/>
                    <a:pt x="717044" y="9629"/>
                    <a:pt x="734184" y="26769"/>
                  </a:cubicBezTo>
                  <a:cubicBezTo>
                    <a:pt x="751324" y="43909"/>
                    <a:pt x="760953" y="67156"/>
                    <a:pt x="760953" y="91395"/>
                  </a:cubicBezTo>
                  <a:lnTo>
                    <a:pt x="760953" y="91395"/>
                  </a:lnTo>
                  <a:cubicBezTo>
                    <a:pt x="760953" y="115635"/>
                    <a:pt x="751324" y="138882"/>
                    <a:pt x="734184" y="156022"/>
                  </a:cubicBezTo>
                  <a:cubicBezTo>
                    <a:pt x="717044" y="173161"/>
                    <a:pt x="693797" y="182791"/>
                    <a:pt x="669558" y="182791"/>
                  </a:cubicBezTo>
                  <a:lnTo>
                    <a:pt x="91395" y="182791"/>
                  </a:lnTo>
                  <a:cubicBezTo>
                    <a:pt x="67156" y="182791"/>
                    <a:pt x="43909" y="173161"/>
                    <a:pt x="26769" y="156022"/>
                  </a:cubicBezTo>
                  <a:cubicBezTo>
                    <a:pt x="9629" y="138882"/>
                    <a:pt x="0" y="115635"/>
                    <a:pt x="0" y="91395"/>
                  </a:cubicBezTo>
                  <a:lnTo>
                    <a:pt x="0" y="91395"/>
                  </a:lnTo>
                  <a:cubicBezTo>
                    <a:pt x="0" y="67156"/>
                    <a:pt x="9629" y="43909"/>
                    <a:pt x="26769" y="26769"/>
                  </a:cubicBezTo>
                  <a:cubicBezTo>
                    <a:pt x="43909" y="9629"/>
                    <a:pt x="67156" y="0"/>
                    <a:pt x="91395" y="0"/>
                  </a:cubicBezTo>
                  <a:close/>
                </a:path>
              </a:pathLst>
            </a:custGeom>
            <a:solidFill>
              <a:srgbClr val="527D4D"/>
            </a:solidFill>
          </p:spPr>
        </p:sp>
        <p:sp>
          <p:nvSpPr>
            <p:cNvPr name="TextBox 164" id="164"/>
            <p:cNvSpPr txBox="true"/>
            <p:nvPr/>
          </p:nvSpPr>
          <p:spPr>
            <a:xfrm>
              <a:off x="0" y="-28575"/>
              <a:ext cx="760953" cy="21136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sp>
        <p:nvSpPr>
          <p:cNvPr name="TextBox 165" id="165"/>
          <p:cNvSpPr txBox="true"/>
          <p:nvPr/>
        </p:nvSpPr>
        <p:spPr>
          <a:xfrm rot="0">
            <a:off x="14229697" y="4539385"/>
            <a:ext cx="2694606" cy="508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99"/>
              </a:lnSpc>
            </a:pPr>
            <a:r>
              <a:rPr lang="en-US" b="true" sz="999" i="true">
                <a:solidFill>
                  <a:srgbClr val="B9CEB9"/>
                </a:solidFill>
                <a:latin typeface="Open Sans Bold Italics"/>
                <a:ea typeface="Open Sans Bold Italics"/>
                <a:cs typeface="Open Sans Bold Italics"/>
                <a:sym typeface="Open Sans Bold Italics"/>
              </a:rPr>
              <a:t>Lorem ipsum dolor sit amet, consectetur adipiscing elit. Donec dignissim et metus vitae facilisis.</a:t>
            </a:r>
          </a:p>
        </p:txBody>
      </p:sp>
      <p:sp>
        <p:nvSpPr>
          <p:cNvPr name="TextBox 166" id="166"/>
          <p:cNvSpPr txBox="true"/>
          <p:nvPr/>
        </p:nvSpPr>
        <p:spPr>
          <a:xfrm rot="0">
            <a:off x="15147814" y="3761386"/>
            <a:ext cx="780008" cy="257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00"/>
              </a:lnSpc>
              <a:spcBef>
                <a:spcPct val="0"/>
              </a:spcBef>
            </a:pPr>
            <a:r>
              <a:rPr lang="en-US" sz="1500">
                <a:solidFill>
                  <a:srgbClr val="000000"/>
                </a:solidFill>
                <a:latin typeface="Shrikhand"/>
                <a:ea typeface="Shrikhand"/>
                <a:cs typeface="Shrikhand"/>
                <a:sym typeface="Shrikhand"/>
              </a:rPr>
              <a:t>TÍTULO</a:t>
            </a:r>
          </a:p>
        </p:txBody>
      </p:sp>
      <p:sp>
        <p:nvSpPr>
          <p:cNvPr name="TextBox 167" id="167"/>
          <p:cNvSpPr txBox="true"/>
          <p:nvPr/>
        </p:nvSpPr>
        <p:spPr>
          <a:xfrm rot="0">
            <a:off x="14229697" y="6750422"/>
            <a:ext cx="2694606" cy="508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99"/>
              </a:lnSpc>
            </a:pPr>
            <a:r>
              <a:rPr lang="en-US" b="true" sz="999" i="true">
                <a:solidFill>
                  <a:srgbClr val="B9CEB9"/>
                </a:solidFill>
                <a:latin typeface="Open Sans Bold Italics"/>
                <a:ea typeface="Open Sans Bold Italics"/>
                <a:cs typeface="Open Sans Bold Italics"/>
                <a:sym typeface="Open Sans Bold Italics"/>
              </a:rPr>
              <a:t>Lorem ipsum dolor sit amet, consectetur adipiscing elit. Donec dignissim et metus vitae facilisis.</a:t>
            </a:r>
          </a:p>
        </p:txBody>
      </p:sp>
      <p:sp>
        <p:nvSpPr>
          <p:cNvPr name="TextBox 168" id="168"/>
          <p:cNvSpPr txBox="true"/>
          <p:nvPr/>
        </p:nvSpPr>
        <p:spPr>
          <a:xfrm rot="0">
            <a:off x="15147814" y="5972422"/>
            <a:ext cx="780008" cy="257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00"/>
              </a:lnSpc>
              <a:spcBef>
                <a:spcPct val="0"/>
              </a:spcBef>
            </a:pPr>
            <a:r>
              <a:rPr lang="en-US" sz="1500">
                <a:solidFill>
                  <a:srgbClr val="000000"/>
                </a:solidFill>
                <a:latin typeface="Shrikhand"/>
                <a:ea typeface="Shrikhand"/>
                <a:cs typeface="Shrikhand"/>
                <a:sym typeface="Shrikhand"/>
              </a:rPr>
              <a:t>TÍTULO</a:t>
            </a:r>
          </a:p>
        </p:txBody>
      </p:sp>
      <p:sp>
        <p:nvSpPr>
          <p:cNvPr name="TextBox 169" id="169"/>
          <p:cNvSpPr txBox="true"/>
          <p:nvPr/>
        </p:nvSpPr>
        <p:spPr>
          <a:xfrm rot="0">
            <a:off x="8630435" y="617342"/>
            <a:ext cx="8295772" cy="11430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250"/>
              </a:lnSpc>
            </a:pPr>
            <a:r>
              <a:rPr lang="en-US" b="true" sz="7500" spc="-337">
                <a:solidFill>
                  <a:srgbClr val="68D6A3"/>
                </a:solidFill>
                <a:latin typeface="Telegraf 2 Bold"/>
                <a:ea typeface="Telegraf 2 Bold"/>
                <a:cs typeface="Telegraf 2 Bold"/>
                <a:sym typeface="Telegraf 2 Bold"/>
              </a:rPr>
              <a:t>MOBILE</a:t>
            </a:r>
          </a:p>
        </p:txBody>
      </p:sp>
      <p:sp>
        <p:nvSpPr>
          <p:cNvPr name="TextBox 170" id="170"/>
          <p:cNvSpPr txBox="true"/>
          <p:nvPr/>
        </p:nvSpPr>
        <p:spPr>
          <a:xfrm rot="0">
            <a:off x="1828078" y="5195703"/>
            <a:ext cx="1562533" cy="257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00"/>
              </a:lnSpc>
              <a:spcBef>
                <a:spcPct val="0"/>
              </a:spcBef>
            </a:pPr>
            <a:r>
              <a:rPr lang="en-US" sz="1500">
                <a:solidFill>
                  <a:srgbClr val="527D4D"/>
                </a:solidFill>
                <a:latin typeface="Shrikhand"/>
                <a:ea typeface="Shrikhand"/>
                <a:cs typeface="Shrikhand"/>
                <a:sym typeface="Shrikhand"/>
              </a:rPr>
              <a:t>PODE ENTRAR</a:t>
            </a:r>
          </a:p>
        </p:txBody>
      </p:sp>
      <p:sp>
        <p:nvSpPr>
          <p:cNvPr name="TextBox 171" id="171"/>
          <p:cNvSpPr txBox="true"/>
          <p:nvPr/>
        </p:nvSpPr>
        <p:spPr>
          <a:xfrm rot="0">
            <a:off x="1405860" y="5596256"/>
            <a:ext cx="2406969" cy="257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00"/>
              </a:lnSpc>
              <a:spcBef>
                <a:spcPct val="0"/>
              </a:spcBef>
            </a:pPr>
            <a:r>
              <a:rPr lang="en-US" sz="1500" i="true">
                <a:solidFill>
                  <a:srgbClr val="000000"/>
                </a:solidFill>
                <a:latin typeface="Open Sans Italics"/>
                <a:ea typeface="Open Sans Italics"/>
                <a:cs typeface="Open Sans Italics"/>
                <a:sym typeface="Open Sans Italics"/>
              </a:rPr>
              <a:t>Entre na sua conta</a:t>
            </a:r>
          </a:p>
        </p:txBody>
      </p:sp>
      <p:sp>
        <p:nvSpPr>
          <p:cNvPr name="TextBox 172" id="172"/>
          <p:cNvSpPr txBox="true"/>
          <p:nvPr/>
        </p:nvSpPr>
        <p:spPr>
          <a:xfrm rot="0">
            <a:off x="1901895" y="7820772"/>
            <a:ext cx="1558175" cy="257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00"/>
              </a:lnSpc>
              <a:spcBef>
                <a:spcPct val="0"/>
              </a:spcBef>
            </a:pPr>
            <a:r>
              <a:rPr lang="en-US" b="true" sz="1500" i="true">
                <a:solidFill>
                  <a:srgbClr val="B9CEB9"/>
                </a:solidFill>
                <a:latin typeface="Open Sans Bold Italics"/>
                <a:ea typeface="Open Sans Bold Italics"/>
                <a:cs typeface="Open Sans Bold Italics"/>
                <a:sym typeface="Open Sans Bold Italics"/>
              </a:rPr>
              <a:t>ENTRAR</a:t>
            </a:r>
          </a:p>
        </p:txBody>
      </p:sp>
      <p:sp>
        <p:nvSpPr>
          <p:cNvPr name="TextBox 173" id="173"/>
          <p:cNvSpPr txBox="true"/>
          <p:nvPr/>
        </p:nvSpPr>
        <p:spPr>
          <a:xfrm rot="0">
            <a:off x="1486142" y="7061610"/>
            <a:ext cx="1558175" cy="257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00"/>
              </a:lnSpc>
              <a:spcBef>
                <a:spcPct val="0"/>
              </a:spcBef>
            </a:pPr>
            <a:r>
              <a:rPr lang="en-US" b="true" sz="1500" i="true">
                <a:solidFill>
                  <a:srgbClr val="000000">
                    <a:alpha val="69804"/>
                  </a:srgbClr>
                </a:solidFill>
                <a:latin typeface="Open Sans Bold Italics"/>
                <a:ea typeface="Open Sans Bold Italics"/>
                <a:cs typeface="Open Sans Bold Italics"/>
                <a:sym typeface="Open Sans Bold Italics"/>
              </a:rPr>
              <a:t>Senha</a:t>
            </a:r>
          </a:p>
        </p:txBody>
      </p:sp>
      <p:sp>
        <p:nvSpPr>
          <p:cNvPr name="TextBox 174" id="174"/>
          <p:cNvSpPr txBox="true"/>
          <p:nvPr/>
        </p:nvSpPr>
        <p:spPr>
          <a:xfrm rot="0">
            <a:off x="1486142" y="6201964"/>
            <a:ext cx="1558175" cy="257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00"/>
              </a:lnSpc>
              <a:spcBef>
                <a:spcPct val="0"/>
              </a:spcBef>
            </a:pPr>
            <a:r>
              <a:rPr lang="en-US" b="true" sz="1500" i="true">
                <a:solidFill>
                  <a:srgbClr val="000000">
                    <a:alpha val="69804"/>
                  </a:srgbClr>
                </a:solidFill>
                <a:latin typeface="Open Sans Bold Italics"/>
                <a:ea typeface="Open Sans Bold Italics"/>
                <a:cs typeface="Open Sans Bold Italics"/>
                <a:sym typeface="Open Sans Bold Italics"/>
              </a:rPr>
              <a:t>Email</a:t>
            </a:r>
          </a:p>
        </p:txBody>
      </p:sp>
    </p:spTree>
  </p:cSld>
  <p:clrMapOvr>
    <a:masterClrMapping/>
  </p:clrMapOvr>
  <p:transition spd="fast">
    <p:cover dir="u"/>
  </p:transition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3188304" y="-1513365"/>
            <a:ext cx="13313729" cy="13313729"/>
            <a:chOff x="0" y="0"/>
            <a:chExt cx="6350000" cy="6350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48B281"/>
            </a:solidFill>
          </p:spPr>
        </p:sp>
      </p:grpSp>
      <p:grpSp>
        <p:nvGrpSpPr>
          <p:cNvPr name="Group 4" id="4"/>
          <p:cNvGrpSpPr/>
          <p:nvPr/>
        </p:nvGrpSpPr>
        <p:grpSpPr>
          <a:xfrm rot="-3270436">
            <a:off x="9315878" y="102642"/>
            <a:ext cx="12098771" cy="6654453"/>
            <a:chOff x="0" y="0"/>
            <a:chExt cx="4060919" cy="2233549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19050" y="19050"/>
              <a:ext cx="4022947" cy="2195449"/>
            </a:xfrm>
            <a:custGeom>
              <a:avLst/>
              <a:gdLst/>
              <a:ahLst/>
              <a:cxnLst/>
              <a:rect r="r" b="b" t="t" l="l"/>
              <a:pathLst>
                <a:path h="2195449" w="4022947">
                  <a:moveTo>
                    <a:pt x="2925031" y="2195449"/>
                  </a:moveTo>
                  <a:lnTo>
                    <a:pt x="1097788" y="2195449"/>
                  </a:lnTo>
                  <a:cubicBezTo>
                    <a:pt x="491490" y="2195449"/>
                    <a:pt x="0" y="1703959"/>
                    <a:pt x="0" y="1097661"/>
                  </a:cubicBezTo>
                  <a:cubicBezTo>
                    <a:pt x="0" y="491490"/>
                    <a:pt x="491490" y="0"/>
                    <a:pt x="1097788" y="0"/>
                  </a:cubicBezTo>
                  <a:lnTo>
                    <a:pt x="2925158" y="0"/>
                  </a:lnTo>
                  <a:cubicBezTo>
                    <a:pt x="3531457" y="0"/>
                    <a:pt x="4022947" y="491490"/>
                    <a:pt x="4022947" y="1097788"/>
                  </a:cubicBezTo>
                  <a:cubicBezTo>
                    <a:pt x="4022820" y="1703959"/>
                    <a:pt x="3531329" y="2195449"/>
                    <a:pt x="2925031" y="2195449"/>
                  </a:cubicBezTo>
                  <a:close/>
                </a:path>
              </a:pathLst>
            </a:custGeom>
            <a:solidFill>
              <a:srgbClr val="F1EEEE"/>
            </a:solid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060920" cy="2233549"/>
            </a:xfrm>
            <a:custGeom>
              <a:avLst/>
              <a:gdLst/>
              <a:ahLst/>
              <a:cxnLst/>
              <a:rect r="r" b="b" t="t" l="l"/>
              <a:pathLst>
                <a:path h="2233549" w="4060920">
                  <a:moveTo>
                    <a:pt x="2944081" y="2233549"/>
                  </a:moveTo>
                  <a:lnTo>
                    <a:pt x="1116838" y="2233549"/>
                  </a:lnTo>
                  <a:cubicBezTo>
                    <a:pt x="501015" y="2233549"/>
                    <a:pt x="0" y="1732534"/>
                    <a:pt x="0" y="1116838"/>
                  </a:cubicBezTo>
                  <a:cubicBezTo>
                    <a:pt x="0" y="501015"/>
                    <a:pt x="501015" y="0"/>
                    <a:pt x="1116838" y="0"/>
                  </a:cubicBezTo>
                  <a:lnTo>
                    <a:pt x="2944208" y="0"/>
                  </a:lnTo>
                  <a:cubicBezTo>
                    <a:pt x="3559904" y="0"/>
                    <a:pt x="4060920" y="501015"/>
                    <a:pt x="4060920" y="1116838"/>
                  </a:cubicBezTo>
                  <a:cubicBezTo>
                    <a:pt x="4060920" y="1732534"/>
                    <a:pt x="3559904" y="2233549"/>
                    <a:pt x="2944081" y="2233549"/>
                  </a:cubicBezTo>
                  <a:close/>
                  <a:moveTo>
                    <a:pt x="1116838" y="38100"/>
                  </a:moveTo>
                  <a:cubicBezTo>
                    <a:pt x="521970" y="38100"/>
                    <a:pt x="38100" y="521970"/>
                    <a:pt x="38100" y="1116838"/>
                  </a:cubicBezTo>
                  <a:cubicBezTo>
                    <a:pt x="38100" y="1711579"/>
                    <a:pt x="521970" y="2195576"/>
                    <a:pt x="1116838" y="2195576"/>
                  </a:cubicBezTo>
                  <a:lnTo>
                    <a:pt x="2944208" y="2195576"/>
                  </a:lnTo>
                  <a:cubicBezTo>
                    <a:pt x="3538950" y="2195576"/>
                    <a:pt x="4022947" y="1711706"/>
                    <a:pt x="4022947" y="1116838"/>
                  </a:cubicBezTo>
                  <a:cubicBezTo>
                    <a:pt x="4022820" y="521970"/>
                    <a:pt x="3538949" y="38100"/>
                    <a:pt x="2944081" y="38100"/>
                  </a:cubicBezTo>
                  <a:lnTo>
                    <a:pt x="1116838" y="38100"/>
                  </a:lnTo>
                  <a:close/>
                </a:path>
              </a:pathLst>
            </a:custGeom>
            <a:solidFill>
              <a:srgbClr val="F1EEEE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-1252299" y="-10131987"/>
            <a:ext cx="13688816" cy="11718891"/>
            <a:chOff x="0" y="0"/>
            <a:chExt cx="6350000" cy="5436186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6350000" cy="5436186"/>
            </a:xfrm>
            <a:custGeom>
              <a:avLst/>
              <a:gdLst/>
              <a:ahLst/>
              <a:cxnLst/>
              <a:rect r="r" b="b" t="t" l="l"/>
              <a:pathLst>
                <a:path h="5436186" w="6350000">
                  <a:moveTo>
                    <a:pt x="3175000" y="0"/>
                  </a:moveTo>
                  <a:cubicBezTo>
                    <a:pt x="1421496" y="0"/>
                    <a:pt x="0" y="1216932"/>
                    <a:pt x="0" y="2718093"/>
                  </a:cubicBezTo>
                  <a:cubicBezTo>
                    <a:pt x="0" y="4219255"/>
                    <a:pt x="1421496" y="5436186"/>
                    <a:pt x="3175000" y="5436186"/>
                  </a:cubicBezTo>
                  <a:cubicBezTo>
                    <a:pt x="4928504" y="5436186"/>
                    <a:pt x="6350000" y="4219255"/>
                    <a:pt x="6350000" y="2718093"/>
                  </a:cubicBezTo>
                  <a:cubicBezTo>
                    <a:pt x="6350000" y="1216932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48B281"/>
            </a:solidFill>
          </p:spPr>
        </p:sp>
      </p:grpSp>
      <p:sp>
        <p:nvSpPr>
          <p:cNvPr name="Freeform 9" id="9"/>
          <p:cNvSpPr/>
          <p:nvPr/>
        </p:nvSpPr>
        <p:spPr>
          <a:xfrm flipH="false" flipV="false" rot="0">
            <a:off x="2609345" y="-121837"/>
            <a:ext cx="2217536" cy="1478357"/>
          </a:xfrm>
          <a:custGeom>
            <a:avLst/>
            <a:gdLst/>
            <a:ahLst/>
            <a:cxnLst/>
            <a:rect r="r" b="b" t="t" l="l"/>
            <a:pathLst>
              <a:path h="1478357" w="2217536">
                <a:moveTo>
                  <a:pt x="0" y="0"/>
                </a:moveTo>
                <a:lnTo>
                  <a:pt x="2217536" y="0"/>
                </a:lnTo>
                <a:lnTo>
                  <a:pt x="2217536" y="1478357"/>
                </a:lnTo>
                <a:lnTo>
                  <a:pt x="0" y="147835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4859906" y="328660"/>
            <a:ext cx="1464404" cy="984812"/>
          </a:xfrm>
          <a:custGeom>
            <a:avLst/>
            <a:gdLst/>
            <a:ahLst/>
            <a:cxnLst/>
            <a:rect r="r" b="b" t="t" l="l"/>
            <a:pathLst>
              <a:path h="984812" w="1464404">
                <a:moveTo>
                  <a:pt x="0" y="0"/>
                </a:moveTo>
                <a:lnTo>
                  <a:pt x="1464405" y="0"/>
                </a:lnTo>
                <a:lnTo>
                  <a:pt x="1464405" y="984812"/>
                </a:lnTo>
                <a:lnTo>
                  <a:pt x="0" y="98481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6739451" y="205983"/>
            <a:ext cx="1696276" cy="822717"/>
          </a:xfrm>
          <a:custGeom>
            <a:avLst/>
            <a:gdLst/>
            <a:ahLst/>
            <a:cxnLst/>
            <a:rect r="r" b="b" t="t" l="l"/>
            <a:pathLst>
              <a:path h="822717" w="1696276">
                <a:moveTo>
                  <a:pt x="0" y="0"/>
                </a:moveTo>
                <a:lnTo>
                  <a:pt x="1696276" y="0"/>
                </a:lnTo>
                <a:lnTo>
                  <a:pt x="1696276" y="822717"/>
                </a:lnTo>
                <a:lnTo>
                  <a:pt x="0" y="82271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-3270436">
            <a:off x="9315878" y="102642"/>
            <a:ext cx="12098771" cy="6654453"/>
            <a:chOff x="0" y="0"/>
            <a:chExt cx="4060919" cy="2233549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19050" y="19050"/>
              <a:ext cx="4022947" cy="2195449"/>
            </a:xfrm>
            <a:custGeom>
              <a:avLst/>
              <a:gdLst/>
              <a:ahLst/>
              <a:cxnLst/>
              <a:rect r="r" b="b" t="t" l="l"/>
              <a:pathLst>
                <a:path h="2195449" w="4022947">
                  <a:moveTo>
                    <a:pt x="2925031" y="2195449"/>
                  </a:moveTo>
                  <a:lnTo>
                    <a:pt x="1097788" y="2195449"/>
                  </a:lnTo>
                  <a:cubicBezTo>
                    <a:pt x="491490" y="2195449"/>
                    <a:pt x="0" y="1703959"/>
                    <a:pt x="0" y="1097661"/>
                  </a:cubicBezTo>
                  <a:cubicBezTo>
                    <a:pt x="0" y="491490"/>
                    <a:pt x="491490" y="0"/>
                    <a:pt x="1097788" y="0"/>
                  </a:cubicBezTo>
                  <a:lnTo>
                    <a:pt x="2925158" y="0"/>
                  </a:lnTo>
                  <a:cubicBezTo>
                    <a:pt x="3531457" y="0"/>
                    <a:pt x="4022947" y="491490"/>
                    <a:pt x="4022947" y="1097788"/>
                  </a:cubicBezTo>
                  <a:cubicBezTo>
                    <a:pt x="4022820" y="1703959"/>
                    <a:pt x="3531329" y="2195449"/>
                    <a:pt x="2925031" y="2195449"/>
                  </a:cubicBezTo>
                  <a:close/>
                </a:path>
              </a:pathLst>
            </a:custGeom>
            <a:solidFill>
              <a:srgbClr val="F1EEEE"/>
            </a:solidFill>
          </p:spPr>
        </p:sp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4060920" cy="2233549"/>
            </a:xfrm>
            <a:custGeom>
              <a:avLst/>
              <a:gdLst/>
              <a:ahLst/>
              <a:cxnLst/>
              <a:rect r="r" b="b" t="t" l="l"/>
              <a:pathLst>
                <a:path h="2233549" w="4060920">
                  <a:moveTo>
                    <a:pt x="2944081" y="2233549"/>
                  </a:moveTo>
                  <a:lnTo>
                    <a:pt x="1116838" y="2233549"/>
                  </a:lnTo>
                  <a:cubicBezTo>
                    <a:pt x="501015" y="2233549"/>
                    <a:pt x="0" y="1732534"/>
                    <a:pt x="0" y="1116838"/>
                  </a:cubicBezTo>
                  <a:cubicBezTo>
                    <a:pt x="0" y="501015"/>
                    <a:pt x="501015" y="0"/>
                    <a:pt x="1116838" y="0"/>
                  </a:cubicBezTo>
                  <a:lnTo>
                    <a:pt x="2944208" y="0"/>
                  </a:lnTo>
                  <a:cubicBezTo>
                    <a:pt x="3559904" y="0"/>
                    <a:pt x="4060920" y="501015"/>
                    <a:pt x="4060920" y="1116838"/>
                  </a:cubicBezTo>
                  <a:cubicBezTo>
                    <a:pt x="4060920" y="1732534"/>
                    <a:pt x="3559904" y="2233549"/>
                    <a:pt x="2944081" y="2233549"/>
                  </a:cubicBezTo>
                  <a:close/>
                  <a:moveTo>
                    <a:pt x="1116838" y="38100"/>
                  </a:moveTo>
                  <a:cubicBezTo>
                    <a:pt x="521970" y="38100"/>
                    <a:pt x="38100" y="521970"/>
                    <a:pt x="38100" y="1116838"/>
                  </a:cubicBezTo>
                  <a:cubicBezTo>
                    <a:pt x="38100" y="1711579"/>
                    <a:pt x="521970" y="2195576"/>
                    <a:pt x="1116838" y="2195576"/>
                  </a:cubicBezTo>
                  <a:lnTo>
                    <a:pt x="2944208" y="2195576"/>
                  </a:lnTo>
                  <a:cubicBezTo>
                    <a:pt x="3538950" y="2195576"/>
                    <a:pt x="4022947" y="1711706"/>
                    <a:pt x="4022947" y="1116838"/>
                  </a:cubicBezTo>
                  <a:cubicBezTo>
                    <a:pt x="4022820" y="521970"/>
                    <a:pt x="3538949" y="38100"/>
                    <a:pt x="2944081" y="38100"/>
                  </a:cubicBezTo>
                  <a:lnTo>
                    <a:pt x="1116838" y="38100"/>
                  </a:lnTo>
                  <a:close/>
                </a:path>
              </a:pathLst>
            </a:custGeom>
            <a:solidFill>
              <a:srgbClr val="68D6A3"/>
            </a:solidFill>
          </p:spPr>
        </p:sp>
      </p:grpSp>
      <p:sp>
        <p:nvSpPr>
          <p:cNvPr name="Freeform 15" id="15"/>
          <p:cNvSpPr/>
          <p:nvPr/>
        </p:nvSpPr>
        <p:spPr>
          <a:xfrm flipH="false" flipV="false" rot="0">
            <a:off x="11741632" y="3562542"/>
            <a:ext cx="3950208" cy="4114800"/>
          </a:xfrm>
          <a:custGeom>
            <a:avLst/>
            <a:gdLst/>
            <a:ahLst/>
            <a:cxnLst/>
            <a:rect r="r" b="b" t="t" l="l"/>
            <a:pathLst>
              <a:path h="4114800" w="3950208">
                <a:moveTo>
                  <a:pt x="0" y="0"/>
                </a:moveTo>
                <a:lnTo>
                  <a:pt x="3950208" y="0"/>
                </a:lnTo>
                <a:lnTo>
                  <a:pt x="395020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1462064" y="2286869"/>
            <a:ext cx="6447001" cy="1143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250"/>
              </a:lnSpc>
            </a:pPr>
            <a:r>
              <a:rPr lang="en-US" b="true" sz="7500" spc="-337">
                <a:solidFill>
                  <a:srgbClr val="68D6A3"/>
                </a:solidFill>
                <a:latin typeface="Telegraf 2 Bold"/>
                <a:ea typeface="Telegraf 2 Bold"/>
                <a:cs typeface="Telegraf 2 Bold"/>
                <a:sym typeface="Telegraf 2 Bold"/>
              </a:rPr>
              <a:t>THANK YOU !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2997735" y="802016"/>
            <a:ext cx="5388210" cy="1235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00"/>
              </a:lnSpc>
            </a:pPr>
            <a:r>
              <a:rPr lang="en-US" b="true" sz="8000" spc="-360">
                <a:solidFill>
                  <a:srgbClr val="000000"/>
                </a:solidFill>
                <a:latin typeface="Telegraf 2 Bold"/>
                <a:ea typeface="Telegraf 2 Bold"/>
                <a:cs typeface="Telegraf 2 Bold"/>
                <a:sym typeface="Telegraf 2 Bold"/>
              </a:rPr>
              <a:t>HIGH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2703361" y="1918787"/>
            <a:ext cx="5976958" cy="1235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00"/>
              </a:lnSpc>
            </a:pPr>
            <a:r>
              <a:rPr lang="en-US" b="true" sz="8000" spc="-360">
                <a:solidFill>
                  <a:srgbClr val="68D6A3"/>
                </a:solidFill>
                <a:latin typeface="Telegraf 2 Bold"/>
                <a:ea typeface="Telegraf 2 Bold"/>
                <a:cs typeface="Telegraf 2 Bold"/>
                <a:sym typeface="Telegraf 2 Bold"/>
              </a:rPr>
              <a:t>ECOLOGY</a:t>
            </a:r>
          </a:p>
        </p:txBody>
      </p:sp>
      <p:grpSp>
        <p:nvGrpSpPr>
          <p:cNvPr name="Group 19" id="19"/>
          <p:cNvGrpSpPr/>
          <p:nvPr/>
        </p:nvGrpSpPr>
        <p:grpSpPr>
          <a:xfrm rot="0">
            <a:off x="1462064" y="3429869"/>
            <a:ext cx="6729634" cy="6729634"/>
            <a:chOff x="0" y="0"/>
            <a:chExt cx="8972845" cy="8972845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8972845" cy="8972845"/>
            </a:xfrm>
            <a:custGeom>
              <a:avLst/>
              <a:gdLst/>
              <a:ahLst/>
              <a:cxnLst/>
              <a:rect r="r" b="b" t="t" l="l"/>
              <a:pathLst>
                <a:path h="8972845" w="8972845">
                  <a:moveTo>
                    <a:pt x="0" y="0"/>
                  </a:moveTo>
                  <a:lnTo>
                    <a:pt x="8972845" y="0"/>
                  </a:lnTo>
                  <a:lnTo>
                    <a:pt x="8972845" y="8972845"/>
                  </a:lnTo>
                  <a:lnTo>
                    <a:pt x="0" y="897284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 l="0" t="0" r="0" b="0"/>
              </a:stretch>
            </a:blipFill>
          </p:spPr>
        </p:sp>
      </p:grpSp>
    </p:spTree>
  </p:cSld>
  <p:clrMapOvr>
    <a:masterClrMapping/>
  </p:clrMapOvr>
  <p:transition spd="fast">
    <p:circle/>
  </p:transition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299592" y="-9921186"/>
            <a:ext cx="13688816" cy="11718891"/>
            <a:chOff x="0" y="0"/>
            <a:chExt cx="6350000" cy="543618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0000" cy="5436186"/>
            </a:xfrm>
            <a:custGeom>
              <a:avLst/>
              <a:gdLst/>
              <a:ahLst/>
              <a:cxnLst/>
              <a:rect r="r" b="b" t="t" l="l"/>
              <a:pathLst>
                <a:path h="5436186" w="6350000">
                  <a:moveTo>
                    <a:pt x="3175000" y="0"/>
                  </a:moveTo>
                  <a:cubicBezTo>
                    <a:pt x="1421496" y="0"/>
                    <a:pt x="0" y="1216932"/>
                    <a:pt x="0" y="2718093"/>
                  </a:cubicBezTo>
                  <a:cubicBezTo>
                    <a:pt x="0" y="4219255"/>
                    <a:pt x="1421496" y="5436186"/>
                    <a:pt x="3175000" y="5436186"/>
                  </a:cubicBezTo>
                  <a:cubicBezTo>
                    <a:pt x="4928504" y="5436186"/>
                    <a:pt x="6350000" y="4219255"/>
                    <a:pt x="6350000" y="2718093"/>
                  </a:cubicBezTo>
                  <a:cubicBezTo>
                    <a:pt x="6350000" y="1216932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48B281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6194262" y="-118670"/>
            <a:ext cx="2217536" cy="1478357"/>
          </a:xfrm>
          <a:custGeom>
            <a:avLst/>
            <a:gdLst/>
            <a:ahLst/>
            <a:cxnLst/>
            <a:rect r="r" b="b" t="t" l="l"/>
            <a:pathLst>
              <a:path h="1478357" w="2217536">
                <a:moveTo>
                  <a:pt x="0" y="0"/>
                </a:moveTo>
                <a:lnTo>
                  <a:pt x="2217536" y="0"/>
                </a:lnTo>
                <a:lnTo>
                  <a:pt x="2217536" y="1478358"/>
                </a:lnTo>
                <a:lnTo>
                  <a:pt x="0" y="147835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8478473" y="539462"/>
            <a:ext cx="1464404" cy="984812"/>
          </a:xfrm>
          <a:custGeom>
            <a:avLst/>
            <a:gdLst/>
            <a:ahLst/>
            <a:cxnLst/>
            <a:rect r="r" b="b" t="t" l="l"/>
            <a:pathLst>
              <a:path h="984812" w="1464404">
                <a:moveTo>
                  <a:pt x="0" y="0"/>
                </a:moveTo>
                <a:lnTo>
                  <a:pt x="1464404" y="0"/>
                </a:lnTo>
                <a:lnTo>
                  <a:pt x="1464404" y="984811"/>
                </a:lnTo>
                <a:lnTo>
                  <a:pt x="0" y="98481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0291343" y="209151"/>
            <a:ext cx="1696276" cy="822717"/>
          </a:xfrm>
          <a:custGeom>
            <a:avLst/>
            <a:gdLst/>
            <a:ahLst/>
            <a:cxnLst/>
            <a:rect r="r" b="b" t="t" l="l"/>
            <a:pathLst>
              <a:path h="822717" w="1696276">
                <a:moveTo>
                  <a:pt x="0" y="0"/>
                </a:moveTo>
                <a:lnTo>
                  <a:pt x="1696275" y="0"/>
                </a:lnTo>
                <a:lnTo>
                  <a:pt x="1696275" y="822716"/>
                </a:lnTo>
                <a:lnTo>
                  <a:pt x="0" y="82271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594674" y="1359688"/>
            <a:ext cx="8295772" cy="1143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250"/>
              </a:lnSpc>
            </a:pPr>
            <a:r>
              <a:rPr lang="en-US" b="true" sz="7500" spc="-337">
                <a:solidFill>
                  <a:srgbClr val="000000"/>
                </a:solidFill>
                <a:latin typeface="Telegraf 2 Bold"/>
                <a:ea typeface="Telegraf 2 Bold"/>
                <a:cs typeface="Telegraf 2 Bold"/>
                <a:sym typeface="Telegraf 2 Bold"/>
              </a:rPr>
              <a:t>OUR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594674" y="2228646"/>
            <a:ext cx="9202218" cy="1143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250"/>
              </a:lnSpc>
            </a:pPr>
            <a:r>
              <a:rPr lang="en-US" b="true" sz="7500" spc="-337">
                <a:solidFill>
                  <a:srgbClr val="68D6A3"/>
                </a:solidFill>
                <a:latin typeface="Telegraf 2 Bold"/>
                <a:ea typeface="Telegraf 2 Bold"/>
                <a:cs typeface="Telegraf 2 Bold"/>
                <a:sym typeface="Telegraf 2 Bold"/>
              </a:rPr>
              <a:t>PROJECT</a:t>
            </a:r>
          </a:p>
        </p:txBody>
      </p:sp>
      <p:sp>
        <p:nvSpPr>
          <p:cNvPr name="AutoShape 9" id="9"/>
          <p:cNvSpPr/>
          <p:nvPr/>
        </p:nvSpPr>
        <p:spPr>
          <a:xfrm>
            <a:off x="1297185" y="8038032"/>
            <a:ext cx="10873417" cy="0"/>
          </a:xfrm>
          <a:prstGeom prst="line">
            <a:avLst/>
          </a:prstGeom>
          <a:ln cap="flat" w="28575">
            <a:solidFill>
              <a:srgbClr val="10E8E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0" id="10"/>
          <p:cNvSpPr/>
          <p:nvPr/>
        </p:nvSpPr>
        <p:spPr>
          <a:xfrm flipH="false" flipV="false" rot="0">
            <a:off x="8403446" y="3800271"/>
            <a:ext cx="2179460" cy="2418264"/>
          </a:xfrm>
          <a:custGeom>
            <a:avLst/>
            <a:gdLst/>
            <a:ahLst/>
            <a:cxnLst/>
            <a:rect r="r" b="b" t="t" l="l"/>
            <a:pathLst>
              <a:path h="2418264" w="2179460">
                <a:moveTo>
                  <a:pt x="0" y="0"/>
                </a:moveTo>
                <a:lnTo>
                  <a:pt x="2179460" y="0"/>
                </a:lnTo>
                <a:lnTo>
                  <a:pt x="2179460" y="2418264"/>
                </a:lnTo>
                <a:lnTo>
                  <a:pt x="0" y="241826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6584810" y="6258444"/>
            <a:ext cx="5816733" cy="1336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 spc="274">
                <a:solidFill>
                  <a:srgbClr val="000000"/>
                </a:solidFill>
                <a:latin typeface="Telegraf 1"/>
                <a:ea typeface="Telegraf 1"/>
                <a:cs typeface="Telegraf 1"/>
                <a:sym typeface="Telegraf 1"/>
              </a:rPr>
              <a:t>W</a:t>
            </a:r>
            <a:r>
              <a:rPr lang="en-US" sz="2499" spc="274">
                <a:solidFill>
                  <a:srgbClr val="000000"/>
                </a:solidFill>
                <a:latin typeface="Telegraf 1"/>
                <a:ea typeface="Telegraf 1"/>
                <a:cs typeface="Telegraf 1"/>
                <a:sym typeface="Telegraf 1"/>
              </a:rPr>
              <a:t>e developed a web application for a course platform.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-2700000">
            <a:off x="15927905" y="-235134"/>
            <a:ext cx="4445809" cy="4332643"/>
          </a:xfrm>
          <a:custGeom>
            <a:avLst/>
            <a:gdLst/>
            <a:ahLst/>
            <a:cxnLst/>
            <a:rect r="r" b="b" t="t" l="l"/>
            <a:pathLst>
              <a:path h="4332643" w="4445809">
                <a:moveTo>
                  <a:pt x="0" y="0"/>
                </a:moveTo>
                <a:lnTo>
                  <a:pt x="4445809" y="0"/>
                </a:lnTo>
                <a:lnTo>
                  <a:pt x="4445809" y="4332643"/>
                </a:lnTo>
                <a:lnTo>
                  <a:pt x="0" y="433264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-2700000">
            <a:off x="-4130808" y="3405062"/>
            <a:ext cx="5367133" cy="5230515"/>
          </a:xfrm>
          <a:custGeom>
            <a:avLst/>
            <a:gdLst/>
            <a:ahLst/>
            <a:cxnLst/>
            <a:rect r="r" b="b" t="t" l="l"/>
            <a:pathLst>
              <a:path h="5230515" w="5367133">
                <a:moveTo>
                  <a:pt x="0" y="0"/>
                </a:moveTo>
                <a:lnTo>
                  <a:pt x="5367132" y="0"/>
                </a:lnTo>
                <a:lnTo>
                  <a:pt x="5367132" y="5230515"/>
                </a:lnTo>
                <a:lnTo>
                  <a:pt x="0" y="523051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6584810" y="6372744"/>
            <a:ext cx="279269" cy="4343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399" spc="143">
                <a:solidFill>
                  <a:srgbClr val="FFFFFF"/>
                </a:solidFill>
                <a:latin typeface="Telegraf 1"/>
                <a:ea typeface="Telegraf 1"/>
                <a:cs typeface="Telegraf 1"/>
                <a:sym typeface="Telegraf 1"/>
              </a:rPr>
              <a:t>,</a:t>
            </a:r>
          </a:p>
        </p:txBody>
      </p:sp>
      <p:sp>
        <p:nvSpPr>
          <p:cNvPr name="Freeform 15" id="15"/>
          <p:cNvSpPr/>
          <p:nvPr/>
        </p:nvSpPr>
        <p:spPr>
          <a:xfrm flipH="false" flipV="false" rot="0">
            <a:off x="2432374" y="4266681"/>
            <a:ext cx="2518691" cy="1753638"/>
          </a:xfrm>
          <a:custGeom>
            <a:avLst/>
            <a:gdLst/>
            <a:ahLst/>
            <a:cxnLst/>
            <a:rect r="r" b="b" t="t" l="l"/>
            <a:pathLst>
              <a:path h="1753638" w="2518691">
                <a:moveTo>
                  <a:pt x="0" y="0"/>
                </a:moveTo>
                <a:lnTo>
                  <a:pt x="2518691" y="0"/>
                </a:lnTo>
                <a:lnTo>
                  <a:pt x="2518691" y="1753638"/>
                </a:lnTo>
                <a:lnTo>
                  <a:pt x="0" y="1753638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1297185" y="6258444"/>
            <a:ext cx="4897077" cy="1336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 spc="149">
                <a:solidFill>
                  <a:srgbClr val="000000"/>
                </a:solidFill>
                <a:latin typeface="Telegraf 1"/>
                <a:ea typeface="Telegraf 1"/>
                <a:cs typeface="Telegraf 1"/>
                <a:sym typeface="Telegraf 1"/>
              </a:rPr>
              <a:t> Murillo Castro, Rafael Lopes, Rodrigo Lima, Vinicius Bonfim</a:t>
            </a:r>
          </a:p>
        </p:txBody>
      </p:sp>
    </p:spTree>
  </p:cSld>
  <p:clrMapOvr>
    <a:masterClrMapping/>
  </p:clrMapOvr>
  <p:transition spd="slow">
    <p:cover dir="l"/>
  </p:transition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299592" y="-9921186"/>
            <a:ext cx="13688816" cy="11718891"/>
            <a:chOff x="0" y="0"/>
            <a:chExt cx="6350000" cy="543618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0000" cy="5436186"/>
            </a:xfrm>
            <a:custGeom>
              <a:avLst/>
              <a:gdLst/>
              <a:ahLst/>
              <a:cxnLst/>
              <a:rect r="r" b="b" t="t" l="l"/>
              <a:pathLst>
                <a:path h="5436186" w="6350000">
                  <a:moveTo>
                    <a:pt x="3175000" y="0"/>
                  </a:moveTo>
                  <a:cubicBezTo>
                    <a:pt x="1421496" y="0"/>
                    <a:pt x="0" y="1216932"/>
                    <a:pt x="0" y="2718093"/>
                  </a:cubicBezTo>
                  <a:cubicBezTo>
                    <a:pt x="0" y="4219255"/>
                    <a:pt x="1421496" y="5436186"/>
                    <a:pt x="3175000" y="5436186"/>
                  </a:cubicBezTo>
                  <a:cubicBezTo>
                    <a:pt x="4928504" y="5436186"/>
                    <a:pt x="6350000" y="4219255"/>
                    <a:pt x="6350000" y="2718093"/>
                  </a:cubicBezTo>
                  <a:cubicBezTo>
                    <a:pt x="6350000" y="1216932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48B281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6194262" y="-118670"/>
            <a:ext cx="2217536" cy="1478357"/>
          </a:xfrm>
          <a:custGeom>
            <a:avLst/>
            <a:gdLst/>
            <a:ahLst/>
            <a:cxnLst/>
            <a:rect r="r" b="b" t="t" l="l"/>
            <a:pathLst>
              <a:path h="1478357" w="2217536">
                <a:moveTo>
                  <a:pt x="0" y="0"/>
                </a:moveTo>
                <a:lnTo>
                  <a:pt x="2217536" y="0"/>
                </a:lnTo>
                <a:lnTo>
                  <a:pt x="2217536" y="1478358"/>
                </a:lnTo>
                <a:lnTo>
                  <a:pt x="0" y="147835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8478473" y="539462"/>
            <a:ext cx="1464404" cy="984812"/>
          </a:xfrm>
          <a:custGeom>
            <a:avLst/>
            <a:gdLst/>
            <a:ahLst/>
            <a:cxnLst/>
            <a:rect r="r" b="b" t="t" l="l"/>
            <a:pathLst>
              <a:path h="984812" w="1464404">
                <a:moveTo>
                  <a:pt x="0" y="0"/>
                </a:moveTo>
                <a:lnTo>
                  <a:pt x="1464404" y="0"/>
                </a:lnTo>
                <a:lnTo>
                  <a:pt x="1464404" y="984811"/>
                </a:lnTo>
                <a:lnTo>
                  <a:pt x="0" y="98481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0291343" y="209151"/>
            <a:ext cx="1696276" cy="822717"/>
          </a:xfrm>
          <a:custGeom>
            <a:avLst/>
            <a:gdLst/>
            <a:ahLst/>
            <a:cxnLst/>
            <a:rect r="r" b="b" t="t" l="l"/>
            <a:pathLst>
              <a:path h="822717" w="1696276">
                <a:moveTo>
                  <a:pt x="0" y="0"/>
                </a:moveTo>
                <a:lnTo>
                  <a:pt x="1696275" y="0"/>
                </a:lnTo>
                <a:lnTo>
                  <a:pt x="1696275" y="822716"/>
                </a:lnTo>
                <a:lnTo>
                  <a:pt x="0" y="82271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594674" y="1359688"/>
            <a:ext cx="8295772" cy="1143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250"/>
              </a:lnSpc>
            </a:pPr>
            <a:r>
              <a:rPr lang="en-US" b="true" sz="7500" spc="-337">
                <a:solidFill>
                  <a:srgbClr val="000000"/>
                </a:solidFill>
                <a:latin typeface="Telegraf 2 Bold"/>
                <a:ea typeface="Telegraf 2 Bold"/>
                <a:cs typeface="Telegraf 2 Bold"/>
                <a:sym typeface="Telegraf 2 Bold"/>
              </a:rPr>
              <a:t>OUR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594674" y="2228646"/>
            <a:ext cx="9202218" cy="1143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250"/>
              </a:lnSpc>
            </a:pPr>
            <a:r>
              <a:rPr lang="en-US" b="true" sz="7500" spc="-337">
                <a:solidFill>
                  <a:srgbClr val="68D6A3"/>
                </a:solidFill>
                <a:latin typeface="Telegraf 2 Bold"/>
                <a:ea typeface="Telegraf 2 Bold"/>
                <a:cs typeface="Telegraf 2 Bold"/>
                <a:sym typeface="Telegraf 2 Bold"/>
              </a:rPr>
              <a:t>PROJECT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13818535" y="4134458"/>
            <a:ext cx="1822213" cy="1885861"/>
          </a:xfrm>
          <a:custGeom>
            <a:avLst/>
            <a:gdLst/>
            <a:ahLst/>
            <a:cxnLst/>
            <a:rect r="r" b="b" t="t" l="l"/>
            <a:pathLst>
              <a:path h="1885861" w="1822213">
                <a:moveTo>
                  <a:pt x="0" y="0"/>
                </a:moveTo>
                <a:lnTo>
                  <a:pt x="1822213" y="0"/>
                </a:lnTo>
                <a:lnTo>
                  <a:pt x="1822213" y="1885861"/>
                </a:lnTo>
                <a:lnTo>
                  <a:pt x="0" y="188586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2316586" y="6258444"/>
            <a:ext cx="4826112" cy="1336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 spc="274">
                <a:solidFill>
                  <a:srgbClr val="000000"/>
                </a:solidFill>
                <a:latin typeface="Telegraf 1"/>
                <a:ea typeface="Telegraf 1"/>
                <a:cs typeface="Telegraf 1"/>
                <a:sym typeface="Telegraf 1"/>
              </a:rPr>
              <a:t>We have care and focus on ecology in the virtual space.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-2700000">
            <a:off x="15927905" y="-235134"/>
            <a:ext cx="4445809" cy="4332643"/>
          </a:xfrm>
          <a:custGeom>
            <a:avLst/>
            <a:gdLst/>
            <a:ahLst/>
            <a:cxnLst/>
            <a:rect r="r" b="b" t="t" l="l"/>
            <a:pathLst>
              <a:path h="4332643" w="4445809">
                <a:moveTo>
                  <a:pt x="0" y="0"/>
                </a:moveTo>
                <a:lnTo>
                  <a:pt x="4445809" y="0"/>
                </a:lnTo>
                <a:lnTo>
                  <a:pt x="4445809" y="4332643"/>
                </a:lnTo>
                <a:lnTo>
                  <a:pt x="0" y="433264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-2700000">
            <a:off x="-4130808" y="3405062"/>
            <a:ext cx="5367133" cy="5230515"/>
          </a:xfrm>
          <a:custGeom>
            <a:avLst/>
            <a:gdLst/>
            <a:ahLst/>
            <a:cxnLst/>
            <a:rect r="r" b="b" t="t" l="l"/>
            <a:pathLst>
              <a:path h="5230515" w="5367133">
                <a:moveTo>
                  <a:pt x="0" y="0"/>
                </a:moveTo>
                <a:lnTo>
                  <a:pt x="5367132" y="0"/>
                </a:lnTo>
                <a:lnTo>
                  <a:pt x="5367132" y="5230515"/>
                </a:lnTo>
                <a:lnTo>
                  <a:pt x="0" y="523051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13" id="13"/>
          <p:cNvSpPr/>
          <p:nvPr/>
        </p:nvSpPr>
        <p:spPr>
          <a:xfrm flipV="true">
            <a:off x="1297185" y="8038032"/>
            <a:ext cx="15962115" cy="0"/>
          </a:xfrm>
          <a:prstGeom prst="line">
            <a:avLst/>
          </a:prstGeom>
          <a:ln cap="flat" w="28575">
            <a:solidFill>
              <a:srgbClr val="10E8E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4" id="14"/>
          <p:cNvSpPr/>
          <p:nvPr/>
        </p:nvSpPr>
        <p:spPr>
          <a:xfrm flipH="false" flipV="false" rot="0">
            <a:off x="8403446" y="3800271"/>
            <a:ext cx="2179460" cy="2418264"/>
          </a:xfrm>
          <a:custGeom>
            <a:avLst/>
            <a:gdLst/>
            <a:ahLst/>
            <a:cxnLst/>
            <a:rect r="r" b="b" t="t" l="l"/>
            <a:pathLst>
              <a:path h="2418264" w="2179460">
                <a:moveTo>
                  <a:pt x="0" y="0"/>
                </a:moveTo>
                <a:lnTo>
                  <a:pt x="2179460" y="0"/>
                </a:lnTo>
                <a:lnTo>
                  <a:pt x="2179460" y="2418264"/>
                </a:lnTo>
                <a:lnTo>
                  <a:pt x="0" y="2418264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6584810" y="6258444"/>
            <a:ext cx="5816733" cy="1336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 spc="274">
                <a:solidFill>
                  <a:srgbClr val="000000"/>
                </a:solidFill>
                <a:latin typeface="Telegraf 1"/>
                <a:ea typeface="Telegraf 1"/>
                <a:cs typeface="Telegraf 1"/>
                <a:sym typeface="Telegraf 1"/>
              </a:rPr>
              <a:t>W</a:t>
            </a:r>
            <a:r>
              <a:rPr lang="en-US" sz="2499" spc="274">
                <a:solidFill>
                  <a:srgbClr val="000000"/>
                </a:solidFill>
                <a:latin typeface="Telegraf 1"/>
                <a:ea typeface="Telegraf 1"/>
                <a:cs typeface="Telegraf 1"/>
                <a:sym typeface="Telegraf 1"/>
              </a:rPr>
              <a:t>e developed a web application for a course platform.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6584810" y="6372744"/>
            <a:ext cx="279269" cy="4343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399" spc="143">
                <a:solidFill>
                  <a:srgbClr val="FFFFFF"/>
                </a:solidFill>
                <a:latin typeface="Telegraf 1"/>
                <a:ea typeface="Telegraf 1"/>
                <a:cs typeface="Telegraf 1"/>
                <a:sym typeface="Telegraf 1"/>
              </a:rPr>
              <a:t>,</a:t>
            </a:r>
          </a:p>
        </p:txBody>
      </p:sp>
      <p:sp>
        <p:nvSpPr>
          <p:cNvPr name="Freeform 17" id="17"/>
          <p:cNvSpPr/>
          <p:nvPr/>
        </p:nvSpPr>
        <p:spPr>
          <a:xfrm flipH="false" flipV="false" rot="0">
            <a:off x="2432374" y="4266681"/>
            <a:ext cx="2518691" cy="1753638"/>
          </a:xfrm>
          <a:custGeom>
            <a:avLst/>
            <a:gdLst/>
            <a:ahLst/>
            <a:cxnLst/>
            <a:rect r="r" b="b" t="t" l="l"/>
            <a:pathLst>
              <a:path h="1753638" w="2518691">
                <a:moveTo>
                  <a:pt x="0" y="0"/>
                </a:moveTo>
                <a:lnTo>
                  <a:pt x="2518691" y="0"/>
                </a:lnTo>
                <a:lnTo>
                  <a:pt x="2518691" y="1753638"/>
                </a:lnTo>
                <a:lnTo>
                  <a:pt x="0" y="1753638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1297185" y="6258444"/>
            <a:ext cx="4897077" cy="1336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 spc="149">
                <a:solidFill>
                  <a:srgbClr val="000000"/>
                </a:solidFill>
                <a:latin typeface="Telegraf 1"/>
                <a:ea typeface="Telegraf 1"/>
                <a:cs typeface="Telegraf 1"/>
                <a:sym typeface="Telegraf 1"/>
              </a:rPr>
              <a:t> Murillo Castro, Rafael Lopes, Rodrigo Lima, Vinicius Bonfim</a:t>
            </a:r>
          </a:p>
        </p:txBody>
      </p:sp>
    </p:spTree>
  </p:cSld>
  <p:clrMapOvr>
    <a:masterClrMapping/>
  </p:clrMapOvr>
  <p:transition spd="fast">
    <p:fade/>
  </p:transition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299592" y="-9921186"/>
            <a:ext cx="13688816" cy="11718891"/>
            <a:chOff x="0" y="0"/>
            <a:chExt cx="6350000" cy="543618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0000" cy="5436186"/>
            </a:xfrm>
            <a:custGeom>
              <a:avLst/>
              <a:gdLst/>
              <a:ahLst/>
              <a:cxnLst/>
              <a:rect r="r" b="b" t="t" l="l"/>
              <a:pathLst>
                <a:path h="5436186" w="6350000">
                  <a:moveTo>
                    <a:pt x="3175000" y="0"/>
                  </a:moveTo>
                  <a:cubicBezTo>
                    <a:pt x="1421496" y="0"/>
                    <a:pt x="0" y="1216932"/>
                    <a:pt x="0" y="2718093"/>
                  </a:cubicBezTo>
                  <a:cubicBezTo>
                    <a:pt x="0" y="4219255"/>
                    <a:pt x="1421496" y="5436186"/>
                    <a:pt x="3175000" y="5436186"/>
                  </a:cubicBezTo>
                  <a:cubicBezTo>
                    <a:pt x="4928504" y="5436186"/>
                    <a:pt x="6350000" y="4219255"/>
                    <a:pt x="6350000" y="2718093"/>
                  </a:cubicBezTo>
                  <a:cubicBezTo>
                    <a:pt x="6350000" y="1216932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48B281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6194262" y="-118670"/>
            <a:ext cx="2217536" cy="1478357"/>
          </a:xfrm>
          <a:custGeom>
            <a:avLst/>
            <a:gdLst/>
            <a:ahLst/>
            <a:cxnLst/>
            <a:rect r="r" b="b" t="t" l="l"/>
            <a:pathLst>
              <a:path h="1478357" w="2217536">
                <a:moveTo>
                  <a:pt x="0" y="0"/>
                </a:moveTo>
                <a:lnTo>
                  <a:pt x="2217536" y="0"/>
                </a:lnTo>
                <a:lnTo>
                  <a:pt x="2217536" y="1478358"/>
                </a:lnTo>
                <a:lnTo>
                  <a:pt x="0" y="147835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8478473" y="539462"/>
            <a:ext cx="1464404" cy="984812"/>
          </a:xfrm>
          <a:custGeom>
            <a:avLst/>
            <a:gdLst/>
            <a:ahLst/>
            <a:cxnLst/>
            <a:rect r="r" b="b" t="t" l="l"/>
            <a:pathLst>
              <a:path h="984812" w="1464404">
                <a:moveTo>
                  <a:pt x="0" y="0"/>
                </a:moveTo>
                <a:lnTo>
                  <a:pt x="1464404" y="0"/>
                </a:lnTo>
                <a:lnTo>
                  <a:pt x="1464404" y="984811"/>
                </a:lnTo>
                <a:lnTo>
                  <a:pt x="0" y="98481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0291343" y="209151"/>
            <a:ext cx="1696276" cy="822717"/>
          </a:xfrm>
          <a:custGeom>
            <a:avLst/>
            <a:gdLst/>
            <a:ahLst/>
            <a:cxnLst/>
            <a:rect r="r" b="b" t="t" l="l"/>
            <a:pathLst>
              <a:path h="822717" w="1696276">
                <a:moveTo>
                  <a:pt x="0" y="0"/>
                </a:moveTo>
                <a:lnTo>
                  <a:pt x="1696275" y="0"/>
                </a:lnTo>
                <a:lnTo>
                  <a:pt x="1696275" y="822716"/>
                </a:lnTo>
                <a:lnTo>
                  <a:pt x="0" y="82271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AutoShape 7" id="7"/>
          <p:cNvSpPr/>
          <p:nvPr/>
        </p:nvSpPr>
        <p:spPr>
          <a:xfrm>
            <a:off x="1092927" y="9815379"/>
            <a:ext cx="15595039" cy="0"/>
          </a:xfrm>
          <a:prstGeom prst="line">
            <a:avLst/>
          </a:prstGeom>
          <a:ln cap="flat" w="28575">
            <a:solidFill>
              <a:srgbClr val="10E8E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8" id="8"/>
          <p:cNvSpPr txBox="true"/>
          <p:nvPr/>
        </p:nvSpPr>
        <p:spPr>
          <a:xfrm rot="0">
            <a:off x="594674" y="1359688"/>
            <a:ext cx="8295772" cy="1143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250"/>
              </a:lnSpc>
            </a:pPr>
            <a:r>
              <a:rPr lang="en-US" b="true" sz="7500" spc="-337">
                <a:solidFill>
                  <a:srgbClr val="000000"/>
                </a:solidFill>
                <a:latin typeface="Telegraf 2 Bold"/>
                <a:ea typeface="Telegraf 2 Bold"/>
                <a:cs typeface="Telegraf 2 Bold"/>
                <a:sym typeface="Telegraf 2 Bold"/>
              </a:rPr>
              <a:t>PROJECT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94674" y="2332040"/>
            <a:ext cx="9202218" cy="1143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250"/>
              </a:lnSpc>
            </a:pPr>
            <a:r>
              <a:rPr lang="en-US" b="true" sz="7500" spc="-337">
                <a:solidFill>
                  <a:srgbClr val="68D6A3"/>
                </a:solidFill>
                <a:latin typeface="Telegraf 2 Bold"/>
                <a:ea typeface="Telegraf 2 Bold"/>
                <a:cs typeface="Telegraf 2 Bold"/>
                <a:sym typeface="Telegraf 2 Bold"/>
              </a:rPr>
              <a:t>TECHNOLOGIES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404896" y="8713267"/>
            <a:ext cx="5323474" cy="914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599"/>
              </a:lnSpc>
            </a:pPr>
            <a:r>
              <a:rPr lang="en-US" b="true" sz="5999" spc="-269">
                <a:solidFill>
                  <a:srgbClr val="68D6A3"/>
                </a:solidFill>
                <a:latin typeface="Telegraf 2 Bold"/>
                <a:ea typeface="Telegraf 2 Bold"/>
                <a:cs typeface="Telegraf 2 Bold"/>
                <a:sym typeface="Telegraf 2 Bold"/>
              </a:rPr>
              <a:t>FRONT- END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0">
            <a:off x="1028700" y="5269957"/>
            <a:ext cx="1704918" cy="1835713"/>
          </a:xfrm>
          <a:custGeom>
            <a:avLst/>
            <a:gdLst/>
            <a:ahLst/>
            <a:cxnLst/>
            <a:rect r="r" b="b" t="t" l="l"/>
            <a:pathLst>
              <a:path h="1835713" w="1704918">
                <a:moveTo>
                  <a:pt x="0" y="0"/>
                </a:moveTo>
                <a:lnTo>
                  <a:pt x="1704918" y="0"/>
                </a:lnTo>
                <a:lnTo>
                  <a:pt x="1704918" y="1835713"/>
                </a:lnTo>
                <a:lnTo>
                  <a:pt x="0" y="183571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2733618" y="4009375"/>
            <a:ext cx="1599365" cy="1835713"/>
          </a:xfrm>
          <a:custGeom>
            <a:avLst/>
            <a:gdLst/>
            <a:ahLst/>
            <a:cxnLst/>
            <a:rect r="r" b="b" t="t" l="l"/>
            <a:pathLst>
              <a:path h="1835713" w="1599365">
                <a:moveTo>
                  <a:pt x="0" y="0"/>
                </a:moveTo>
                <a:lnTo>
                  <a:pt x="1599365" y="0"/>
                </a:lnTo>
                <a:lnTo>
                  <a:pt x="1599365" y="1835712"/>
                </a:lnTo>
                <a:lnTo>
                  <a:pt x="0" y="183571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4742560" y="5058739"/>
            <a:ext cx="1671711" cy="1910527"/>
          </a:xfrm>
          <a:custGeom>
            <a:avLst/>
            <a:gdLst/>
            <a:ahLst/>
            <a:cxnLst/>
            <a:rect r="r" b="b" t="t" l="l"/>
            <a:pathLst>
              <a:path h="1910527" w="1671711">
                <a:moveTo>
                  <a:pt x="0" y="0"/>
                </a:moveTo>
                <a:lnTo>
                  <a:pt x="1671712" y="0"/>
                </a:lnTo>
                <a:lnTo>
                  <a:pt x="1671712" y="1910528"/>
                </a:lnTo>
                <a:lnTo>
                  <a:pt x="0" y="1910528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4" id="14"/>
          <p:cNvGrpSpPr/>
          <p:nvPr/>
        </p:nvGrpSpPr>
        <p:grpSpPr>
          <a:xfrm rot="0">
            <a:off x="2931057" y="6781479"/>
            <a:ext cx="1811503" cy="1562421"/>
            <a:chOff x="0" y="0"/>
            <a:chExt cx="2415337" cy="2083228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415337" cy="2083228"/>
            </a:xfrm>
            <a:custGeom>
              <a:avLst/>
              <a:gdLst/>
              <a:ahLst/>
              <a:cxnLst/>
              <a:rect r="r" b="b" t="t" l="l"/>
              <a:pathLst>
                <a:path h="2083228" w="2415337">
                  <a:moveTo>
                    <a:pt x="0" y="0"/>
                  </a:moveTo>
                  <a:lnTo>
                    <a:pt x="2415337" y="0"/>
                  </a:lnTo>
                  <a:lnTo>
                    <a:pt x="2415337" y="2083228"/>
                  </a:lnTo>
                  <a:lnTo>
                    <a:pt x="0" y="20832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6" id="16"/>
            <p:cNvSpPr/>
            <p:nvPr/>
          </p:nvSpPr>
          <p:spPr>
            <a:xfrm flipH="false" flipV="false" rot="0">
              <a:off x="718180" y="535028"/>
              <a:ext cx="978977" cy="1013172"/>
            </a:xfrm>
            <a:custGeom>
              <a:avLst/>
              <a:gdLst/>
              <a:ahLst/>
              <a:cxnLst/>
              <a:rect r="r" b="b" t="t" l="l"/>
              <a:pathLst>
                <a:path h="1013172" w="978977">
                  <a:moveTo>
                    <a:pt x="0" y="0"/>
                  </a:moveTo>
                  <a:lnTo>
                    <a:pt x="978977" y="0"/>
                  </a:lnTo>
                  <a:lnTo>
                    <a:pt x="978977" y="1013172"/>
                  </a:lnTo>
                  <a:lnTo>
                    <a:pt x="0" y="101317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17" id="17"/>
          <p:cNvSpPr/>
          <p:nvPr/>
        </p:nvSpPr>
        <p:spPr>
          <a:xfrm flipH="false" flipV="false" rot="-2991450">
            <a:off x="15613268" y="-642048"/>
            <a:ext cx="4445809" cy="4332643"/>
          </a:xfrm>
          <a:custGeom>
            <a:avLst/>
            <a:gdLst/>
            <a:ahLst/>
            <a:cxnLst/>
            <a:rect r="r" b="b" t="t" l="l"/>
            <a:pathLst>
              <a:path h="4332643" w="4445809">
                <a:moveTo>
                  <a:pt x="0" y="0"/>
                </a:moveTo>
                <a:lnTo>
                  <a:pt x="4445809" y="0"/>
                </a:lnTo>
                <a:lnTo>
                  <a:pt x="4445809" y="4332643"/>
                </a:lnTo>
                <a:lnTo>
                  <a:pt x="0" y="4332643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  <p:transition spd="fast">
    <p:fade/>
  </p:transition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299592" y="-9921186"/>
            <a:ext cx="13688816" cy="11718891"/>
            <a:chOff x="0" y="0"/>
            <a:chExt cx="6350000" cy="543618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0000" cy="5436186"/>
            </a:xfrm>
            <a:custGeom>
              <a:avLst/>
              <a:gdLst/>
              <a:ahLst/>
              <a:cxnLst/>
              <a:rect r="r" b="b" t="t" l="l"/>
              <a:pathLst>
                <a:path h="5436186" w="6350000">
                  <a:moveTo>
                    <a:pt x="3175000" y="0"/>
                  </a:moveTo>
                  <a:cubicBezTo>
                    <a:pt x="1421496" y="0"/>
                    <a:pt x="0" y="1216932"/>
                    <a:pt x="0" y="2718093"/>
                  </a:cubicBezTo>
                  <a:cubicBezTo>
                    <a:pt x="0" y="4219255"/>
                    <a:pt x="1421496" y="5436186"/>
                    <a:pt x="3175000" y="5436186"/>
                  </a:cubicBezTo>
                  <a:cubicBezTo>
                    <a:pt x="4928504" y="5436186"/>
                    <a:pt x="6350000" y="4219255"/>
                    <a:pt x="6350000" y="2718093"/>
                  </a:cubicBezTo>
                  <a:cubicBezTo>
                    <a:pt x="6350000" y="1216932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48B281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6194262" y="-118670"/>
            <a:ext cx="2217536" cy="1478357"/>
          </a:xfrm>
          <a:custGeom>
            <a:avLst/>
            <a:gdLst/>
            <a:ahLst/>
            <a:cxnLst/>
            <a:rect r="r" b="b" t="t" l="l"/>
            <a:pathLst>
              <a:path h="1478357" w="2217536">
                <a:moveTo>
                  <a:pt x="0" y="0"/>
                </a:moveTo>
                <a:lnTo>
                  <a:pt x="2217536" y="0"/>
                </a:lnTo>
                <a:lnTo>
                  <a:pt x="2217536" y="1478358"/>
                </a:lnTo>
                <a:lnTo>
                  <a:pt x="0" y="147835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8478473" y="539462"/>
            <a:ext cx="1464404" cy="984812"/>
          </a:xfrm>
          <a:custGeom>
            <a:avLst/>
            <a:gdLst/>
            <a:ahLst/>
            <a:cxnLst/>
            <a:rect r="r" b="b" t="t" l="l"/>
            <a:pathLst>
              <a:path h="984812" w="1464404">
                <a:moveTo>
                  <a:pt x="0" y="0"/>
                </a:moveTo>
                <a:lnTo>
                  <a:pt x="1464404" y="0"/>
                </a:lnTo>
                <a:lnTo>
                  <a:pt x="1464404" y="984811"/>
                </a:lnTo>
                <a:lnTo>
                  <a:pt x="0" y="98481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0291343" y="209151"/>
            <a:ext cx="1696276" cy="822717"/>
          </a:xfrm>
          <a:custGeom>
            <a:avLst/>
            <a:gdLst/>
            <a:ahLst/>
            <a:cxnLst/>
            <a:rect r="r" b="b" t="t" l="l"/>
            <a:pathLst>
              <a:path h="822717" w="1696276">
                <a:moveTo>
                  <a:pt x="0" y="0"/>
                </a:moveTo>
                <a:lnTo>
                  <a:pt x="1696275" y="0"/>
                </a:lnTo>
                <a:lnTo>
                  <a:pt x="1696275" y="822716"/>
                </a:lnTo>
                <a:lnTo>
                  <a:pt x="0" y="82271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AutoShape 7" id="7"/>
          <p:cNvSpPr/>
          <p:nvPr/>
        </p:nvSpPr>
        <p:spPr>
          <a:xfrm>
            <a:off x="1092927" y="9815379"/>
            <a:ext cx="15595039" cy="0"/>
          </a:xfrm>
          <a:prstGeom prst="line">
            <a:avLst/>
          </a:prstGeom>
          <a:ln cap="flat" w="28575">
            <a:solidFill>
              <a:srgbClr val="10E8E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8" id="8"/>
          <p:cNvSpPr txBox="true"/>
          <p:nvPr/>
        </p:nvSpPr>
        <p:spPr>
          <a:xfrm rot="0">
            <a:off x="594674" y="1359688"/>
            <a:ext cx="8295772" cy="1143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250"/>
              </a:lnSpc>
            </a:pPr>
            <a:r>
              <a:rPr lang="en-US" b="true" sz="7500" spc="-337">
                <a:solidFill>
                  <a:srgbClr val="000000"/>
                </a:solidFill>
                <a:latin typeface="Telegraf 2 Bold"/>
                <a:ea typeface="Telegraf 2 Bold"/>
                <a:cs typeface="Telegraf 2 Bold"/>
                <a:sym typeface="Telegraf 2 Bold"/>
              </a:rPr>
              <a:t>PROJECT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94674" y="2332040"/>
            <a:ext cx="9202218" cy="1143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250"/>
              </a:lnSpc>
            </a:pPr>
            <a:r>
              <a:rPr lang="en-US" b="true" sz="7500" spc="-337">
                <a:solidFill>
                  <a:srgbClr val="68D6A3"/>
                </a:solidFill>
                <a:latin typeface="Telegraf 2 Bold"/>
                <a:ea typeface="Telegraf 2 Bold"/>
                <a:cs typeface="Telegraf 2 Bold"/>
                <a:sym typeface="Telegraf 2 Bold"/>
              </a:rPr>
              <a:t>TECHNOLOGIES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3532525" y="8687320"/>
            <a:ext cx="5323474" cy="914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599"/>
              </a:lnSpc>
            </a:pPr>
            <a:r>
              <a:rPr lang="en-US" b="true" sz="5999" spc="-269">
                <a:solidFill>
                  <a:srgbClr val="68D6A3"/>
                </a:solidFill>
                <a:latin typeface="Telegraf 2 Bold"/>
                <a:ea typeface="Telegraf 2 Bold"/>
                <a:cs typeface="Telegraf 2 Bold"/>
                <a:sym typeface="Telegraf 2 Bold"/>
              </a:rPr>
              <a:t>FRONT- END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0">
            <a:off x="2925912" y="5089502"/>
            <a:ext cx="1704918" cy="1835713"/>
          </a:xfrm>
          <a:custGeom>
            <a:avLst/>
            <a:gdLst/>
            <a:ahLst/>
            <a:cxnLst/>
            <a:rect r="r" b="b" t="t" l="l"/>
            <a:pathLst>
              <a:path h="1835713" w="1704918">
                <a:moveTo>
                  <a:pt x="0" y="0"/>
                </a:moveTo>
                <a:lnTo>
                  <a:pt x="1704918" y="0"/>
                </a:lnTo>
                <a:lnTo>
                  <a:pt x="1704918" y="1835713"/>
                </a:lnTo>
                <a:lnTo>
                  <a:pt x="0" y="183571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4630830" y="3828920"/>
            <a:ext cx="1599365" cy="1835713"/>
          </a:xfrm>
          <a:custGeom>
            <a:avLst/>
            <a:gdLst/>
            <a:ahLst/>
            <a:cxnLst/>
            <a:rect r="r" b="b" t="t" l="l"/>
            <a:pathLst>
              <a:path h="1835713" w="1599365">
                <a:moveTo>
                  <a:pt x="0" y="0"/>
                </a:moveTo>
                <a:lnTo>
                  <a:pt x="1599364" y="0"/>
                </a:lnTo>
                <a:lnTo>
                  <a:pt x="1599364" y="1835712"/>
                </a:lnTo>
                <a:lnTo>
                  <a:pt x="0" y="183571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6639772" y="4878284"/>
            <a:ext cx="1671711" cy="1910527"/>
          </a:xfrm>
          <a:custGeom>
            <a:avLst/>
            <a:gdLst/>
            <a:ahLst/>
            <a:cxnLst/>
            <a:rect r="r" b="b" t="t" l="l"/>
            <a:pathLst>
              <a:path h="1910527" w="1671711">
                <a:moveTo>
                  <a:pt x="0" y="0"/>
                </a:moveTo>
                <a:lnTo>
                  <a:pt x="1671711" y="0"/>
                </a:lnTo>
                <a:lnTo>
                  <a:pt x="1671711" y="1910528"/>
                </a:lnTo>
                <a:lnTo>
                  <a:pt x="0" y="1910528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4" id="14"/>
          <p:cNvGrpSpPr/>
          <p:nvPr/>
        </p:nvGrpSpPr>
        <p:grpSpPr>
          <a:xfrm rot="0">
            <a:off x="4828269" y="6601023"/>
            <a:ext cx="1811503" cy="1562421"/>
            <a:chOff x="0" y="0"/>
            <a:chExt cx="2415337" cy="2083228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415337" cy="2083228"/>
            </a:xfrm>
            <a:custGeom>
              <a:avLst/>
              <a:gdLst/>
              <a:ahLst/>
              <a:cxnLst/>
              <a:rect r="r" b="b" t="t" l="l"/>
              <a:pathLst>
                <a:path h="2083228" w="2415337">
                  <a:moveTo>
                    <a:pt x="0" y="0"/>
                  </a:moveTo>
                  <a:lnTo>
                    <a:pt x="2415337" y="0"/>
                  </a:lnTo>
                  <a:lnTo>
                    <a:pt x="2415337" y="2083228"/>
                  </a:lnTo>
                  <a:lnTo>
                    <a:pt x="0" y="20832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6" id="16"/>
            <p:cNvSpPr/>
            <p:nvPr/>
          </p:nvSpPr>
          <p:spPr>
            <a:xfrm flipH="false" flipV="false" rot="0">
              <a:off x="718180" y="535028"/>
              <a:ext cx="978977" cy="1013172"/>
            </a:xfrm>
            <a:custGeom>
              <a:avLst/>
              <a:gdLst/>
              <a:ahLst/>
              <a:cxnLst/>
              <a:rect r="r" b="b" t="t" l="l"/>
              <a:pathLst>
                <a:path h="1013172" w="978977">
                  <a:moveTo>
                    <a:pt x="0" y="0"/>
                  </a:moveTo>
                  <a:lnTo>
                    <a:pt x="978977" y="0"/>
                  </a:lnTo>
                  <a:lnTo>
                    <a:pt x="978977" y="1013172"/>
                  </a:lnTo>
                  <a:lnTo>
                    <a:pt x="0" y="101317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17" id="17"/>
          <p:cNvSpPr txBox="true"/>
          <p:nvPr/>
        </p:nvSpPr>
        <p:spPr>
          <a:xfrm rot="0">
            <a:off x="10089105" y="8603729"/>
            <a:ext cx="4248388" cy="933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600"/>
              </a:lnSpc>
            </a:pPr>
            <a:r>
              <a:rPr lang="en-US" b="true" sz="6000" spc="-270">
                <a:solidFill>
                  <a:srgbClr val="68D6A3"/>
                </a:solidFill>
                <a:latin typeface="Telegraf 2 Bold"/>
                <a:ea typeface="Telegraf 2 Bold"/>
                <a:cs typeface="Telegraf 2 Bold"/>
                <a:sym typeface="Telegraf 2 Bold"/>
              </a:rPr>
              <a:t>BACK - END</a:t>
            </a:r>
          </a:p>
        </p:txBody>
      </p:sp>
      <p:sp>
        <p:nvSpPr>
          <p:cNvPr name="Freeform 18" id="18"/>
          <p:cNvSpPr/>
          <p:nvPr/>
        </p:nvSpPr>
        <p:spPr>
          <a:xfrm flipH="false" flipV="false" rot="0">
            <a:off x="9796892" y="5970085"/>
            <a:ext cx="1754786" cy="1889406"/>
          </a:xfrm>
          <a:custGeom>
            <a:avLst/>
            <a:gdLst/>
            <a:ahLst/>
            <a:cxnLst/>
            <a:rect r="r" b="b" t="t" l="l"/>
            <a:pathLst>
              <a:path h="1889406" w="1754786">
                <a:moveTo>
                  <a:pt x="0" y="0"/>
                </a:moveTo>
                <a:lnTo>
                  <a:pt x="1754786" y="0"/>
                </a:lnTo>
                <a:lnTo>
                  <a:pt x="1754786" y="1889407"/>
                </a:lnTo>
                <a:lnTo>
                  <a:pt x="0" y="1889407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12634591" y="6034875"/>
            <a:ext cx="1774695" cy="2128570"/>
          </a:xfrm>
          <a:custGeom>
            <a:avLst/>
            <a:gdLst/>
            <a:ahLst/>
            <a:cxnLst/>
            <a:rect r="r" b="b" t="t" l="l"/>
            <a:pathLst>
              <a:path h="2128570" w="1774695">
                <a:moveTo>
                  <a:pt x="0" y="0"/>
                </a:moveTo>
                <a:lnTo>
                  <a:pt x="1774696" y="0"/>
                </a:lnTo>
                <a:lnTo>
                  <a:pt x="1774696" y="2128570"/>
                </a:lnTo>
                <a:lnTo>
                  <a:pt x="0" y="2128570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11280966" y="4265881"/>
            <a:ext cx="1572696" cy="1572696"/>
          </a:xfrm>
          <a:custGeom>
            <a:avLst/>
            <a:gdLst/>
            <a:ahLst/>
            <a:cxnLst/>
            <a:rect r="r" b="b" t="t" l="l"/>
            <a:pathLst>
              <a:path h="1572696" w="1572696">
                <a:moveTo>
                  <a:pt x="0" y="0"/>
                </a:moveTo>
                <a:lnTo>
                  <a:pt x="1572696" y="0"/>
                </a:lnTo>
                <a:lnTo>
                  <a:pt x="1572696" y="1572696"/>
                </a:lnTo>
                <a:lnTo>
                  <a:pt x="0" y="1572696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-2991450">
            <a:off x="15613268" y="-642048"/>
            <a:ext cx="4445809" cy="4332643"/>
          </a:xfrm>
          <a:custGeom>
            <a:avLst/>
            <a:gdLst/>
            <a:ahLst/>
            <a:cxnLst/>
            <a:rect r="r" b="b" t="t" l="l"/>
            <a:pathLst>
              <a:path h="4332643" w="4445809">
                <a:moveTo>
                  <a:pt x="0" y="0"/>
                </a:moveTo>
                <a:lnTo>
                  <a:pt x="4445809" y="0"/>
                </a:lnTo>
                <a:lnTo>
                  <a:pt x="4445809" y="4332643"/>
                </a:lnTo>
                <a:lnTo>
                  <a:pt x="0" y="4332643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  <p:transition spd="fast">
    <p:fade/>
  </p:transition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68D6A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739451" y="205983"/>
            <a:ext cx="1696276" cy="822717"/>
          </a:xfrm>
          <a:custGeom>
            <a:avLst/>
            <a:gdLst/>
            <a:ahLst/>
            <a:cxnLst/>
            <a:rect r="r" b="b" t="t" l="l"/>
            <a:pathLst>
              <a:path h="822717" w="1696276">
                <a:moveTo>
                  <a:pt x="0" y="0"/>
                </a:moveTo>
                <a:lnTo>
                  <a:pt x="1696276" y="0"/>
                </a:lnTo>
                <a:lnTo>
                  <a:pt x="1696276" y="822717"/>
                </a:lnTo>
                <a:lnTo>
                  <a:pt x="0" y="82271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-3270436">
            <a:off x="11209914" y="-1562688"/>
            <a:ext cx="12098771" cy="6654453"/>
            <a:chOff x="0" y="0"/>
            <a:chExt cx="4060919" cy="223354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19050" y="19050"/>
              <a:ext cx="4022947" cy="2195449"/>
            </a:xfrm>
            <a:custGeom>
              <a:avLst/>
              <a:gdLst/>
              <a:ahLst/>
              <a:cxnLst/>
              <a:rect r="r" b="b" t="t" l="l"/>
              <a:pathLst>
                <a:path h="2195449" w="4022947">
                  <a:moveTo>
                    <a:pt x="2925031" y="2195449"/>
                  </a:moveTo>
                  <a:lnTo>
                    <a:pt x="1097788" y="2195449"/>
                  </a:lnTo>
                  <a:cubicBezTo>
                    <a:pt x="491490" y="2195449"/>
                    <a:pt x="0" y="1703959"/>
                    <a:pt x="0" y="1097661"/>
                  </a:cubicBezTo>
                  <a:cubicBezTo>
                    <a:pt x="0" y="491490"/>
                    <a:pt x="491490" y="0"/>
                    <a:pt x="1097788" y="0"/>
                  </a:cubicBezTo>
                  <a:lnTo>
                    <a:pt x="2925158" y="0"/>
                  </a:lnTo>
                  <a:cubicBezTo>
                    <a:pt x="3531457" y="0"/>
                    <a:pt x="4022947" y="491490"/>
                    <a:pt x="4022947" y="1097788"/>
                  </a:cubicBezTo>
                  <a:cubicBezTo>
                    <a:pt x="4022820" y="1703959"/>
                    <a:pt x="3531329" y="2195449"/>
                    <a:pt x="2925031" y="2195449"/>
                  </a:cubicBezTo>
                  <a:close/>
                </a:path>
              </a:pathLst>
            </a:custGeom>
            <a:solidFill>
              <a:srgbClr val="F1EEEE"/>
            </a:solid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060920" cy="2233549"/>
            </a:xfrm>
            <a:custGeom>
              <a:avLst/>
              <a:gdLst/>
              <a:ahLst/>
              <a:cxnLst/>
              <a:rect r="r" b="b" t="t" l="l"/>
              <a:pathLst>
                <a:path h="2233549" w="4060920">
                  <a:moveTo>
                    <a:pt x="2944081" y="2233549"/>
                  </a:moveTo>
                  <a:lnTo>
                    <a:pt x="1116838" y="2233549"/>
                  </a:lnTo>
                  <a:cubicBezTo>
                    <a:pt x="501015" y="2233549"/>
                    <a:pt x="0" y="1732534"/>
                    <a:pt x="0" y="1116838"/>
                  </a:cubicBezTo>
                  <a:cubicBezTo>
                    <a:pt x="0" y="501015"/>
                    <a:pt x="501015" y="0"/>
                    <a:pt x="1116838" y="0"/>
                  </a:cubicBezTo>
                  <a:lnTo>
                    <a:pt x="2944208" y="0"/>
                  </a:lnTo>
                  <a:cubicBezTo>
                    <a:pt x="3559904" y="0"/>
                    <a:pt x="4060920" y="501015"/>
                    <a:pt x="4060920" y="1116838"/>
                  </a:cubicBezTo>
                  <a:cubicBezTo>
                    <a:pt x="4060920" y="1732534"/>
                    <a:pt x="3559904" y="2233549"/>
                    <a:pt x="2944081" y="2233549"/>
                  </a:cubicBezTo>
                  <a:close/>
                  <a:moveTo>
                    <a:pt x="1116838" y="38100"/>
                  </a:moveTo>
                  <a:cubicBezTo>
                    <a:pt x="521970" y="38100"/>
                    <a:pt x="38100" y="521970"/>
                    <a:pt x="38100" y="1116838"/>
                  </a:cubicBezTo>
                  <a:cubicBezTo>
                    <a:pt x="38100" y="1711579"/>
                    <a:pt x="521970" y="2195576"/>
                    <a:pt x="1116838" y="2195576"/>
                  </a:cubicBezTo>
                  <a:lnTo>
                    <a:pt x="2944208" y="2195576"/>
                  </a:lnTo>
                  <a:cubicBezTo>
                    <a:pt x="3538950" y="2195576"/>
                    <a:pt x="4022947" y="1711706"/>
                    <a:pt x="4022947" y="1116838"/>
                  </a:cubicBezTo>
                  <a:cubicBezTo>
                    <a:pt x="4022820" y="521970"/>
                    <a:pt x="3538949" y="38100"/>
                    <a:pt x="2944081" y="38100"/>
                  </a:cubicBezTo>
                  <a:lnTo>
                    <a:pt x="1116838" y="38100"/>
                  </a:lnTo>
                  <a:close/>
                </a:path>
              </a:pathLst>
            </a:custGeom>
            <a:solidFill>
              <a:srgbClr val="68D6A3"/>
            </a:solidFill>
          </p:spPr>
        </p:sp>
      </p:grpSp>
      <p:grpSp>
        <p:nvGrpSpPr>
          <p:cNvPr name="Group 6" id="6"/>
          <p:cNvGrpSpPr/>
          <p:nvPr/>
        </p:nvGrpSpPr>
        <p:grpSpPr>
          <a:xfrm rot="-3270436">
            <a:off x="3689147" y="-2169172"/>
            <a:ext cx="12098771" cy="6654453"/>
            <a:chOff x="0" y="0"/>
            <a:chExt cx="4060919" cy="2233549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19050" y="19050"/>
              <a:ext cx="4022947" cy="2195449"/>
            </a:xfrm>
            <a:custGeom>
              <a:avLst/>
              <a:gdLst/>
              <a:ahLst/>
              <a:cxnLst/>
              <a:rect r="r" b="b" t="t" l="l"/>
              <a:pathLst>
                <a:path h="2195449" w="4022947">
                  <a:moveTo>
                    <a:pt x="2925031" y="2195449"/>
                  </a:moveTo>
                  <a:lnTo>
                    <a:pt x="1097788" y="2195449"/>
                  </a:lnTo>
                  <a:cubicBezTo>
                    <a:pt x="491490" y="2195449"/>
                    <a:pt x="0" y="1703959"/>
                    <a:pt x="0" y="1097661"/>
                  </a:cubicBezTo>
                  <a:cubicBezTo>
                    <a:pt x="0" y="491490"/>
                    <a:pt x="491490" y="0"/>
                    <a:pt x="1097788" y="0"/>
                  </a:cubicBezTo>
                  <a:lnTo>
                    <a:pt x="2925158" y="0"/>
                  </a:lnTo>
                  <a:cubicBezTo>
                    <a:pt x="3531457" y="0"/>
                    <a:pt x="4022947" y="491490"/>
                    <a:pt x="4022947" y="1097788"/>
                  </a:cubicBezTo>
                  <a:cubicBezTo>
                    <a:pt x="4022820" y="1703959"/>
                    <a:pt x="3531329" y="2195449"/>
                    <a:pt x="2925031" y="2195449"/>
                  </a:cubicBezTo>
                  <a:close/>
                </a:path>
              </a:pathLst>
            </a:custGeom>
            <a:solidFill>
              <a:srgbClr val="F1EEEE"/>
            </a:solid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4060920" cy="2233549"/>
            </a:xfrm>
            <a:custGeom>
              <a:avLst/>
              <a:gdLst/>
              <a:ahLst/>
              <a:cxnLst/>
              <a:rect r="r" b="b" t="t" l="l"/>
              <a:pathLst>
                <a:path h="2233549" w="4060920">
                  <a:moveTo>
                    <a:pt x="2944081" y="2233549"/>
                  </a:moveTo>
                  <a:lnTo>
                    <a:pt x="1116838" y="2233549"/>
                  </a:lnTo>
                  <a:cubicBezTo>
                    <a:pt x="501015" y="2233549"/>
                    <a:pt x="0" y="1732534"/>
                    <a:pt x="0" y="1116838"/>
                  </a:cubicBezTo>
                  <a:cubicBezTo>
                    <a:pt x="0" y="501015"/>
                    <a:pt x="501015" y="0"/>
                    <a:pt x="1116838" y="0"/>
                  </a:cubicBezTo>
                  <a:lnTo>
                    <a:pt x="2944208" y="0"/>
                  </a:lnTo>
                  <a:cubicBezTo>
                    <a:pt x="3559904" y="0"/>
                    <a:pt x="4060920" y="501015"/>
                    <a:pt x="4060920" y="1116838"/>
                  </a:cubicBezTo>
                  <a:cubicBezTo>
                    <a:pt x="4060920" y="1732534"/>
                    <a:pt x="3559904" y="2233549"/>
                    <a:pt x="2944081" y="2233549"/>
                  </a:cubicBezTo>
                  <a:close/>
                  <a:moveTo>
                    <a:pt x="1116838" y="38100"/>
                  </a:moveTo>
                  <a:cubicBezTo>
                    <a:pt x="521970" y="38100"/>
                    <a:pt x="38100" y="521970"/>
                    <a:pt x="38100" y="1116838"/>
                  </a:cubicBezTo>
                  <a:cubicBezTo>
                    <a:pt x="38100" y="1711579"/>
                    <a:pt x="521970" y="2195576"/>
                    <a:pt x="1116838" y="2195576"/>
                  </a:cubicBezTo>
                  <a:lnTo>
                    <a:pt x="2944208" y="2195576"/>
                  </a:lnTo>
                  <a:cubicBezTo>
                    <a:pt x="3538950" y="2195576"/>
                    <a:pt x="4022947" y="1711706"/>
                    <a:pt x="4022947" y="1116838"/>
                  </a:cubicBezTo>
                  <a:cubicBezTo>
                    <a:pt x="4022820" y="521970"/>
                    <a:pt x="3538949" y="38100"/>
                    <a:pt x="2944081" y="38100"/>
                  </a:cubicBezTo>
                  <a:lnTo>
                    <a:pt x="1116838" y="38100"/>
                  </a:lnTo>
                  <a:close/>
                </a:path>
              </a:pathLst>
            </a:custGeom>
            <a:solidFill>
              <a:srgbClr val="68D6A3"/>
            </a:solidFill>
          </p:spPr>
        </p:sp>
      </p:grpSp>
      <p:grpSp>
        <p:nvGrpSpPr>
          <p:cNvPr name="Group 9" id="9"/>
          <p:cNvGrpSpPr/>
          <p:nvPr/>
        </p:nvGrpSpPr>
        <p:grpSpPr>
          <a:xfrm rot="-3270436">
            <a:off x="-4126741" y="-1974612"/>
            <a:ext cx="12098771" cy="6654453"/>
            <a:chOff x="0" y="0"/>
            <a:chExt cx="4060919" cy="2233549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19050" y="19050"/>
              <a:ext cx="4022947" cy="2195449"/>
            </a:xfrm>
            <a:custGeom>
              <a:avLst/>
              <a:gdLst/>
              <a:ahLst/>
              <a:cxnLst/>
              <a:rect r="r" b="b" t="t" l="l"/>
              <a:pathLst>
                <a:path h="2195449" w="4022947">
                  <a:moveTo>
                    <a:pt x="2925031" y="2195449"/>
                  </a:moveTo>
                  <a:lnTo>
                    <a:pt x="1097788" y="2195449"/>
                  </a:lnTo>
                  <a:cubicBezTo>
                    <a:pt x="491490" y="2195449"/>
                    <a:pt x="0" y="1703959"/>
                    <a:pt x="0" y="1097661"/>
                  </a:cubicBezTo>
                  <a:cubicBezTo>
                    <a:pt x="0" y="491490"/>
                    <a:pt x="491490" y="0"/>
                    <a:pt x="1097788" y="0"/>
                  </a:cubicBezTo>
                  <a:lnTo>
                    <a:pt x="2925158" y="0"/>
                  </a:lnTo>
                  <a:cubicBezTo>
                    <a:pt x="3531457" y="0"/>
                    <a:pt x="4022947" y="491490"/>
                    <a:pt x="4022947" y="1097788"/>
                  </a:cubicBezTo>
                  <a:cubicBezTo>
                    <a:pt x="4022820" y="1703959"/>
                    <a:pt x="3531329" y="2195449"/>
                    <a:pt x="2925031" y="2195449"/>
                  </a:cubicBezTo>
                  <a:close/>
                </a:path>
              </a:pathLst>
            </a:custGeom>
            <a:solidFill>
              <a:srgbClr val="F1EEEE"/>
            </a:solid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4060920" cy="2233549"/>
            </a:xfrm>
            <a:custGeom>
              <a:avLst/>
              <a:gdLst/>
              <a:ahLst/>
              <a:cxnLst/>
              <a:rect r="r" b="b" t="t" l="l"/>
              <a:pathLst>
                <a:path h="2233549" w="4060920">
                  <a:moveTo>
                    <a:pt x="2944081" y="2233549"/>
                  </a:moveTo>
                  <a:lnTo>
                    <a:pt x="1116838" y="2233549"/>
                  </a:lnTo>
                  <a:cubicBezTo>
                    <a:pt x="501015" y="2233549"/>
                    <a:pt x="0" y="1732534"/>
                    <a:pt x="0" y="1116838"/>
                  </a:cubicBezTo>
                  <a:cubicBezTo>
                    <a:pt x="0" y="501015"/>
                    <a:pt x="501015" y="0"/>
                    <a:pt x="1116838" y="0"/>
                  </a:cubicBezTo>
                  <a:lnTo>
                    <a:pt x="2944208" y="0"/>
                  </a:lnTo>
                  <a:cubicBezTo>
                    <a:pt x="3559904" y="0"/>
                    <a:pt x="4060920" y="501015"/>
                    <a:pt x="4060920" y="1116838"/>
                  </a:cubicBezTo>
                  <a:cubicBezTo>
                    <a:pt x="4060920" y="1732534"/>
                    <a:pt x="3559904" y="2233549"/>
                    <a:pt x="2944081" y="2233549"/>
                  </a:cubicBezTo>
                  <a:close/>
                  <a:moveTo>
                    <a:pt x="1116838" y="38100"/>
                  </a:moveTo>
                  <a:cubicBezTo>
                    <a:pt x="521970" y="38100"/>
                    <a:pt x="38100" y="521970"/>
                    <a:pt x="38100" y="1116838"/>
                  </a:cubicBezTo>
                  <a:cubicBezTo>
                    <a:pt x="38100" y="1711579"/>
                    <a:pt x="521970" y="2195576"/>
                    <a:pt x="1116838" y="2195576"/>
                  </a:cubicBezTo>
                  <a:lnTo>
                    <a:pt x="2944208" y="2195576"/>
                  </a:lnTo>
                  <a:cubicBezTo>
                    <a:pt x="3538950" y="2195576"/>
                    <a:pt x="4022947" y="1711706"/>
                    <a:pt x="4022947" y="1116838"/>
                  </a:cubicBezTo>
                  <a:cubicBezTo>
                    <a:pt x="4022820" y="521970"/>
                    <a:pt x="3538949" y="38100"/>
                    <a:pt x="2944081" y="38100"/>
                  </a:cubicBezTo>
                  <a:lnTo>
                    <a:pt x="1116838" y="38100"/>
                  </a:lnTo>
                  <a:close/>
                </a:path>
              </a:pathLst>
            </a:custGeom>
            <a:solidFill>
              <a:srgbClr val="68D6A3"/>
            </a:solidFill>
          </p:spPr>
        </p:sp>
      </p:grpSp>
      <p:grpSp>
        <p:nvGrpSpPr>
          <p:cNvPr name="Group 12" id="12"/>
          <p:cNvGrpSpPr/>
          <p:nvPr/>
        </p:nvGrpSpPr>
        <p:grpSpPr>
          <a:xfrm rot="-3270436">
            <a:off x="-2372251" y="6959773"/>
            <a:ext cx="12098771" cy="6654453"/>
            <a:chOff x="0" y="0"/>
            <a:chExt cx="4060919" cy="2233549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19050" y="19050"/>
              <a:ext cx="4022947" cy="2195449"/>
            </a:xfrm>
            <a:custGeom>
              <a:avLst/>
              <a:gdLst/>
              <a:ahLst/>
              <a:cxnLst/>
              <a:rect r="r" b="b" t="t" l="l"/>
              <a:pathLst>
                <a:path h="2195449" w="4022947">
                  <a:moveTo>
                    <a:pt x="2925031" y="2195449"/>
                  </a:moveTo>
                  <a:lnTo>
                    <a:pt x="1097788" y="2195449"/>
                  </a:lnTo>
                  <a:cubicBezTo>
                    <a:pt x="491490" y="2195449"/>
                    <a:pt x="0" y="1703959"/>
                    <a:pt x="0" y="1097661"/>
                  </a:cubicBezTo>
                  <a:cubicBezTo>
                    <a:pt x="0" y="491490"/>
                    <a:pt x="491490" y="0"/>
                    <a:pt x="1097788" y="0"/>
                  </a:cubicBezTo>
                  <a:lnTo>
                    <a:pt x="2925158" y="0"/>
                  </a:lnTo>
                  <a:cubicBezTo>
                    <a:pt x="3531457" y="0"/>
                    <a:pt x="4022947" y="491490"/>
                    <a:pt x="4022947" y="1097788"/>
                  </a:cubicBezTo>
                  <a:cubicBezTo>
                    <a:pt x="4022820" y="1703959"/>
                    <a:pt x="3531329" y="2195449"/>
                    <a:pt x="2925031" y="2195449"/>
                  </a:cubicBezTo>
                  <a:close/>
                </a:path>
              </a:pathLst>
            </a:custGeom>
            <a:solidFill>
              <a:srgbClr val="F1EEEE"/>
            </a:solidFill>
          </p:spPr>
        </p:sp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4060920" cy="2233549"/>
            </a:xfrm>
            <a:custGeom>
              <a:avLst/>
              <a:gdLst/>
              <a:ahLst/>
              <a:cxnLst/>
              <a:rect r="r" b="b" t="t" l="l"/>
              <a:pathLst>
                <a:path h="2233549" w="4060920">
                  <a:moveTo>
                    <a:pt x="2944081" y="2233549"/>
                  </a:moveTo>
                  <a:lnTo>
                    <a:pt x="1116838" y="2233549"/>
                  </a:lnTo>
                  <a:cubicBezTo>
                    <a:pt x="501015" y="2233549"/>
                    <a:pt x="0" y="1732534"/>
                    <a:pt x="0" y="1116838"/>
                  </a:cubicBezTo>
                  <a:cubicBezTo>
                    <a:pt x="0" y="501015"/>
                    <a:pt x="501015" y="0"/>
                    <a:pt x="1116838" y="0"/>
                  </a:cubicBezTo>
                  <a:lnTo>
                    <a:pt x="2944208" y="0"/>
                  </a:lnTo>
                  <a:cubicBezTo>
                    <a:pt x="3559904" y="0"/>
                    <a:pt x="4060920" y="501015"/>
                    <a:pt x="4060920" y="1116838"/>
                  </a:cubicBezTo>
                  <a:cubicBezTo>
                    <a:pt x="4060920" y="1732534"/>
                    <a:pt x="3559904" y="2233549"/>
                    <a:pt x="2944081" y="2233549"/>
                  </a:cubicBezTo>
                  <a:close/>
                  <a:moveTo>
                    <a:pt x="1116838" y="38100"/>
                  </a:moveTo>
                  <a:cubicBezTo>
                    <a:pt x="521970" y="38100"/>
                    <a:pt x="38100" y="521970"/>
                    <a:pt x="38100" y="1116838"/>
                  </a:cubicBezTo>
                  <a:cubicBezTo>
                    <a:pt x="38100" y="1711579"/>
                    <a:pt x="521970" y="2195576"/>
                    <a:pt x="1116838" y="2195576"/>
                  </a:cubicBezTo>
                  <a:lnTo>
                    <a:pt x="2944208" y="2195576"/>
                  </a:lnTo>
                  <a:cubicBezTo>
                    <a:pt x="3538950" y="2195576"/>
                    <a:pt x="4022947" y="1711706"/>
                    <a:pt x="4022947" y="1116838"/>
                  </a:cubicBezTo>
                  <a:cubicBezTo>
                    <a:pt x="4022820" y="521970"/>
                    <a:pt x="3538949" y="38100"/>
                    <a:pt x="2944081" y="38100"/>
                  </a:cubicBezTo>
                  <a:lnTo>
                    <a:pt x="1116838" y="38100"/>
                  </a:lnTo>
                  <a:close/>
                </a:path>
              </a:pathLst>
            </a:custGeom>
            <a:solidFill>
              <a:srgbClr val="68D6A3"/>
            </a:solidFill>
          </p:spPr>
        </p:sp>
      </p:grpSp>
      <p:grpSp>
        <p:nvGrpSpPr>
          <p:cNvPr name="Group 15" id="15"/>
          <p:cNvGrpSpPr/>
          <p:nvPr/>
        </p:nvGrpSpPr>
        <p:grpSpPr>
          <a:xfrm rot="-3441483">
            <a:off x="5664117" y="7533776"/>
            <a:ext cx="12098771" cy="6654453"/>
            <a:chOff x="0" y="0"/>
            <a:chExt cx="4060919" cy="2233549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19050" y="19050"/>
              <a:ext cx="4022947" cy="2195449"/>
            </a:xfrm>
            <a:custGeom>
              <a:avLst/>
              <a:gdLst/>
              <a:ahLst/>
              <a:cxnLst/>
              <a:rect r="r" b="b" t="t" l="l"/>
              <a:pathLst>
                <a:path h="2195449" w="4022947">
                  <a:moveTo>
                    <a:pt x="2925031" y="2195449"/>
                  </a:moveTo>
                  <a:lnTo>
                    <a:pt x="1097788" y="2195449"/>
                  </a:lnTo>
                  <a:cubicBezTo>
                    <a:pt x="491490" y="2195449"/>
                    <a:pt x="0" y="1703959"/>
                    <a:pt x="0" y="1097661"/>
                  </a:cubicBezTo>
                  <a:cubicBezTo>
                    <a:pt x="0" y="491490"/>
                    <a:pt x="491490" y="0"/>
                    <a:pt x="1097788" y="0"/>
                  </a:cubicBezTo>
                  <a:lnTo>
                    <a:pt x="2925158" y="0"/>
                  </a:lnTo>
                  <a:cubicBezTo>
                    <a:pt x="3531457" y="0"/>
                    <a:pt x="4022947" y="491490"/>
                    <a:pt x="4022947" y="1097788"/>
                  </a:cubicBezTo>
                  <a:cubicBezTo>
                    <a:pt x="4022820" y="1703959"/>
                    <a:pt x="3531329" y="2195449"/>
                    <a:pt x="2925031" y="2195449"/>
                  </a:cubicBezTo>
                  <a:close/>
                </a:path>
              </a:pathLst>
            </a:custGeom>
            <a:solidFill>
              <a:srgbClr val="F1EEEE"/>
            </a:solidFill>
          </p:spPr>
        </p:sp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4060920" cy="2233549"/>
            </a:xfrm>
            <a:custGeom>
              <a:avLst/>
              <a:gdLst/>
              <a:ahLst/>
              <a:cxnLst/>
              <a:rect r="r" b="b" t="t" l="l"/>
              <a:pathLst>
                <a:path h="2233549" w="4060920">
                  <a:moveTo>
                    <a:pt x="2944081" y="2233549"/>
                  </a:moveTo>
                  <a:lnTo>
                    <a:pt x="1116838" y="2233549"/>
                  </a:lnTo>
                  <a:cubicBezTo>
                    <a:pt x="501015" y="2233549"/>
                    <a:pt x="0" y="1732534"/>
                    <a:pt x="0" y="1116838"/>
                  </a:cubicBezTo>
                  <a:cubicBezTo>
                    <a:pt x="0" y="501015"/>
                    <a:pt x="501015" y="0"/>
                    <a:pt x="1116838" y="0"/>
                  </a:cubicBezTo>
                  <a:lnTo>
                    <a:pt x="2944208" y="0"/>
                  </a:lnTo>
                  <a:cubicBezTo>
                    <a:pt x="3559904" y="0"/>
                    <a:pt x="4060920" y="501015"/>
                    <a:pt x="4060920" y="1116838"/>
                  </a:cubicBezTo>
                  <a:cubicBezTo>
                    <a:pt x="4060920" y="1732534"/>
                    <a:pt x="3559904" y="2233549"/>
                    <a:pt x="2944081" y="2233549"/>
                  </a:cubicBezTo>
                  <a:close/>
                  <a:moveTo>
                    <a:pt x="1116838" y="38100"/>
                  </a:moveTo>
                  <a:cubicBezTo>
                    <a:pt x="521970" y="38100"/>
                    <a:pt x="38100" y="521970"/>
                    <a:pt x="38100" y="1116838"/>
                  </a:cubicBezTo>
                  <a:cubicBezTo>
                    <a:pt x="38100" y="1711579"/>
                    <a:pt x="521970" y="2195576"/>
                    <a:pt x="1116838" y="2195576"/>
                  </a:cubicBezTo>
                  <a:lnTo>
                    <a:pt x="2944208" y="2195576"/>
                  </a:lnTo>
                  <a:cubicBezTo>
                    <a:pt x="3538950" y="2195576"/>
                    <a:pt x="4022947" y="1711706"/>
                    <a:pt x="4022947" y="1116838"/>
                  </a:cubicBezTo>
                  <a:cubicBezTo>
                    <a:pt x="4022820" y="521970"/>
                    <a:pt x="3538949" y="38100"/>
                    <a:pt x="2944081" y="38100"/>
                  </a:cubicBezTo>
                  <a:lnTo>
                    <a:pt x="1116838" y="38100"/>
                  </a:lnTo>
                  <a:close/>
                </a:path>
              </a:pathLst>
            </a:custGeom>
            <a:solidFill>
              <a:srgbClr val="68D6A3"/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-3790419" y="-9731464"/>
            <a:ext cx="13688816" cy="11718891"/>
            <a:chOff x="0" y="0"/>
            <a:chExt cx="6350000" cy="5436186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6350000" cy="5436186"/>
            </a:xfrm>
            <a:custGeom>
              <a:avLst/>
              <a:gdLst/>
              <a:ahLst/>
              <a:cxnLst/>
              <a:rect r="r" b="b" t="t" l="l"/>
              <a:pathLst>
                <a:path h="5436186" w="6350000">
                  <a:moveTo>
                    <a:pt x="3175000" y="0"/>
                  </a:moveTo>
                  <a:cubicBezTo>
                    <a:pt x="1421496" y="0"/>
                    <a:pt x="0" y="1216932"/>
                    <a:pt x="0" y="2718093"/>
                  </a:cubicBezTo>
                  <a:cubicBezTo>
                    <a:pt x="0" y="4219255"/>
                    <a:pt x="1421496" y="5436186"/>
                    <a:pt x="3175000" y="5436186"/>
                  </a:cubicBezTo>
                  <a:cubicBezTo>
                    <a:pt x="4928504" y="5436186"/>
                    <a:pt x="6350000" y="4219255"/>
                    <a:pt x="6350000" y="2718093"/>
                  </a:cubicBezTo>
                  <a:cubicBezTo>
                    <a:pt x="6350000" y="1216932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68D6A3"/>
            </a:solidFill>
          </p:spPr>
        </p:sp>
      </p:grpSp>
      <p:sp>
        <p:nvSpPr>
          <p:cNvPr name="Freeform 20" id="20"/>
          <p:cNvSpPr/>
          <p:nvPr/>
        </p:nvSpPr>
        <p:spPr>
          <a:xfrm flipH="false" flipV="false" rot="0">
            <a:off x="185130" y="-125743"/>
            <a:ext cx="2217536" cy="1478357"/>
          </a:xfrm>
          <a:custGeom>
            <a:avLst/>
            <a:gdLst/>
            <a:ahLst/>
            <a:cxnLst/>
            <a:rect r="r" b="b" t="t" l="l"/>
            <a:pathLst>
              <a:path h="1478357" w="2217536">
                <a:moveTo>
                  <a:pt x="0" y="0"/>
                </a:moveTo>
                <a:lnTo>
                  <a:pt x="2217536" y="0"/>
                </a:lnTo>
                <a:lnTo>
                  <a:pt x="2217536" y="1478357"/>
                </a:lnTo>
                <a:lnTo>
                  <a:pt x="0" y="147835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2435692" y="324754"/>
            <a:ext cx="1464404" cy="984812"/>
          </a:xfrm>
          <a:custGeom>
            <a:avLst/>
            <a:gdLst/>
            <a:ahLst/>
            <a:cxnLst/>
            <a:rect r="r" b="b" t="t" l="l"/>
            <a:pathLst>
              <a:path h="984812" w="1464404">
                <a:moveTo>
                  <a:pt x="0" y="0"/>
                </a:moveTo>
                <a:lnTo>
                  <a:pt x="1464404" y="0"/>
                </a:lnTo>
                <a:lnTo>
                  <a:pt x="1464404" y="984812"/>
                </a:lnTo>
                <a:lnTo>
                  <a:pt x="0" y="98481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4315236" y="202077"/>
            <a:ext cx="1696276" cy="822717"/>
          </a:xfrm>
          <a:custGeom>
            <a:avLst/>
            <a:gdLst/>
            <a:ahLst/>
            <a:cxnLst/>
            <a:rect r="r" b="b" t="t" l="l"/>
            <a:pathLst>
              <a:path h="822717" w="1696276">
                <a:moveTo>
                  <a:pt x="0" y="0"/>
                </a:moveTo>
                <a:lnTo>
                  <a:pt x="1696276" y="0"/>
                </a:lnTo>
                <a:lnTo>
                  <a:pt x="1696276" y="822717"/>
                </a:lnTo>
                <a:lnTo>
                  <a:pt x="0" y="82271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23" id="23"/>
          <p:cNvSpPr txBox="true"/>
          <p:nvPr/>
        </p:nvSpPr>
        <p:spPr>
          <a:xfrm rot="0">
            <a:off x="3900096" y="3623074"/>
            <a:ext cx="8295772" cy="1527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999"/>
              </a:lnSpc>
            </a:pPr>
            <a:r>
              <a:rPr lang="en-US" b="true" sz="9999" spc="-449">
                <a:solidFill>
                  <a:srgbClr val="68D6A3"/>
                </a:solidFill>
                <a:latin typeface="Telegraf 2 Bold"/>
                <a:ea typeface="Telegraf 2 Bold"/>
                <a:cs typeface="Telegraf 2 Bold"/>
                <a:sym typeface="Telegraf 2 Bold"/>
              </a:rPr>
              <a:t>PROJECT</a:t>
            </a:r>
          </a:p>
        </p:txBody>
      </p:sp>
      <p:sp>
        <p:nvSpPr>
          <p:cNvPr name="Freeform 24" id="24"/>
          <p:cNvSpPr/>
          <p:nvPr/>
        </p:nvSpPr>
        <p:spPr>
          <a:xfrm flipH="false" flipV="false" rot="0">
            <a:off x="11713502" y="1764932"/>
            <a:ext cx="4569158" cy="4414949"/>
          </a:xfrm>
          <a:custGeom>
            <a:avLst/>
            <a:gdLst/>
            <a:ahLst/>
            <a:cxnLst/>
            <a:rect r="r" b="b" t="t" l="l"/>
            <a:pathLst>
              <a:path h="4414949" w="4569158">
                <a:moveTo>
                  <a:pt x="0" y="0"/>
                </a:moveTo>
                <a:lnTo>
                  <a:pt x="4569158" y="0"/>
                </a:lnTo>
                <a:lnTo>
                  <a:pt x="4569158" y="4414949"/>
                </a:lnTo>
                <a:lnTo>
                  <a:pt x="0" y="441494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5" id="25"/>
          <p:cNvSpPr txBox="true"/>
          <p:nvPr/>
        </p:nvSpPr>
        <p:spPr>
          <a:xfrm rot="0">
            <a:off x="3542799" y="5071723"/>
            <a:ext cx="9202218" cy="1527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999"/>
              </a:lnSpc>
            </a:pPr>
            <a:r>
              <a:rPr lang="en-US" b="true" sz="9999" spc="-449">
                <a:solidFill>
                  <a:srgbClr val="000000"/>
                </a:solidFill>
                <a:latin typeface="Telegraf 2 Bold"/>
                <a:ea typeface="Telegraf 2 Bold"/>
                <a:cs typeface="Telegraf 2 Bold"/>
                <a:sym typeface="Telegraf 2 Bold"/>
              </a:rPr>
              <a:t>APPEARANCE</a:t>
            </a:r>
          </a:p>
        </p:txBody>
      </p:sp>
    </p:spTree>
  </p:cSld>
  <p:clrMapOvr>
    <a:masterClrMapping/>
  </p:clrMapOvr>
  <p:transition spd="slow">
    <p:cover dir="l"/>
  </p:transition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68D6A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3270436">
            <a:off x="12938485" y="-4580428"/>
            <a:ext cx="12098771" cy="6654453"/>
            <a:chOff x="0" y="0"/>
            <a:chExt cx="4060919" cy="223354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9050" y="19050"/>
              <a:ext cx="4022947" cy="2195449"/>
            </a:xfrm>
            <a:custGeom>
              <a:avLst/>
              <a:gdLst/>
              <a:ahLst/>
              <a:cxnLst/>
              <a:rect r="r" b="b" t="t" l="l"/>
              <a:pathLst>
                <a:path h="2195449" w="4022947">
                  <a:moveTo>
                    <a:pt x="2925031" y="2195449"/>
                  </a:moveTo>
                  <a:lnTo>
                    <a:pt x="1097788" y="2195449"/>
                  </a:lnTo>
                  <a:cubicBezTo>
                    <a:pt x="491490" y="2195449"/>
                    <a:pt x="0" y="1703959"/>
                    <a:pt x="0" y="1097661"/>
                  </a:cubicBezTo>
                  <a:cubicBezTo>
                    <a:pt x="0" y="491490"/>
                    <a:pt x="491490" y="0"/>
                    <a:pt x="1097788" y="0"/>
                  </a:cubicBezTo>
                  <a:lnTo>
                    <a:pt x="2925158" y="0"/>
                  </a:lnTo>
                  <a:cubicBezTo>
                    <a:pt x="3531457" y="0"/>
                    <a:pt x="4022947" y="491490"/>
                    <a:pt x="4022947" y="1097788"/>
                  </a:cubicBezTo>
                  <a:cubicBezTo>
                    <a:pt x="4022820" y="1703959"/>
                    <a:pt x="3531329" y="2195449"/>
                    <a:pt x="2925031" y="2195449"/>
                  </a:cubicBezTo>
                  <a:close/>
                </a:path>
              </a:pathLst>
            </a:custGeom>
            <a:solidFill>
              <a:srgbClr val="F1EEEE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060920" cy="2233549"/>
            </a:xfrm>
            <a:custGeom>
              <a:avLst/>
              <a:gdLst/>
              <a:ahLst/>
              <a:cxnLst/>
              <a:rect r="r" b="b" t="t" l="l"/>
              <a:pathLst>
                <a:path h="2233549" w="4060920">
                  <a:moveTo>
                    <a:pt x="2944081" y="2233549"/>
                  </a:moveTo>
                  <a:lnTo>
                    <a:pt x="1116838" y="2233549"/>
                  </a:lnTo>
                  <a:cubicBezTo>
                    <a:pt x="501015" y="2233549"/>
                    <a:pt x="0" y="1732534"/>
                    <a:pt x="0" y="1116838"/>
                  </a:cubicBezTo>
                  <a:cubicBezTo>
                    <a:pt x="0" y="501015"/>
                    <a:pt x="501015" y="0"/>
                    <a:pt x="1116838" y="0"/>
                  </a:cubicBezTo>
                  <a:lnTo>
                    <a:pt x="2944208" y="0"/>
                  </a:lnTo>
                  <a:cubicBezTo>
                    <a:pt x="3559904" y="0"/>
                    <a:pt x="4060920" y="501015"/>
                    <a:pt x="4060920" y="1116838"/>
                  </a:cubicBezTo>
                  <a:cubicBezTo>
                    <a:pt x="4060920" y="1732534"/>
                    <a:pt x="3559904" y="2233549"/>
                    <a:pt x="2944081" y="2233549"/>
                  </a:cubicBezTo>
                  <a:close/>
                  <a:moveTo>
                    <a:pt x="1116838" y="38100"/>
                  </a:moveTo>
                  <a:cubicBezTo>
                    <a:pt x="521970" y="38100"/>
                    <a:pt x="38100" y="521970"/>
                    <a:pt x="38100" y="1116838"/>
                  </a:cubicBezTo>
                  <a:cubicBezTo>
                    <a:pt x="38100" y="1711579"/>
                    <a:pt x="521970" y="2195576"/>
                    <a:pt x="1116838" y="2195576"/>
                  </a:cubicBezTo>
                  <a:lnTo>
                    <a:pt x="2944208" y="2195576"/>
                  </a:lnTo>
                  <a:cubicBezTo>
                    <a:pt x="3538950" y="2195576"/>
                    <a:pt x="4022947" y="1711706"/>
                    <a:pt x="4022947" y="1116838"/>
                  </a:cubicBezTo>
                  <a:cubicBezTo>
                    <a:pt x="4022820" y="521970"/>
                    <a:pt x="3538949" y="38100"/>
                    <a:pt x="2944081" y="38100"/>
                  </a:cubicBezTo>
                  <a:lnTo>
                    <a:pt x="1116838" y="38100"/>
                  </a:lnTo>
                  <a:close/>
                </a:path>
              </a:pathLst>
            </a:custGeom>
            <a:solidFill>
              <a:srgbClr val="68D6A3"/>
            </a:solidFill>
          </p:spPr>
        </p:sp>
      </p:grpSp>
      <p:grpSp>
        <p:nvGrpSpPr>
          <p:cNvPr name="Group 5" id="5"/>
          <p:cNvGrpSpPr/>
          <p:nvPr/>
        </p:nvGrpSpPr>
        <p:grpSpPr>
          <a:xfrm rot="-3270436">
            <a:off x="4545796" y="-6409560"/>
            <a:ext cx="12098771" cy="6654453"/>
            <a:chOff x="0" y="0"/>
            <a:chExt cx="4060919" cy="223354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19050" y="19050"/>
              <a:ext cx="4022947" cy="2195449"/>
            </a:xfrm>
            <a:custGeom>
              <a:avLst/>
              <a:gdLst/>
              <a:ahLst/>
              <a:cxnLst/>
              <a:rect r="r" b="b" t="t" l="l"/>
              <a:pathLst>
                <a:path h="2195449" w="4022947">
                  <a:moveTo>
                    <a:pt x="2925031" y="2195449"/>
                  </a:moveTo>
                  <a:lnTo>
                    <a:pt x="1097788" y="2195449"/>
                  </a:lnTo>
                  <a:cubicBezTo>
                    <a:pt x="491490" y="2195449"/>
                    <a:pt x="0" y="1703959"/>
                    <a:pt x="0" y="1097661"/>
                  </a:cubicBezTo>
                  <a:cubicBezTo>
                    <a:pt x="0" y="491490"/>
                    <a:pt x="491490" y="0"/>
                    <a:pt x="1097788" y="0"/>
                  </a:cubicBezTo>
                  <a:lnTo>
                    <a:pt x="2925158" y="0"/>
                  </a:lnTo>
                  <a:cubicBezTo>
                    <a:pt x="3531457" y="0"/>
                    <a:pt x="4022947" y="491490"/>
                    <a:pt x="4022947" y="1097788"/>
                  </a:cubicBezTo>
                  <a:cubicBezTo>
                    <a:pt x="4022820" y="1703959"/>
                    <a:pt x="3531329" y="2195449"/>
                    <a:pt x="2925031" y="2195449"/>
                  </a:cubicBezTo>
                  <a:close/>
                </a:path>
              </a:pathLst>
            </a:custGeom>
            <a:solidFill>
              <a:srgbClr val="F1EEEE"/>
            </a:solid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060920" cy="2233549"/>
            </a:xfrm>
            <a:custGeom>
              <a:avLst/>
              <a:gdLst/>
              <a:ahLst/>
              <a:cxnLst/>
              <a:rect r="r" b="b" t="t" l="l"/>
              <a:pathLst>
                <a:path h="2233549" w="4060920">
                  <a:moveTo>
                    <a:pt x="2944081" y="2233549"/>
                  </a:moveTo>
                  <a:lnTo>
                    <a:pt x="1116838" y="2233549"/>
                  </a:lnTo>
                  <a:cubicBezTo>
                    <a:pt x="501015" y="2233549"/>
                    <a:pt x="0" y="1732534"/>
                    <a:pt x="0" y="1116838"/>
                  </a:cubicBezTo>
                  <a:cubicBezTo>
                    <a:pt x="0" y="501015"/>
                    <a:pt x="501015" y="0"/>
                    <a:pt x="1116838" y="0"/>
                  </a:cubicBezTo>
                  <a:lnTo>
                    <a:pt x="2944208" y="0"/>
                  </a:lnTo>
                  <a:cubicBezTo>
                    <a:pt x="3559904" y="0"/>
                    <a:pt x="4060920" y="501015"/>
                    <a:pt x="4060920" y="1116838"/>
                  </a:cubicBezTo>
                  <a:cubicBezTo>
                    <a:pt x="4060920" y="1732534"/>
                    <a:pt x="3559904" y="2233549"/>
                    <a:pt x="2944081" y="2233549"/>
                  </a:cubicBezTo>
                  <a:close/>
                  <a:moveTo>
                    <a:pt x="1116838" y="38100"/>
                  </a:moveTo>
                  <a:cubicBezTo>
                    <a:pt x="521970" y="38100"/>
                    <a:pt x="38100" y="521970"/>
                    <a:pt x="38100" y="1116838"/>
                  </a:cubicBezTo>
                  <a:cubicBezTo>
                    <a:pt x="38100" y="1711579"/>
                    <a:pt x="521970" y="2195576"/>
                    <a:pt x="1116838" y="2195576"/>
                  </a:cubicBezTo>
                  <a:lnTo>
                    <a:pt x="2944208" y="2195576"/>
                  </a:lnTo>
                  <a:cubicBezTo>
                    <a:pt x="3538950" y="2195576"/>
                    <a:pt x="4022947" y="1711706"/>
                    <a:pt x="4022947" y="1116838"/>
                  </a:cubicBezTo>
                  <a:cubicBezTo>
                    <a:pt x="4022820" y="521970"/>
                    <a:pt x="3538949" y="38100"/>
                    <a:pt x="2944081" y="38100"/>
                  </a:cubicBezTo>
                  <a:lnTo>
                    <a:pt x="1116838" y="38100"/>
                  </a:lnTo>
                  <a:close/>
                </a:path>
              </a:pathLst>
            </a:custGeom>
            <a:solidFill>
              <a:srgbClr val="68D6A3"/>
            </a:solidFill>
          </p:spPr>
        </p:sp>
      </p:grpSp>
      <p:grpSp>
        <p:nvGrpSpPr>
          <p:cNvPr name="Group 8" id="8"/>
          <p:cNvGrpSpPr/>
          <p:nvPr/>
        </p:nvGrpSpPr>
        <p:grpSpPr>
          <a:xfrm rot="-3270436">
            <a:off x="-5020686" y="-5494994"/>
            <a:ext cx="12098771" cy="6654453"/>
            <a:chOff x="0" y="0"/>
            <a:chExt cx="4060919" cy="2233549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19050" y="19050"/>
              <a:ext cx="4022947" cy="2195449"/>
            </a:xfrm>
            <a:custGeom>
              <a:avLst/>
              <a:gdLst/>
              <a:ahLst/>
              <a:cxnLst/>
              <a:rect r="r" b="b" t="t" l="l"/>
              <a:pathLst>
                <a:path h="2195449" w="4022947">
                  <a:moveTo>
                    <a:pt x="2925031" y="2195449"/>
                  </a:moveTo>
                  <a:lnTo>
                    <a:pt x="1097788" y="2195449"/>
                  </a:lnTo>
                  <a:cubicBezTo>
                    <a:pt x="491490" y="2195449"/>
                    <a:pt x="0" y="1703959"/>
                    <a:pt x="0" y="1097661"/>
                  </a:cubicBezTo>
                  <a:cubicBezTo>
                    <a:pt x="0" y="491490"/>
                    <a:pt x="491490" y="0"/>
                    <a:pt x="1097788" y="0"/>
                  </a:cubicBezTo>
                  <a:lnTo>
                    <a:pt x="2925158" y="0"/>
                  </a:lnTo>
                  <a:cubicBezTo>
                    <a:pt x="3531457" y="0"/>
                    <a:pt x="4022947" y="491490"/>
                    <a:pt x="4022947" y="1097788"/>
                  </a:cubicBezTo>
                  <a:cubicBezTo>
                    <a:pt x="4022820" y="1703959"/>
                    <a:pt x="3531329" y="2195449"/>
                    <a:pt x="2925031" y="2195449"/>
                  </a:cubicBezTo>
                  <a:close/>
                </a:path>
              </a:pathLst>
            </a:custGeom>
            <a:solidFill>
              <a:srgbClr val="F1EEEE"/>
            </a:solid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4060920" cy="2233549"/>
            </a:xfrm>
            <a:custGeom>
              <a:avLst/>
              <a:gdLst/>
              <a:ahLst/>
              <a:cxnLst/>
              <a:rect r="r" b="b" t="t" l="l"/>
              <a:pathLst>
                <a:path h="2233549" w="4060920">
                  <a:moveTo>
                    <a:pt x="2944081" y="2233549"/>
                  </a:moveTo>
                  <a:lnTo>
                    <a:pt x="1116838" y="2233549"/>
                  </a:lnTo>
                  <a:cubicBezTo>
                    <a:pt x="501015" y="2233549"/>
                    <a:pt x="0" y="1732534"/>
                    <a:pt x="0" y="1116838"/>
                  </a:cubicBezTo>
                  <a:cubicBezTo>
                    <a:pt x="0" y="501015"/>
                    <a:pt x="501015" y="0"/>
                    <a:pt x="1116838" y="0"/>
                  </a:cubicBezTo>
                  <a:lnTo>
                    <a:pt x="2944208" y="0"/>
                  </a:lnTo>
                  <a:cubicBezTo>
                    <a:pt x="3559904" y="0"/>
                    <a:pt x="4060920" y="501015"/>
                    <a:pt x="4060920" y="1116838"/>
                  </a:cubicBezTo>
                  <a:cubicBezTo>
                    <a:pt x="4060920" y="1732534"/>
                    <a:pt x="3559904" y="2233549"/>
                    <a:pt x="2944081" y="2233549"/>
                  </a:cubicBezTo>
                  <a:close/>
                  <a:moveTo>
                    <a:pt x="1116838" y="38100"/>
                  </a:moveTo>
                  <a:cubicBezTo>
                    <a:pt x="521970" y="38100"/>
                    <a:pt x="38100" y="521970"/>
                    <a:pt x="38100" y="1116838"/>
                  </a:cubicBezTo>
                  <a:cubicBezTo>
                    <a:pt x="38100" y="1711579"/>
                    <a:pt x="521970" y="2195576"/>
                    <a:pt x="1116838" y="2195576"/>
                  </a:cubicBezTo>
                  <a:lnTo>
                    <a:pt x="2944208" y="2195576"/>
                  </a:lnTo>
                  <a:cubicBezTo>
                    <a:pt x="3538950" y="2195576"/>
                    <a:pt x="4022947" y="1711706"/>
                    <a:pt x="4022947" y="1116838"/>
                  </a:cubicBezTo>
                  <a:cubicBezTo>
                    <a:pt x="4022820" y="521970"/>
                    <a:pt x="3538949" y="38100"/>
                    <a:pt x="2944081" y="38100"/>
                  </a:cubicBezTo>
                  <a:lnTo>
                    <a:pt x="1116838" y="38100"/>
                  </a:lnTo>
                  <a:close/>
                </a:path>
              </a:pathLst>
            </a:custGeom>
            <a:solidFill>
              <a:srgbClr val="68D6A3"/>
            </a:solidFill>
          </p:spPr>
        </p:sp>
      </p:grpSp>
      <p:grpSp>
        <p:nvGrpSpPr>
          <p:cNvPr name="Group 11" id="11"/>
          <p:cNvGrpSpPr/>
          <p:nvPr/>
        </p:nvGrpSpPr>
        <p:grpSpPr>
          <a:xfrm rot="-3270436">
            <a:off x="-4126741" y="10221647"/>
            <a:ext cx="12098771" cy="6654453"/>
            <a:chOff x="0" y="0"/>
            <a:chExt cx="4060919" cy="2233549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19050" y="19050"/>
              <a:ext cx="4022947" cy="2195449"/>
            </a:xfrm>
            <a:custGeom>
              <a:avLst/>
              <a:gdLst/>
              <a:ahLst/>
              <a:cxnLst/>
              <a:rect r="r" b="b" t="t" l="l"/>
              <a:pathLst>
                <a:path h="2195449" w="4022947">
                  <a:moveTo>
                    <a:pt x="2925031" y="2195449"/>
                  </a:moveTo>
                  <a:lnTo>
                    <a:pt x="1097788" y="2195449"/>
                  </a:lnTo>
                  <a:cubicBezTo>
                    <a:pt x="491490" y="2195449"/>
                    <a:pt x="0" y="1703959"/>
                    <a:pt x="0" y="1097661"/>
                  </a:cubicBezTo>
                  <a:cubicBezTo>
                    <a:pt x="0" y="491490"/>
                    <a:pt x="491490" y="0"/>
                    <a:pt x="1097788" y="0"/>
                  </a:cubicBezTo>
                  <a:lnTo>
                    <a:pt x="2925158" y="0"/>
                  </a:lnTo>
                  <a:cubicBezTo>
                    <a:pt x="3531457" y="0"/>
                    <a:pt x="4022947" y="491490"/>
                    <a:pt x="4022947" y="1097788"/>
                  </a:cubicBezTo>
                  <a:cubicBezTo>
                    <a:pt x="4022820" y="1703959"/>
                    <a:pt x="3531329" y="2195449"/>
                    <a:pt x="2925031" y="2195449"/>
                  </a:cubicBezTo>
                  <a:close/>
                </a:path>
              </a:pathLst>
            </a:custGeom>
            <a:solidFill>
              <a:srgbClr val="F1EEEE"/>
            </a:solid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4060920" cy="2233549"/>
            </a:xfrm>
            <a:custGeom>
              <a:avLst/>
              <a:gdLst/>
              <a:ahLst/>
              <a:cxnLst/>
              <a:rect r="r" b="b" t="t" l="l"/>
              <a:pathLst>
                <a:path h="2233549" w="4060920">
                  <a:moveTo>
                    <a:pt x="2944081" y="2233549"/>
                  </a:moveTo>
                  <a:lnTo>
                    <a:pt x="1116838" y="2233549"/>
                  </a:lnTo>
                  <a:cubicBezTo>
                    <a:pt x="501015" y="2233549"/>
                    <a:pt x="0" y="1732534"/>
                    <a:pt x="0" y="1116838"/>
                  </a:cubicBezTo>
                  <a:cubicBezTo>
                    <a:pt x="0" y="501015"/>
                    <a:pt x="501015" y="0"/>
                    <a:pt x="1116838" y="0"/>
                  </a:cubicBezTo>
                  <a:lnTo>
                    <a:pt x="2944208" y="0"/>
                  </a:lnTo>
                  <a:cubicBezTo>
                    <a:pt x="3559904" y="0"/>
                    <a:pt x="4060920" y="501015"/>
                    <a:pt x="4060920" y="1116838"/>
                  </a:cubicBezTo>
                  <a:cubicBezTo>
                    <a:pt x="4060920" y="1732534"/>
                    <a:pt x="3559904" y="2233549"/>
                    <a:pt x="2944081" y="2233549"/>
                  </a:cubicBezTo>
                  <a:close/>
                  <a:moveTo>
                    <a:pt x="1116838" y="38100"/>
                  </a:moveTo>
                  <a:cubicBezTo>
                    <a:pt x="521970" y="38100"/>
                    <a:pt x="38100" y="521970"/>
                    <a:pt x="38100" y="1116838"/>
                  </a:cubicBezTo>
                  <a:cubicBezTo>
                    <a:pt x="38100" y="1711579"/>
                    <a:pt x="521970" y="2195576"/>
                    <a:pt x="1116838" y="2195576"/>
                  </a:cubicBezTo>
                  <a:lnTo>
                    <a:pt x="2944208" y="2195576"/>
                  </a:lnTo>
                  <a:cubicBezTo>
                    <a:pt x="3538950" y="2195576"/>
                    <a:pt x="4022947" y="1711706"/>
                    <a:pt x="4022947" y="1116838"/>
                  </a:cubicBezTo>
                  <a:cubicBezTo>
                    <a:pt x="4022820" y="521970"/>
                    <a:pt x="3538949" y="38100"/>
                    <a:pt x="2944081" y="38100"/>
                  </a:cubicBezTo>
                  <a:lnTo>
                    <a:pt x="1116838" y="38100"/>
                  </a:lnTo>
                  <a:close/>
                </a:path>
              </a:pathLst>
            </a:custGeom>
            <a:solidFill>
              <a:srgbClr val="68D6A3"/>
            </a:solidFill>
          </p:spPr>
        </p:sp>
      </p:grpSp>
      <p:grpSp>
        <p:nvGrpSpPr>
          <p:cNvPr name="Group 14" id="14"/>
          <p:cNvGrpSpPr/>
          <p:nvPr/>
        </p:nvGrpSpPr>
        <p:grpSpPr>
          <a:xfrm rot="-3441483">
            <a:off x="5145236" y="10253113"/>
            <a:ext cx="12098771" cy="6654453"/>
            <a:chOff x="0" y="0"/>
            <a:chExt cx="4060919" cy="2233549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19050" y="19050"/>
              <a:ext cx="4022947" cy="2195449"/>
            </a:xfrm>
            <a:custGeom>
              <a:avLst/>
              <a:gdLst/>
              <a:ahLst/>
              <a:cxnLst/>
              <a:rect r="r" b="b" t="t" l="l"/>
              <a:pathLst>
                <a:path h="2195449" w="4022947">
                  <a:moveTo>
                    <a:pt x="2925031" y="2195449"/>
                  </a:moveTo>
                  <a:lnTo>
                    <a:pt x="1097788" y="2195449"/>
                  </a:lnTo>
                  <a:cubicBezTo>
                    <a:pt x="491490" y="2195449"/>
                    <a:pt x="0" y="1703959"/>
                    <a:pt x="0" y="1097661"/>
                  </a:cubicBezTo>
                  <a:cubicBezTo>
                    <a:pt x="0" y="491490"/>
                    <a:pt x="491490" y="0"/>
                    <a:pt x="1097788" y="0"/>
                  </a:cubicBezTo>
                  <a:lnTo>
                    <a:pt x="2925158" y="0"/>
                  </a:lnTo>
                  <a:cubicBezTo>
                    <a:pt x="3531457" y="0"/>
                    <a:pt x="4022947" y="491490"/>
                    <a:pt x="4022947" y="1097788"/>
                  </a:cubicBezTo>
                  <a:cubicBezTo>
                    <a:pt x="4022820" y="1703959"/>
                    <a:pt x="3531329" y="2195449"/>
                    <a:pt x="2925031" y="2195449"/>
                  </a:cubicBezTo>
                  <a:close/>
                </a:path>
              </a:pathLst>
            </a:custGeom>
            <a:solidFill>
              <a:srgbClr val="F1EEEE"/>
            </a:solidFill>
          </p:spPr>
        </p:sp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4060920" cy="2233549"/>
            </a:xfrm>
            <a:custGeom>
              <a:avLst/>
              <a:gdLst/>
              <a:ahLst/>
              <a:cxnLst/>
              <a:rect r="r" b="b" t="t" l="l"/>
              <a:pathLst>
                <a:path h="2233549" w="4060920">
                  <a:moveTo>
                    <a:pt x="2944081" y="2233549"/>
                  </a:moveTo>
                  <a:lnTo>
                    <a:pt x="1116838" y="2233549"/>
                  </a:lnTo>
                  <a:cubicBezTo>
                    <a:pt x="501015" y="2233549"/>
                    <a:pt x="0" y="1732534"/>
                    <a:pt x="0" y="1116838"/>
                  </a:cubicBezTo>
                  <a:cubicBezTo>
                    <a:pt x="0" y="501015"/>
                    <a:pt x="501015" y="0"/>
                    <a:pt x="1116838" y="0"/>
                  </a:cubicBezTo>
                  <a:lnTo>
                    <a:pt x="2944208" y="0"/>
                  </a:lnTo>
                  <a:cubicBezTo>
                    <a:pt x="3559904" y="0"/>
                    <a:pt x="4060920" y="501015"/>
                    <a:pt x="4060920" y="1116838"/>
                  </a:cubicBezTo>
                  <a:cubicBezTo>
                    <a:pt x="4060920" y="1732534"/>
                    <a:pt x="3559904" y="2233549"/>
                    <a:pt x="2944081" y="2233549"/>
                  </a:cubicBezTo>
                  <a:close/>
                  <a:moveTo>
                    <a:pt x="1116838" y="38100"/>
                  </a:moveTo>
                  <a:cubicBezTo>
                    <a:pt x="521970" y="38100"/>
                    <a:pt x="38100" y="521970"/>
                    <a:pt x="38100" y="1116838"/>
                  </a:cubicBezTo>
                  <a:cubicBezTo>
                    <a:pt x="38100" y="1711579"/>
                    <a:pt x="521970" y="2195576"/>
                    <a:pt x="1116838" y="2195576"/>
                  </a:cubicBezTo>
                  <a:lnTo>
                    <a:pt x="2944208" y="2195576"/>
                  </a:lnTo>
                  <a:cubicBezTo>
                    <a:pt x="3538950" y="2195576"/>
                    <a:pt x="4022947" y="1711706"/>
                    <a:pt x="4022947" y="1116838"/>
                  </a:cubicBezTo>
                  <a:cubicBezTo>
                    <a:pt x="4022820" y="521970"/>
                    <a:pt x="3538949" y="38100"/>
                    <a:pt x="2944081" y="38100"/>
                  </a:cubicBezTo>
                  <a:lnTo>
                    <a:pt x="1116838" y="38100"/>
                  </a:lnTo>
                  <a:close/>
                </a:path>
              </a:pathLst>
            </a:custGeom>
            <a:solidFill>
              <a:srgbClr val="68D6A3"/>
            </a:solidFill>
          </p:spPr>
        </p:sp>
      </p:grpSp>
      <p:grpSp>
        <p:nvGrpSpPr>
          <p:cNvPr name="Group 17" id="17"/>
          <p:cNvGrpSpPr/>
          <p:nvPr/>
        </p:nvGrpSpPr>
        <p:grpSpPr>
          <a:xfrm rot="0">
            <a:off x="915787" y="1845721"/>
            <a:ext cx="16507154" cy="8043819"/>
            <a:chOff x="0" y="0"/>
            <a:chExt cx="4347563" cy="2118537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4347563" cy="2118537"/>
            </a:xfrm>
            <a:custGeom>
              <a:avLst/>
              <a:gdLst/>
              <a:ahLst/>
              <a:cxnLst/>
              <a:rect r="r" b="b" t="t" l="l"/>
              <a:pathLst>
                <a:path h="2118537" w="4347563">
                  <a:moveTo>
                    <a:pt x="0" y="0"/>
                  </a:moveTo>
                  <a:lnTo>
                    <a:pt x="4347563" y="0"/>
                  </a:lnTo>
                  <a:lnTo>
                    <a:pt x="4347563" y="2118537"/>
                  </a:lnTo>
                  <a:lnTo>
                    <a:pt x="0" y="2118537"/>
                  </a:lnTo>
                  <a:close/>
                </a:path>
              </a:pathLst>
            </a:custGeom>
            <a:solidFill>
              <a:srgbClr val="48B281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28575"/>
              <a:ext cx="4347563" cy="214711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1028700" y="1990305"/>
            <a:ext cx="16230600" cy="7767911"/>
            <a:chOff x="0" y="0"/>
            <a:chExt cx="1698298" cy="812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1698298" cy="812800"/>
            </a:xfrm>
            <a:custGeom>
              <a:avLst/>
              <a:gdLst/>
              <a:ahLst/>
              <a:cxnLst/>
              <a:rect r="r" b="b" t="t" l="l"/>
              <a:pathLst>
                <a:path h="812800" w="1698298">
                  <a:moveTo>
                    <a:pt x="0" y="0"/>
                  </a:moveTo>
                  <a:lnTo>
                    <a:pt x="1698298" y="0"/>
                  </a:lnTo>
                  <a:lnTo>
                    <a:pt x="1698298" y="812800"/>
                  </a:lnTo>
                  <a:lnTo>
                    <a:pt x="0" y="81280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-17269"/>
              </a:stretch>
            </a:blipFill>
          </p:spPr>
        </p:sp>
      </p:grpSp>
      <p:sp>
        <p:nvSpPr>
          <p:cNvPr name="TextBox 22" id="22"/>
          <p:cNvSpPr txBox="true"/>
          <p:nvPr/>
        </p:nvSpPr>
        <p:spPr>
          <a:xfrm rot="0">
            <a:off x="6139114" y="457200"/>
            <a:ext cx="6009772" cy="1143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250"/>
              </a:lnSpc>
            </a:pPr>
            <a:r>
              <a:rPr lang="en-US" b="true" sz="7500" spc="-337">
                <a:solidFill>
                  <a:srgbClr val="10E8E0"/>
                </a:solidFill>
                <a:latin typeface="Telegraf 2 Bold"/>
                <a:ea typeface="Telegraf 2 Bold"/>
                <a:cs typeface="Telegraf 2 Bold"/>
                <a:sym typeface="Telegraf 2 Bold"/>
              </a:rPr>
              <a:t>PROFILE</a:t>
            </a:r>
          </a:p>
        </p:txBody>
      </p:sp>
    </p:spTree>
  </p:cSld>
  <p:clrMapOvr>
    <a:masterClrMapping/>
  </p:clrMapOvr>
  <p:transition spd="fast">
    <p:fade/>
  </p:transition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68D6A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3270436">
            <a:off x="12938485" y="-4580428"/>
            <a:ext cx="12098771" cy="6654453"/>
            <a:chOff x="0" y="0"/>
            <a:chExt cx="4060919" cy="223354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9050" y="19050"/>
              <a:ext cx="4022947" cy="2195449"/>
            </a:xfrm>
            <a:custGeom>
              <a:avLst/>
              <a:gdLst/>
              <a:ahLst/>
              <a:cxnLst/>
              <a:rect r="r" b="b" t="t" l="l"/>
              <a:pathLst>
                <a:path h="2195449" w="4022947">
                  <a:moveTo>
                    <a:pt x="2925031" y="2195449"/>
                  </a:moveTo>
                  <a:lnTo>
                    <a:pt x="1097788" y="2195449"/>
                  </a:lnTo>
                  <a:cubicBezTo>
                    <a:pt x="491490" y="2195449"/>
                    <a:pt x="0" y="1703959"/>
                    <a:pt x="0" y="1097661"/>
                  </a:cubicBezTo>
                  <a:cubicBezTo>
                    <a:pt x="0" y="491490"/>
                    <a:pt x="491490" y="0"/>
                    <a:pt x="1097788" y="0"/>
                  </a:cubicBezTo>
                  <a:lnTo>
                    <a:pt x="2925158" y="0"/>
                  </a:lnTo>
                  <a:cubicBezTo>
                    <a:pt x="3531457" y="0"/>
                    <a:pt x="4022947" y="491490"/>
                    <a:pt x="4022947" y="1097788"/>
                  </a:cubicBezTo>
                  <a:cubicBezTo>
                    <a:pt x="4022820" y="1703959"/>
                    <a:pt x="3531329" y="2195449"/>
                    <a:pt x="2925031" y="2195449"/>
                  </a:cubicBezTo>
                  <a:close/>
                </a:path>
              </a:pathLst>
            </a:custGeom>
            <a:solidFill>
              <a:srgbClr val="F1EEEE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060920" cy="2233549"/>
            </a:xfrm>
            <a:custGeom>
              <a:avLst/>
              <a:gdLst/>
              <a:ahLst/>
              <a:cxnLst/>
              <a:rect r="r" b="b" t="t" l="l"/>
              <a:pathLst>
                <a:path h="2233549" w="4060920">
                  <a:moveTo>
                    <a:pt x="2944081" y="2233549"/>
                  </a:moveTo>
                  <a:lnTo>
                    <a:pt x="1116838" y="2233549"/>
                  </a:lnTo>
                  <a:cubicBezTo>
                    <a:pt x="501015" y="2233549"/>
                    <a:pt x="0" y="1732534"/>
                    <a:pt x="0" y="1116838"/>
                  </a:cubicBezTo>
                  <a:cubicBezTo>
                    <a:pt x="0" y="501015"/>
                    <a:pt x="501015" y="0"/>
                    <a:pt x="1116838" y="0"/>
                  </a:cubicBezTo>
                  <a:lnTo>
                    <a:pt x="2944208" y="0"/>
                  </a:lnTo>
                  <a:cubicBezTo>
                    <a:pt x="3559904" y="0"/>
                    <a:pt x="4060920" y="501015"/>
                    <a:pt x="4060920" y="1116838"/>
                  </a:cubicBezTo>
                  <a:cubicBezTo>
                    <a:pt x="4060920" y="1732534"/>
                    <a:pt x="3559904" y="2233549"/>
                    <a:pt x="2944081" y="2233549"/>
                  </a:cubicBezTo>
                  <a:close/>
                  <a:moveTo>
                    <a:pt x="1116838" y="38100"/>
                  </a:moveTo>
                  <a:cubicBezTo>
                    <a:pt x="521970" y="38100"/>
                    <a:pt x="38100" y="521970"/>
                    <a:pt x="38100" y="1116838"/>
                  </a:cubicBezTo>
                  <a:cubicBezTo>
                    <a:pt x="38100" y="1711579"/>
                    <a:pt x="521970" y="2195576"/>
                    <a:pt x="1116838" y="2195576"/>
                  </a:cubicBezTo>
                  <a:lnTo>
                    <a:pt x="2944208" y="2195576"/>
                  </a:lnTo>
                  <a:cubicBezTo>
                    <a:pt x="3538950" y="2195576"/>
                    <a:pt x="4022947" y="1711706"/>
                    <a:pt x="4022947" y="1116838"/>
                  </a:cubicBezTo>
                  <a:cubicBezTo>
                    <a:pt x="4022820" y="521970"/>
                    <a:pt x="3538949" y="38100"/>
                    <a:pt x="2944081" y="38100"/>
                  </a:cubicBezTo>
                  <a:lnTo>
                    <a:pt x="1116838" y="38100"/>
                  </a:lnTo>
                  <a:close/>
                </a:path>
              </a:pathLst>
            </a:custGeom>
            <a:solidFill>
              <a:srgbClr val="68D6A3"/>
            </a:solidFill>
          </p:spPr>
        </p:sp>
      </p:grpSp>
      <p:grpSp>
        <p:nvGrpSpPr>
          <p:cNvPr name="Group 5" id="5"/>
          <p:cNvGrpSpPr/>
          <p:nvPr/>
        </p:nvGrpSpPr>
        <p:grpSpPr>
          <a:xfrm rot="-3270436">
            <a:off x="4545796" y="-6409560"/>
            <a:ext cx="12098771" cy="6654453"/>
            <a:chOff x="0" y="0"/>
            <a:chExt cx="4060919" cy="223354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19050" y="19050"/>
              <a:ext cx="4022947" cy="2195449"/>
            </a:xfrm>
            <a:custGeom>
              <a:avLst/>
              <a:gdLst/>
              <a:ahLst/>
              <a:cxnLst/>
              <a:rect r="r" b="b" t="t" l="l"/>
              <a:pathLst>
                <a:path h="2195449" w="4022947">
                  <a:moveTo>
                    <a:pt x="2925031" y="2195449"/>
                  </a:moveTo>
                  <a:lnTo>
                    <a:pt x="1097788" y="2195449"/>
                  </a:lnTo>
                  <a:cubicBezTo>
                    <a:pt x="491490" y="2195449"/>
                    <a:pt x="0" y="1703959"/>
                    <a:pt x="0" y="1097661"/>
                  </a:cubicBezTo>
                  <a:cubicBezTo>
                    <a:pt x="0" y="491490"/>
                    <a:pt x="491490" y="0"/>
                    <a:pt x="1097788" y="0"/>
                  </a:cubicBezTo>
                  <a:lnTo>
                    <a:pt x="2925158" y="0"/>
                  </a:lnTo>
                  <a:cubicBezTo>
                    <a:pt x="3531457" y="0"/>
                    <a:pt x="4022947" y="491490"/>
                    <a:pt x="4022947" y="1097788"/>
                  </a:cubicBezTo>
                  <a:cubicBezTo>
                    <a:pt x="4022820" y="1703959"/>
                    <a:pt x="3531329" y="2195449"/>
                    <a:pt x="2925031" y="2195449"/>
                  </a:cubicBezTo>
                  <a:close/>
                </a:path>
              </a:pathLst>
            </a:custGeom>
            <a:solidFill>
              <a:srgbClr val="F1EEEE"/>
            </a:solid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060920" cy="2233549"/>
            </a:xfrm>
            <a:custGeom>
              <a:avLst/>
              <a:gdLst/>
              <a:ahLst/>
              <a:cxnLst/>
              <a:rect r="r" b="b" t="t" l="l"/>
              <a:pathLst>
                <a:path h="2233549" w="4060920">
                  <a:moveTo>
                    <a:pt x="2944081" y="2233549"/>
                  </a:moveTo>
                  <a:lnTo>
                    <a:pt x="1116838" y="2233549"/>
                  </a:lnTo>
                  <a:cubicBezTo>
                    <a:pt x="501015" y="2233549"/>
                    <a:pt x="0" y="1732534"/>
                    <a:pt x="0" y="1116838"/>
                  </a:cubicBezTo>
                  <a:cubicBezTo>
                    <a:pt x="0" y="501015"/>
                    <a:pt x="501015" y="0"/>
                    <a:pt x="1116838" y="0"/>
                  </a:cubicBezTo>
                  <a:lnTo>
                    <a:pt x="2944208" y="0"/>
                  </a:lnTo>
                  <a:cubicBezTo>
                    <a:pt x="3559904" y="0"/>
                    <a:pt x="4060920" y="501015"/>
                    <a:pt x="4060920" y="1116838"/>
                  </a:cubicBezTo>
                  <a:cubicBezTo>
                    <a:pt x="4060920" y="1732534"/>
                    <a:pt x="3559904" y="2233549"/>
                    <a:pt x="2944081" y="2233549"/>
                  </a:cubicBezTo>
                  <a:close/>
                  <a:moveTo>
                    <a:pt x="1116838" y="38100"/>
                  </a:moveTo>
                  <a:cubicBezTo>
                    <a:pt x="521970" y="38100"/>
                    <a:pt x="38100" y="521970"/>
                    <a:pt x="38100" y="1116838"/>
                  </a:cubicBezTo>
                  <a:cubicBezTo>
                    <a:pt x="38100" y="1711579"/>
                    <a:pt x="521970" y="2195576"/>
                    <a:pt x="1116838" y="2195576"/>
                  </a:cubicBezTo>
                  <a:lnTo>
                    <a:pt x="2944208" y="2195576"/>
                  </a:lnTo>
                  <a:cubicBezTo>
                    <a:pt x="3538950" y="2195576"/>
                    <a:pt x="4022947" y="1711706"/>
                    <a:pt x="4022947" y="1116838"/>
                  </a:cubicBezTo>
                  <a:cubicBezTo>
                    <a:pt x="4022820" y="521970"/>
                    <a:pt x="3538949" y="38100"/>
                    <a:pt x="2944081" y="38100"/>
                  </a:cubicBezTo>
                  <a:lnTo>
                    <a:pt x="1116838" y="38100"/>
                  </a:lnTo>
                  <a:close/>
                </a:path>
              </a:pathLst>
            </a:custGeom>
            <a:solidFill>
              <a:srgbClr val="68D6A3"/>
            </a:solidFill>
          </p:spPr>
        </p:sp>
      </p:grpSp>
      <p:grpSp>
        <p:nvGrpSpPr>
          <p:cNvPr name="Group 8" id="8"/>
          <p:cNvGrpSpPr/>
          <p:nvPr/>
        </p:nvGrpSpPr>
        <p:grpSpPr>
          <a:xfrm rot="-3270436">
            <a:off x="-5020686" y="-5494994"/>
            <a:ext cx="12098771" cy="6654453"/>
            <a:chOff x="0" y="0"/>
            <a:chExt cx="4060919" cy="2233549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19050" y="19050"/>
              <a:ext cx="4022947" cy="2195449"/>
            </a:xfrm>
            <a:custGeom>
              <a:avLst/>
              <a:gdLst/>
              <a:ahLst/>
              <a:cxnLst/>
              <a:rect r="r" b="b" t="t" l="l"/>
              <a:pathLst>
                <a:path h="2195449" w="4022947">
                  <a:moveTo>
                    <a:pt x="2925031" y="2195449"/>
                  </a:moveTo>
                  <a:lnTo>
                    <a:pt x="1097788" y="2195449"/>
                  </a:lnTo>
                  <a:cubicBezTo>
                    <a:pt x="491490" y="2195449"/>
                    <a:pt x="0" y="1703959"/>
                    <a:pt x="0" y="1097661"/>
                  </a:cubicBezTo>
                  <a:cubicBezTo>
                    <a:pt x="0" y="491490"/>
                    <a:pt x="491490" y="0"/>
                    <a:pt x="1097788" y="0"/>
                  </a:cubicBezTo>
                  <a:lnTo>
                    <a:pt x="2925158" y="0"/>
                  </a:lnTo>
                  <a:cubicBezTo>
                    <a:pt x="3531457" y="0"/>
                    <a:pt x="4022947" y="491490"/>
                    <a:pt x="4022947" y="1097788"/>
                  </a:cubicBezTo>
                  <a:cubicBezTo>
                    <a:pt x="4022820" y="1703959"/>
                    <a:pt x="3531329" y="2195449"/>
                    <a:pt x="2925031" y="2195449"/>
                  </a:cubicBezTo>
                  <a:close/>
                </a:path>
              </a:pathLst>
            </a:custGeom>
            <a:solidFill>
              <a:srgbClr val="F1EEEE"/>
            </a:solid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4060920" cy="2233549"/>
            </a:xfrm>
            <a:custGeom>
              <a:avLst/>
              <a:gdLst/>
              <a:ahLst/>
              <a:cxnLst/>
              <a:rect r="r" b="b" t="t" l="l"/>
              <a:pathLst>
                <a:path h="2233549" w="4060920">
                  <a:moveTo>
                    <a:pt x="2944081" y="2233549"/>
                  </a:moveTo>
                  <a:lnTo>
                    <a:pt x="1116838" y="2233549"/>
                  </a:lnTo>
                  <a:cubicBezTo>
                    <a:pt x="501015" y="2233549"/>
                    <a:pt x="0" y="1732534"/>
                    <a:pt x="0" y="1116838"/>
                  </a:cubicBezTo>
                  <a:cubicBezTo>
                    <a:pt x="0" y="501015"/>
                    <a:pt x="501015" y="0"/>
                    <a:pt x="1116838" y="0"/>
                  </a:cubicBezTo>
                  <a:lnTo>
                    <a:pt x="2944208" y="0"/>
                  </a:lnTo>
                  <a:cubicBezTo>
                    <a:pt x="3559904" y="0"/>
                    <a:pt x="4060920" y="501015"/>
                    <a:pt x="4060920" y="1116838"/>
                  </a:cubicBezTo>
                  <a:cubicBezTo>
                    <a:pt x="4060920" y="1732534"/>
                    <a:pt x="3559904" y="2233549"/>
                    <a:pt x="2944081" y="2233549"/>
                  </a:cubicBezTo>
                  <a:close/>
                  <a:moveTo>
                    <a:pt x="1116838" y="38100"/>
                  </a:moveTo>
                  <a:cubicBezTo>
                    <a:pt x="521970" y="38100"/>
                    <a:pt x="38100" y="521970"/>
                    <a:pt x="38100" y="1116838"/>
                  </a:cubicBezTo>
                  <a:cubicBezTo>
                    <a:pt x="38100" y="1711579"/>
                    <a:pt x="521970" y="2195576"/>
                    <a:pt x="1116838" y="2195576"/>
                  </a:cubicBezTo>
                  <a:lnTo>
                    <a:pt x="2944208" y="2195576"/>
                  </a:lnTo>
                  <a:cubicBezTo>
                    <a:pt x="3538950" y="2195576"/>
                    <a:pt x="4022947" y="1711706"/>
                    <a:pt x="4022947" y="1116838"/>
                  </a:cubicBezTo>
                  <a:cubicBezTo>
                    <a:pt x="4022820" y="521970"/>
                    <a:pt x="3538949" y="38100"/>
                    <a:pt x="2944081" y="38100"/>
                  </a:cubicBezTo>
                  <a:lnTo>
                    <a:pt x="1116838" y="38100"/>
                  </a:lnTo>
                  <a:close/>
                </a:path>
              </a:pathLst>
            </a:custGeom>
            <a:solidFill>
              <a:srgbClr val="68D6A3"/>
            </a:solidFill>
          </p:spPr>
        </p:sp>
      </p:grpSp>
      <p:grpSp>
        <p:nvGrpSpPr>
          <p:cNvPr name="Group 11" id="11"/>
          <p:cNvGrpSpPr/>
          <p:nvPr/>
        </p:nvGrpSpPr>
        <p:grpSpPr>
          <a:xfrm rot="-3270436">
            <a:off x="-4126741" y="10221647"/>
            <a:ext cx="12098771" cy="6654453"/>
            <a:chOff x="0" y="0"/>
            <a:chExt cx="4060919" cy="2233549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19050" y="19050"/>
              <a:ext cx="4022947" cy="2195449"/>
            </a:xfrm>
            <a:custGeom>
              <a:avLst/>
              <a:gdLst/>
              <a:ahLst/>
              <a:cxnLst/>
              <a:rect r="r" b="b" t="t" l="l"/>
              <a:pathLst>
                <a:path h="2195449" w="4022947">
                  <a:moveTo>
                    <a:pt x="2925031" y="2195449"/>
                  </a:moveTo>
                  <a:lnTo>
                    <a:pt x="1097788" y="2195449"/>
                  </a:lnTo>
                  <a:cubicBezTo>
                    <a:pt x="491490" y="2195449"/>
                    <a:pt x="0" y="1703959"/>
                    <a:pt x="0" y="1097661"/>
                  </a:cubicBezTo>
                  <a:cubicBezTo>
                    <a:pt x="0" y="491490"/>
                    <a:pt x="491490" y="0"/>
                    <a:pt x="1097788" y="0"/>
                  </a:cubicBezTo>
                  <a:lnTo>
                    <a:pt x="2925158" y="0"/>
                  </a:lnTo>
                  <a:cubicBezTo>
                    <a:pt x="3531457" y="0"/>
                    <a:pt x="4022947" y="491490"/>
                    <a:pt x="4022947" y="1097788"/>
                  </a:cubicBezTo>
                  <a:cubicBezTo>
                    <a:pt x="4022820" y="1703959"/>
                    <a:pt x="3531329" y="2195449"/>
                    <a:pt x="2925031" y="2195449"/>
                  </a:cubicBezTo>
                  <a:close/>
                </a:path>
              </a:pathLst>
            </a:custGeom>
            <a:solidFill>
              <a:srgbClr val="F1EEEE"/>
            </a:solid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4060920" cy="2233549"/>
            </a:xfrm>
            <a:custGeom>
              <a:avLst/>
              <a:gdLst/>
              <a:ahLst/>
              <a:cxnLst/>
              <a:rect r="r" b="b" t="t" l="l"/>
              <a:pathLst>
                <a:path h="2233549" w="4060920">
                  <a:moveTo>
                    <a:pt x="2944081" y="2233549"/>
                  </a:moveTo>
                  <a:lnTo>
                    <a:pt x="1116838" y="2233549"/>
                  </a:lnTo>
                  <a:cubicBezTo>
                    <a:pt x="501015" y="2233549"/>
                    <a:pt x="0" y="1732534"/>
                    <a:pt x="0" y="1116838"/>
                  </a:cubicBezTo>
                  <a:cubicBezTo>
                    <a:pt x="0" y="501015"/>
                    <a:pt x="501015" y="0"/>
                    <a:pt x="1116838" y="0"/>
                  </a:cubicBezTo>
                  <a:lnTo>
                    <a:pt x="2944208" y="0"/>
                  </a:lnTo>
                  <a:cubicBezTo>
                    <a:pt x="3559904" y="0"/>
                    <a:pt x="4060920" y="501015"/>
                    <a:pt x="4060920" y="1116838"/>
                  </a:cubicBezTo>
                  <a:cubicBezTo>
                    <a:pt x="4060920" y="1732534"/>
                    <a:pt x="3559904" y="2233549"/>
                    <a:pt x="2944081" y="2233549"/>
                  </a:cubicBezTo>
                  <a:close/>
                  <a:moveTo>
                    <a:pt x="1116838" y="38100"/>
                  </a:moveTo>
                  <a:cubicBezTo>
                    <a:pt x="521970" y="38100"/>
                    <a:pt x="38100" y="521970"/>
                    <a:pt x="38100" y="1116838"/>
                  </a:cubicBezTo>
                  <a:cubicBezTo>
                    <a:pt x="38100" y="1711579"/>
                    <a:pt x="521970" y="2195576"/>
                    <a:pt x="1116838" y="2195576"/>
                  </a:cubicBezTo>
                  <a:lnTo>
                    <a:pt x="2944208" y="2195576"/>
                  </a:lnTo>
                  <a:cubicBezTo>
                    <a:pt x="3538950" y="2195576"/>
                    <a:pt x="4022947" y="1711706"/>
                    <a:pt x="4022947" y="1116838"/>
                  </a:cubicBezTo>
                  <a:cubicBezTo>
                    <a:pt x="4022820" y="521970"/>
                    <a:pt x="3538949" y="38100"/>
                    <a:pt x="2944081" y="38100"/>
                  </a:cubicBezTo>
                  <a:lnTo>
                    <a:pt x="1116838" y="38100"/>
                  </a:lnTo>
                  <a:close/>
                </a:path>
              </a:pathLst>
            </a:custGeom>
            <a:solidFill>
              <a:srgbClr val="68D6A3"/>
            </a:solidFill>
          </p:spPr>
        </p:sp>
      </p:grpSp>
      <p:grpSp>
        <p:nvGrpSpPr>
          <p:cNvPr name="Group 14" id="14"/>
          <p:cNvGrpSpPr/>
          <p:nvPr/>
        </p:nvGrpSpPr>
        <p:grpSpPr>
          <a:xfrm rot="-3441483">
            <a:off x="5145236" y="10253113"/>
            <a:ext cx="12098771" cy="6654453"/>
            <a:chOff x="0" y="0"/>
            <a:chExt cx="4060919" cy="2233549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19050" y="19050"/>
              <a:ext cx="4022947" cy="2195449"/>
            </a:xfrm>
            <a:custGeom>
              <a:avLst/>
              <a:gdLst/>
              <a:ahLst/>
              <a:cxnLst/>
              <a:rect r="r" b="b" t="t" l="l"/>
              <a:pathLst>
                <a:path h="2195449" w="4022947">
                  <a:moveTo>
                    <a:pt x="2925031" y="2195449"/>
                  </a:moveTo>
                  <a:lnTo>
                    <a:pt x="1097788" y="2195449"/>
                  </a:lnTo>
                  <a:cubicBezTo>
                    <a:pt x="491490" y="2195449"/>
                    <a:pt x="0" y="1703959"/>
                    <a:pt x="0" y="1097661"/>
                  </a:cubicBezTo>
                  <a:cubicBezTo>
                    <a:pt x="0" y="491490"/>
                    <a:pt x="491490" y="0"/>
                    <a:pt x="1097788" y="0"/>
                  </a:cubicBezTo>
                  <a:lnTo>
                    <a:pt x="2925158" y="0"/>
                  </a:lnTo>
                  <a:cubicBezTo>
                    <a:pt x="3531457" y="0"/>
                    <a:pt x="4022947" y="491490"/>
                    <a:pt x="4022947" y="1097788"/>
                  </a:cubicBezTo>
                  <a:cubicBezTo>
                    <a:pt x="4022820" y="1703959"/>
                    <a:pt x="3531329" y="2195449"/>
                    <a:pt x="2925031" y="2195449"/>
                  </a:cubicBezTo>
                  <a:close/>
                </a:path>
              </a:pathLst>
            </a:custGeom>
            <a:solidFill>
              <a:srgbClr val="F1EEEE"/>
            </a:solidFill>
          </p:spPr>
        </p:sp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4060920" cy="2233549"/>
            </a:xfrm>
            <a:custGeom>
              <a:avLst/>
              <a:gdLst/>
              <a:ahLst/>
              <a:cxnLst/>
              <a:rect r="r" b="b" t="t" l="l"/>
              <a:pathLst>
                <a:path h="2233549" w="4060920">
                  <a:moveTo>
                    <a:pt x="2944081" y="2233549"/>
                  </a:moveTo>
                  <a:lnTo>
                    <a:pt x="1116838" y="2233549"/>
                  </a:lnTo>
                  <a:cubicBezTo>
                    <a:pt x="501015" y="2233549"/>
                    <a:pt x="0" y="1732534"/>
                    <a:pt x="0" y="1116838"/>
                  </a:cubicBezTo>
                  <a:cubicBezTo>
                    <a:pt x="0" y="501015"/>
                    <a:pt x="501015" y="0"/>
                    <a:pt x="1116838" y="0"/>
                  </a:cubicBezTo>
                  <a:lnTo>
                    <a:pt x="2944208" y="0"/>
                  </a:lnTo>
                  <a:cubicBezTo>
                    <a:pt x="3559904" y="0"/>
                    <a:pt x="4060920" y="501015"/>
                    <a:pt x="4060920" y="1116838"/>
                  </a:cubicBezTo>
                  <a:cubicBezTo>
                    <a:pt x="4060920" y="1732534"/>
                    <a:pt x="3559904" y="2233549"/>
                    <a:pt x="2944081" y="2233549"/>
                  </a:cubicBezTo>
                  <a:close/>
                  <a:moveTo>
                    <a:pt x="1116838" y="38100"/>
                  </a:moveTo>
                  <a:cubicBezTo>
                    <a:pt x="521970" y="38100"/>
                    <a:pt x="38100" y="521970"/>
                    <a:pt x="38100" y="1116838"/>
                  </a:cubicBezTo>
                  <a:cubicBezTo>
                    <a:pt x="38100" y="1711579"/>
                    <a:pt x="521970" y="2195576"/>
                    <a:pt x="1116838" y="2195576"/>
                  </a:cubicBezTo>
                  <a:lnTo>
                    <a:pt x="2944208" y="2195576"/>
                  </a:lnTo>
                  <a:cubicBezTo>
                    <a:pt x="3538950" y="2195576"/>
                    <a:pt x="4022947" y="1711706"/>
                    <a:pt x="4022947" y="1116838"/>
                  </a:cubicBezTo>
                  <a:cubicBezTo>
                    <a:pt x="4022820" y="521970"/>
                    <a:pt x="3538949" y="38100"/>
                    <a:pt x="2944081" y="38100"/>
                  </a:cubicBezTo>
                  <a:lnTo>
                    <a:pt x="1116838" y="38100"/>
                  </a:lnTo>
                  <a:close/>
                </a:path>
              </a:pathLst>
            </a:custGeom>
            <a:solidFill>
              <a:srgbClr val="68D6A3"/>
            </a:solidFill>
          </p:spPr>
        </p:sp>
      </p:grpSp>
      <p:grpSp>
        <p:nvGrpSpPr>
          <p:cNvPr name="Group 17" id="17"/>
          <p:cNvGrpSpPr/>
          <p:nvPr/>
        </p:nvGrpSpPr>
        <p:grpSpPr>
          <a:xfrm rot="0">
            <a:off x="915787" y="1845721"/>
            <a:ext cx="16507154" cy="8043819"/>
            <a:chOff x="0" y="0"/>
            <a:chExt cx="4347563" cy="2118537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4347563" cy="2118537"/>
            </a:xfrm>
            <a:custGeom>
              <a:avLst/>
              <a:gdLst/>
              <a:ahLst/>
              <a:cxnLst/>
              <a:rect r="r" b="b" t="t" l="l"/>
              <a:pathLst>
                <a:path h="2118537" w="4347563">
                  <a:moveTo>
                    <a:pt x="0" y="0"/>
                  </a:moveTo>
                  <a:lnTo>
                    <a:pt x="4347563" y="0"/>
                  </a:lnTo>
                  <a:lnTo>
                    <a:pt x="4347563" y="2118537"/>
                  </a:lnTo>
                  <a:lnTo>
                    <a:pt x="0" y="2118537"/>
                  </a:lnTo>
                  <a:close/>
                </a:path>
              </a:pathLst>
            </a:custGeom>
            <a:solidFill>
              <a:srgbClr val="48B281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28575"/>
              <a:ext cx="4347563" cy="214711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1028700" y="1990305"/>
            <a:ext cx="16230600" cy="7767911"/>
            <a:chOff x="0" y="0"/>
            <a:chExt cx="1698298" cy="812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1698298" cy="812800"/>
            </a:xfrm>
            <a:custGeom>
              <a:avLst/>
              <a:gdLst/>
              <a:ahLst/>
              <a:cxnLst/>
              <a:rect r="r" b="b" t="t" l="l"/>
              <a:pathLst>
                <a:path h="812800" w="1698298">
                  <a:moveTo>
                    <a:pt x="0" y="0"/>
                  </a:moveTo>
                  <a:lnTo>
                    <a:pt x="1698298" y="0"/>
                  </a:lnTo>
                  <a:lnTo>
                    <a:pt x="1698298" y="812800"/>
                  </a:lnTo>
                  <a:lnTo>
                    <a:pt x="0" y="812800"/>
                  </a:lnTo>
                  <a:close/>
                </a:path>
              </a:pathLst>
            </a:custGeom>
            <a:blipFill>
              <a:blip r:embed="rId2"/>
              <a:stretch>
                <a:fillRect l="0" t="0" r="-60367" b="-88062"/>
              </a:stretch>
            </a:blipFill>
          </p:spPr>
        </p:sp>
      </p:grpSp>
      <p:sp>
        <p:nvSpPr>
          <p:cNvPr name="TextBox 22" id="22"/>
          <p:cNvSpPr txBox="true"/>
          <p:nvPr/>
        </p:nvSpPr>
        <p:spPr>
          <a:xfrm rot="0">
            <a:off x="6139114" y="457200"/>
            <a:ext cx="6009772" cy="1143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250"/>
              </a:lnSpc>
            </a:pPr>
            <a:r>
              <a:rPr lang="en-US" b="true" sz="7500" spc="-337">
                <a:solidFill>
                  <a:srgbClr val="10E8E0"/>
                </a:solidFill>
                <a:latin typeface="Telegraf 2 Bold"/>
                <a:ea typeface="Telegraf 2 Bold"/>
                <a:cs typeface="Telegraf 2 Bold"/>
                <a:sym typeface="Telegraf 2 Bold"/>
              </a:rPr>
              <a:t>PROFILE</a:t>
            </a:r>
          </a:p>
        </p:txBody>
      </p:sp>
    </p:spTree>
  </p:cSld>
  <p:clrMapOvr>
    <a:masterClrMapping/>
  </p:clrMapOvr>
  <p:transition spd="slow">
    <p:fade/>
  </p:transition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68D6A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3270436">
            <a:off x="12938485" y="-4580428"/>
            <a:ext cx="12098771" cy="6654453"/>
            <a:chOff x="0" y="0"/>
            <a:chExt cx="4060919" cy="223354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9050" y="19050"/>
              <a:ext cx="4022947" cy="2195449"/>
            </a:xfrm>
            <a:custGeom>
              <a:avLst/>
              <a:gdLst/>
              <a:ahLst/>
              <a:cxnLst/>
              <a:rect r="r" b="b" t="t" l="l"/>
              <a:pathLst>
                <a:path h="2195449" w="4022947">
                  <a:moveTo>
                    <a:pt x="2925031" y="2195449"/>
                  </a:moveTo>
                  <a:lnTo>
                    <a:pt x="1097788" y="2195449"/>
                  </a:lnTo>
                  <a:cubicBezTo>
                    <a:pt x="491490" y="2195449"/>
                    <a:pt x="0" y="1703959"/>
                    <a:pt x="0" y="1097661"/>
                  </a:cubicBezTo>
                  <a:cubicBezTo>
                    <a:pt x="0" y="491490"/>
                    <a:pt x="491490" y="0"/>
                    <a:pt x="1097788" y="0"/>
                  </a:cubicBezTo>
                  <a:lnTo>
                    <a:pt x="2925158" y="0"/>
                  </a:lnTo>
                  <a:cubicBezTo>
                    <a:pt x="3531457" y="0"/>
                    <a:pt x="4022947" y="491490"/>
                    <a:pt x="4022947" y="1097788"/>
                  </a:cubicBezTo>
                  <a:cubicBezTo>
                    <a:pt x="4022820" y="1703959"/>
                    <a:pt x="3531329" y="2195449"/>
                    <a:pt x="2925031" y="2195449"/>
                  </a:cubicBezTo>
                  <a:close/>
                </a:path>
              </a:pathLst>
            </a:custGeom>
            <a:solidFill>
              <a:srgbClr val="F1EEEE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060920" cy="2233549"/>
            </a:xfrm>
            <a:custGeom>
              <a:avLst/>
              <a:gdLst/>
              <a:ahLst/>
              <a:cxnLst/>
              <a:rect r="r" b="b" t="t" l="l"/>
              <a:pathLst>
                <a:path h="2233549" w="4060920">
                  <a:moveTo>
                    <a:pt x="2944081" y="2233549"/>
                  </a:moveTo>
                  <a:lnTo>
                    <a:pt x="1116838" y="2233549"/>
                  </a:lnTo>
                  <a:cubicBezTo>
                    <a:pt x="501015" y="2233549"/>
                    <a:pt x="0" y="1732534"/>
                    <a:pt x="0" y="1116838"/>
                  </a:cubicBezTo>
                  <a:cubicBezTo>
                    <a:pt x="0" y="501015"/>
                    <a:pt x="501015" y="0"/>
                    <a:pt x="1116838" y="0"/>
                  </a:cubicBezTo>
                  <a:lnTo>
                    <a:pt x="2944208" y="0"/>
                  </a:lnTo>
                  <a:cubicBezTo>
                    <a:pt x="3559904" y="0"/>
                    <a:pt x="4060920" y="501015"/>
                    <a:pt x="4060920" y="1116838"/>
                  </a:cubicBezTo>
                  <a:cubicBezTo>
                    <a:pt x="4060920" y="1732534"/>
                    <a:pt x="3559904" y="2233549"/>
                    <a:pt x="2944081" y="2233549"/>
                  </a:cubicBezTo>
                  <a:close/>
                  <a:moveTo>
                    <a:pt x="1116838" y="38100"/>
                  </a:moveTo>
                  <a:cubicBezTo>
                    <a:pt x="521970" y="38100"/>
                    <a:pt x="38100" y="521970"/>
                    <a:pt x="38100" y="1116838"/>
                  </a:cubicBezTo>
                  <a:cubicBezTo>
                    <a:pt x="38100" y="1711579"/>
                    <a:pt x="521970" y="2195576"/>
                    <a:pt x="1116838" y="2195576"/>
                  </a:cubicBezTo>
                  <a:lnTo>
                    <a:pt x="2944208" y="2195576"/>
                  </a:lnTo>
                  <a:cubicBezTo>
                    <a:pt x="3538950" y="2195576"/>
                    <a:pt x="4022947" y="1711706"/>
                    <a:pt x="4022947" y="1116838"/>
                  </a:cubicBezTo>
                  <a:cubicBezTo>
                    <a:pt x="4022820" y="521970"/>
                    <a:pt x="3538949" y="38100"/>
                    <a:pt x="2944081" y="38100"/>
                  </a:cubicBezTo>
                  <a:lnTo>
                    <a:pt x="1116838" y="38100"/>
                  </a:lnTo>
                  <a:close/>
                </a:path>
              </a:pathLst>
            </a:custGeom>
            <a:solidFill>
              <a:srgbClr val="68D6A3"/>
            </a:solidFill>
          </p:spPr>
        </p:sp>
      </p:grpSp>
      <p:grpSp>
        <p:nvGrpSpPr>
          <p:cNvPr name="Group 5" id="5"/>
          <p:cNvGrpSpPr/>
          <p:nvPr/>
        </p:nvGrpSpPr>
        <p:grpSpPr>
          <a:xfrm rot="-3270436">
            <a:off x="4545796" y="-6409560"/>
            <a:ext cx="12098771" cy="6654453"/>
            <a:chOff x="0" y="0"/>
            <a:chExt cx="4060919" cy="223354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19050" y="19050"/>
              <a:ext cx="4022947" cy="2195449"/>
            </a:xfrm>
            <a:custGeom>
              <a:avLst/>
              <a:gdLst/>
              <a:ahLst/>
              <a:cxnLst/>
              <a:rect r="r" b="b" t="t" l="l"/>
              <a:pathLst>
                <a:path h="2195449" w="4022947">
                  <a:moveTo>
                    <a:pt x="2925031" y="2195449"/>
                  </a:moveTo>
                  <a:lnTo>
                    <a:pt x="1097788" y="2195449"/>
                  </a:lnTo>
                  <a:cubicBezTo>
                    <a:pt x="491490" y="2195449"/>
                    <a:pt x="0" y="1703959"/>
                    <a:pt x="0" y="1097661"/>
                  </a:cubicBezTo>
                  <a:cubicBezTo>
                    <a:pt x="0" y="491490"/>
                    <a:pt x="491490" y="0"/>
                    <a:pt x="1097788" y="0"/>
                  </a:cubicBezTo>
                  <a:lnTo>
                    <a:pt x="2925158" y="0"/>
                  </a:lnTo>
                  <a:cubicBezTo>
                    <a:pt x="3531457" y="0"/>
                    <a:pt x="4022947" y="491490"/>
                    <a:pt x="4022947" y="1097788"/>
                  </a:cubicBezTo>
                  <a:cubicBezTo>
                    <a:pt x="4022820" y="1703959"/>
                    <a:pt x="3531329" y="2195449"/>
                    <a:pt x="2925031" y="2195449"/>
                  </a:cubicBezTo>
                  <a:close/>
                </a:path>
              </a:pathLst>
            </a:custGeom>
            <a:solidFill>
              <a:srgbClr val="F1EEEE"/>
            </a:solid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060920" cy="2233549"/>
            </a:xfrm>
            <a:custGeom>
              <a:avLst/>
              <a:gdLst/>
              <a:ahLst/>
              <a:cxnLst/>
              <a:rect r="r" b="b" t="t" l="l"/>
              <a:pathLst>
                <a:path h="2233549" w="4060920">
                  <a:moveTo>
                    <a:pt x="2944081" y="2233549"/>
                  </a:moveTo>
                  <a:lnTo>
                    <a:pt x="1116838" y="2233549"/>
                  </a:lnTo>
                  <a:cubicBezTo>
                    <a:pt x="501015" y="2233549"/>
                    <a:pt x="0" y="1732534"/>
                    <a:pt x="0" y="1116838"/>
                  </a:cubicBezTo>
                  <a:cubicBezTo>
                    <a:pt x="0" y="501015"/>
                    <a:pt x="501015" y="0"/>
                    <a:pt x="1116838" y="0"/>
                  </a:cubicBezTo>
                  <a:lnTo>
                    <a:pt x="2944208" y="0"/>
                  </a:lnTo>
                  <a:cubicBezTo>
                    <a:pt x="3559904" y="0"/>
                    <a:pt x="4060920" y="501015"/>
                    <a:pt x="4060920" y="1116838"/>
                  </a:cubicBezTo>
                  <a:cubicBezTo>
                    <a:pt x="4060920" y="1732534"/>
                    <a:pt x="3559904" y="2233549"/>
                    <a:pt x="2944081" y="2233549"/>
                  </a:cubicBezTo>
                  <a:close/>
                  <a:moveTo>
                    <a:pt x="1116838" y="38100"/>
                  </a:moveTo>
                  <a:cubicBezTo>
                    <a:pt x="521970" y="38100"/>
                    <a:pt x="38100" y="521970"/>
                    <a:pt x="38100" y="1116838"/>
                  </a:cubicBezTo>
                  <a:cubicBezTo>
                    <a:pt x="38100" y="1711579"/>
                    <a:pt x="521970" y="2195576"/>
                    <a:pt x="1116838" y="2195576"/>
                  </a:cubicBezTo>
                  <a:lnTo>
                    <a:pt x="2944208" y="2195576"/>
                  </a:lnTo>
                  <a:cubicBezTo>
                    <a:pt x="3538950" y="2195576"/>
                    <a:pt x="4022947" y="1711706"/>
                    <a:pt x="4022947" y="1116838"/>
                  </a:cubicBezTo>
                  <a:cubicBezTo>
                    <a:pt x="4022820" y="521970"/>
                    <a:pt x="3538949" y="38100"/>
                    <a:pt x="2944081" y="38100"/>
                  </a:cubicBezTo>
                  <a:lnTo>
                    <a:pt x="1116838" y="38100"/>
                  </a:lnTo>
                  <a:close/>
                </a:path>
              </a:pathLst>
            </a:custGeom>
            <a:solidFill>
              <a:srgbClr val="68D6A3"/>
            </a:solidFill>
          </p:spPr>
        </p:sp>
      </p:grpSp>
      <p:grpSp>
        <p:nvGrpSpPr>
          <p:cNvPr name="Group 8" id="8"/>
          <p:cNvGrpSpPr/>
          <p:nvPr/>
        </p:nvGrpSpPr>
        <p:grpSpPr>
          <a:xfrm rot="-3270436">
            <a:off x="-5020686" y="-5494994"/>
            <a:ext cx="12098771" cy="6654453"/>
            <a:chOff x="0" y="0"/>
            <a:chExt cx="4060919" cy="2233549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19050" y="19050"/>
              <a:ext cx="4022947" cy="2195449"/>
            </a:xfrm>
            <a:custGeom>
              <a:avLst/>
              <a:gdLst/>
              <a:ahLst/>
              <a:cxnLst/>
              <a:rect r="r" b="b" t="t" l="l"/>
              <a:pathLst>
                <a:path h="2195449" w="4022947">
                  <a:moveTo>
                    <a:pt x="2925031" y="2195449"/>
                  </a:moveTo>
                  <a:lnTo>
                    <a:pt x="1097788" y="2195449"/>
                  </a:lnTo>
                  <a:cubicBezTo>
                    <a:pt x="491490" y="2195449"/>
                    <a:pt x="0" y="1703959"/>
                    <a:pt x="0" y="1097661"/>
                  </a:cubicBezTo>
                  <a:cubicBezTo>
                    <a:pt x="0" y="491490"/>
                    <a:pt x="491490" y="0"/>
                    <a:pt x="1097788" y="0"/>
                  </a:cubicBezTo>
                  <a:lnTo>
                    <a:pt x="2925158" y="0"/>
                  </a:lnTo>
                  <a:cubicBezTo>
                    <a:pt x="3531457" y="0"/>
                    <a:pt x="4022947" y="491490"/>
                    <a:pt x="4022947" y="1097788"/>
                  </a:cubicBezTo>
                  <a:cubicBezTo>
                    <a:pt x="4022820" y="1703959"/>
                    <a:pt x="3531329" y="2195449"/>
                    <a:pt x="2925031" y="2195449"/>
                  </a:cubicBezTo>
                  <a:close/>
                </a:path>
              </a:pathLst>
            </a:custGeom>
            <a:solidFill>
              <a:srgbClr val="F1EEEE"/>
            </a:solid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4060920" cy="2233549"/>
            </a:xfrm>
            <a:custGeom>
              <a:avLst/>
              <a:gdLst/>
              <a:ahLst/>
              <a:cxnLst/>
              <a:rect r="r" b="b" t="t" l="l"/>
              <a:pathLst>
                <a:path h="2233549" w="4060920">
                  <a:moveTo>
                    <a:pt x="2944081" y="2233549"/>
                  </a:moveTo>
                  <a:lnTo>
                    <a:pt x="1116838" y="2233549"/>
                  </a:lnTo>
                  <a:cubicBezTo>
                    <a:pt x="501015" y="2233549"/>
                    <a:pt x="0" y="1732534"/>
                    <a:pt x="0" y="1116838"/>
                  </a:cubicBezTo>
                  <a:cubicBezTo>
                    <a:pt x="0" y="501015"/>
                    <a:pt x="501015" y="0"/>
                    <a:pt x="1116838" y="0"/>
                  </a:cubicBezTo>
                  <a:lnTo>
                    <a:pt x="2944208" y="0"/>
                  </a:lnTo>
                  <a:cubicBezTo>
                    <a:pt x="3559904" y="0"/>
                    <a:pt x="4060920" y="501015"/>
                    <a:pt x="4060920" y="1116838"/>
                  </a:cubicBezTo>
                  <a:cubicBezTo>
                    <a:pt x="4060920" y="1732534"/>
                    <a:pt x="3559904" y="2233549"/>
                    <a:pt x="2944081" y="2233549"/>
                  </a:cubicBezTo>
                  <a:close/>
                  <a:moveTo>
                    <a:pt x="1116838" y="38100"/>
                  </a:moveTo>
                  <a:cubicBezTo>
                    <a:pt x="521970" y="38100"/>
                    <a:pt x="38100" y="521970"/>
                    <a:pt x="38100" y="1116838"/>
                  </a:cubicBezTo>
                  <a:cubicBezTo>
                    <a:pt x="38100" y="1711579"/>
                    <a:pt x="521970" y="2195576"/>
                    <a:pt x="1116838" y="2195576"/>
                  </a:cubicBezTo>
                  <a:lnTo>
                    <a:pt x="2944208" y="2195576"/>
                  </a:lnTo>
                  <a:cubicBezTo>
                    <a:pt x="3538950" y="2195576"/>
                    <a:pt x="4022947" y="1711706"/>
                    <a:pt x="4022947" y="1116838"/>
                  </a:cubicBezTo>
                  <a:cubicBezTo>
                    <a:pt x="4022820" y="521970"/>
                    <a:pt x="3538949" y="38100"/>
                    <a:pt x="2944081" y="38100"/>
                  </a:cubicBezTo>
                  <a:lnTo>
                    <a:pt x="1116838" y="38100"/>
                  </a:lnTo>
                  <a:close/>
                </a:path>
              </a:pathLst>
            </a:custGeom>
            <a:solidFill>
              <a:srgbClr val="68D6A3"/>
            </a:solidFill>
          </p:spPr>
        </p:sp>
      </p:grpSp>
      <p:grpSp>
        <p:nvGrpSpPr>
          <p:cNvPr name="Group 11" id="11"/>
          <p:cNvGrpSpPr/>
          <p:nvPr/>
        </p:nvGrpSpPr>
        <p:grpSpPr>
          <a:xfrm rot="-3270436">
            <a:off x="-4126741" y="10221647"/>
            <a:ext cx="12098771" cy="6654453"/>
            <a:chOff x="0" y="0"/>
            <a:chExt cx="4060919" cy="2233549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19050" y="19050"/>
              <a:ext cx="4022947" cy="2195449"/>
            </a:xfrm>
            <a:custGeom>
              <a:avLst/>
              <a:gdLst/>
              <a:ahLst/>
              <a:cxnLst/>
              <a:rect r="r" b="b" t="t" l="l"/>
              <a:pathLst>
                <a:path h="2195449" w="4022947">
                  <a:moveTo>
                    <a:pt x="2925031" y="2195449"/>
                  </a:moveTo>
                  <a:lnTo>
                    <a:pt x="1097788" y="2195449"/>
                  </a:lnTo>
                  <a:cubicBezTo>
                    <a:pt x="491490" y="2195449"/>
                    <a:pt x="0" y="1703959"/>
                    <a:pt x="0" y="1097661"/>
                  </a:cubicBezTo>
                  <a:cubicBezTo>
                    <a:pt x="0" y="491490"/>
                    <a:pt x="491490" y="0"/>
                    <a:pt x="1097788" y="0"/>
                  </a:cubicBezTo>
                  <a:lnTo>
                    <a:pt x="2925158" y="0"/>
                  </a:lnTo>
                  <a:cubicBezTo>
                    <a:pt x="3531457" y="0"/>
                    <a:pt x="4022947" y="491490"/>
                    <a:pt x="4022947" y="1097788"/>
                  </a:cubicBezTo>
                  <a:cubicBezTo>
                    <a:pt x="4022820" y="1703959"/>
                    <a:pt x="3531329" y="2195449"/>
                    <a:pt x="2925031" y="2195449"/>
                  </a:cubicBezTo>
                  <a:close/>
                </a:path>
              </a:pathLst>
            </a:custGeom>
            <a:solidFill>
              <a:srgbClr val="F1EEEE"/>
            </a:solid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4060920" cy="2233549"/>
            </a:xfrm>
            <a:custGeom>
              <a:avLst/>
              <a:gdLst/>
              <a:ahLst/>
              <a:cxnLst/>
              <a:rect r="r" b="b" t="t" l="l"/>
              <a:pathLst>
                <a:path h="2233549" w="4060920">
                  <a:moveTo>
                    <a:pt x="2944081" y="2233549"/>
                  </a:moveTo>
                  <a:lnTo>
                    <a:pt x="1116838" y="2233549"/>
                  </a:lnTo>
                  <a:cubicBezTo>
                    <a:pt x="501015" y="2233549"/>
                    <a:pt x="0" y="1732534"/>
                    <a:pt x="0" y="1116838"/>
                  </a:cubicBezTo>
                  <a:cubicBezTo>
                    <a:pt x="0" y="501015"/>
                    <a:pt x="501015" y="0"/>
                    <a:pt x="1116838" y="0"/>
                  </a:cubicBezTo>
                  <a:lnTo>
                    <a:pt x="2944208" y="0"/>
                  </a:lnTo>
                  <a:cubicBezTo>
                    <a:pt x="3559904" y="0"/>
                    <a:pt x="4060920" y="501015"/>
                    <a:pt x="4060920" y="1116838"/>
                  </a:cubicBezTo>
                  <a:cubicBezTo>
                    <a:pt x="4060920" y="1732534"/>
                    <a:pt x="3559904" y="2233549"/>
                    <a:pt x="2944081" y="2233549"/>
                  </a:cubicBezTo>
                  <a:close/>
                  <a:moveTo>
                    <a:pt x="1116838" y="38100"/>
                  </a:moveTo>
                  <a:cubicBezTo>
                    <a:pt x="521970" y="38100"/>
                    <a:pt x="38100" y="521970"/>
                    <a:pt x="38100" y="1116838"/>
                  </a:cubicBezTo>
                  <a:cubicBezTo>
                    <a:pt x="38100" y="1711579"/>
                    <a:pt x="521970" y="2195576"/>
                    <a:pt x="1116838" y="2195576"/>
                  </a:cubicBezTo>
                  <a:lnTo>
                    <a:pt x="2944208" y="2195576"/>
                  </a:lnTo>
                  <a:cubicBezTo>
                    <a:pt x="3538950" y="2195576"/>
                    <a:pt x="4022947" y="1711706"/>
                    <a:pt x="4022947" y="1116838"/>
                  </a:cubicBezTo>
                  <a:cubicBezTo>
                    <a:pt x="4022820" y="521970"/>
                    <a:pt x="3538949" y="38100"/>
                    <a:pt x="2944081" y="38100"/>
                  </a:cubicBezTo>
                  <a:lnTo>
                    <a:pt x="1116838" y="38100"/>
                  </a:lnTo>
                  <a:close/>
                </a:path>
              </a:pathLst>
            </a:custGeom>
            <a:solidFill>
              <a:srgbClr val="68D6A3"/>
            </a:solidFill>
          </p:spPr>
        </p:sp>
      </p:grpSp>
      <p:grpSp>
        <p:nvGrpSpPr>
          <p:cNvPr name="Group 14" id="14"/>
          <p:cNvGrpSpPr/>
          <p:nvPr/>
        </p:nvGrpSpPr>
        <p:grpSpPr>
          <a:xfrm rot="-3441483">
            <a:off x="5145236" y="10253113"/>
            <a:ext cx="12098771" cy="6654453"/>
            <a:chOff x="0" y="0"/>
            <a:chExt cx="4060919" cy="2233549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19050" y="19050"/>
              <a:ext cx="4022947" cy="2195449"/>
            </a:xfrm>
            <a:custGeom>
              <a:avLst/>
              <a:gdLst/>
              <a:ahLst/>
              <a:cxnLst/>
              <a:rect r="r" b="b" t="t" l="l"/>
              <a:pathLst>
                <a:path h="2195449" w="4022947">
                  <a:moveTo>
                    <a:pt x="2925031" y="2195449"/>
                  </a:moveTo>
                  <a:lnTo>
                    <a:pt x="1097788" y="2195449"/>
                  </a:lnTo>
                  <a:cubicBezTo>
                    <a:pt x="491490" y="2195449"/>
                    <a:pt x="0" y="1703959"/>
                    <a:pt x="0" y="1097661"/>
                  </a:cubicBezTo>
                  <a:cubicBezTo>
                    <a:pt x="0" y="491490"/>
                    <a:pt x="491490" y="0"/>
                    <a:pt x="1097788" y="0"/>
                  </a:cubicBezTo>
                  <a:lnTo>
                    <a:pt x="2925158" y="0"/>
                  </a:lnTo>
                  <a:cubicBezTo>
                    <a:pt x="3531457" y="0"/>
                    <a:pt x="4022947" y="491490"/>
                    <a:pt x="4022947" y="1097788"/>
                  </a:cubicBezTo>
                  <a:cubicBezTo>
                    <a:pt x="4022820" y="1703959"/>
                    <a:pt x="3531329" y="2195449"/>
                    <a:pt x="2925031" y="2195449"/>
                  </a:cubicBezTo>
                  <a:close/>
                </a:path>
              </a:pathLst>
            </a:custGeom>
            <a:solidFill>
              <a:srgbClr val="F1EEEE"/>
            </a:solidFill>
          </p:spPr>
        </p:sp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4060920" cy="2233549"/>
            </a:xfrm>
            <a:custGeom>
              <a:avLst/>
              <a:gdLst/>
              <a:ahLst/>
              <a:cxnLst/>
              <a:rect r="r" b="b" t="t" l="l"/>
              <a:pathLst>
                <a:path h="2233549" w="4060920">
                  <a:moveTo>
                    <a:pt x="2944081" y="2233549"/>
                  </a:moveTo>
                  <a:lnTo>
                    <a:pt x="1116838" y="2233549"/>
                  </a:lnTo>
                  <a:cubicBezTo>
                    <a:pt x="501015" y="2233549"/>
                    <a:pt x="0" y="1732534"/>
                    <a:pt x="0" y="1116838"/>
                  </a:cubicBezTo>
                  <a:cubicBezTo>
                    <a:pt x="0" y="501015"/>
                    <a:pt x="501015" y="0"/>
                    <a:pt x="1116838" y="0"/>
                  </a:cubicBezTo>
                  <a:lnTo>
                    <a:pt x="2944208" y="0"/>
                  </a:lnTo>
                  <a:cubicBezTo>
                    <a:pt x="3559904" y="0"/>
                    <a:pt x="4060920" y="501015"/>
                    <a:pt x="4060920" y="1116838"/>
                  </a:cubicBezTo>
                  <a:cubicBezTo>
                    <a:pt x="4060920" y="1732534"/>
                    <a:pt x="3559904" y="2233549"/>
                    <a:pt x="2944081" y="2233549"/>
                  </a:cubicBezTo>
                  <a:close/>
                  <a:moveTo>
                    <a:pt x="1116838" y="38100"/>
                  </a:moveTo>
                  <a:cubicBezTo>
                    <a:pt x="521970" y="38100"/>
                    <a:pt x="38100" y="521970"/>
                    <a:pt x="38100" y="1116838"/>
                  </a:cubicBezTo>
                  <a:cubicBezTo>
                    <a:pt x="38100" y="1711579"/>
                    <a:pt x="521970" y="2195576"/>
                    <a:pt x="1116838" y="2195576"/>
                  </a:cubicBezTo>
                  <a:lnTo>
                    <a:pt x="2944208" y="2195576"/>
                  </a:lnTo>
                  <a:cubicBezTo>
                    <a:pt x="3538950" y="2195576"/>
                    <a:pt x="4022947" y="1711706"/>
                    <a:pt x="4022947" y="1116838"/>
                  </a:cubicBezTo>
                  <a:cubicBezTo>
                    <a:pt x="4022820" y="521970"/>
                    <a:pt x="3538949" y="38100"/>
                    <a:pt x="2944081" y="38100"/>
                  </a:cubicBezTo>
                  <a:lnTo>
                    <a:pt x="1116838" y="38100"/>
                  </a:lnTo>
                  <a:close/>
                </a:path>
              </a:pathLst>
            </a:custGeom>
            <a:solidFill>
              <a:srgbClr val="68D6A3"/>
            </a:solidFill>
          </p:spPr>
        </p:sp>
      </p:grpSp>
      <p:grpSp>
        <p:nvGrpSpPr>
          <p:cNvPr name="Group 17" id="17"/>
          <p:cNvGrpSpPr/>
          <p:nvPr/>
        </p:nvGrpSpPr>
        <p:grpSpPr>
          <a:xfrm rot="0">
            <a:off x="915787" y="1845721"/>
            <a:ext cx="16507154" cy="8043819"/>
            <a:chOff x="0" y="0"/>
            <a:chExt cx="4347563" cy="2118537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4347563" cy="2118537"/>
            </a:xfrm>
            <a:custGeom>
              <a:avLst/>
              <a:gdLst/>
              <a:ahLst/>
              <a:cxnLst/>
              <a:rect r="r" b="b" t="t" l="l"/>
              <a:pathLst>
                <a:path h="2118537" w="4347563">
                  <a:moveTo>
                    <a:pt x="0" y="0"/>
                  </a:moveTo>
                  <a:lnTo>
                    <a:pt x="4347563" y="0"/>
                  </a:lnTo>
                  <a:lnTo>
                    <a:pt x="4347563" y="2118537"/>
                  </a:lnTo>
                  <a:lnTo>
                    <a:pt x="0" y="2118537"/>
                  </a:lnTo>
                  <a:close/>
                </a:path>
              </a:pathLst>
            </a:custGeom>
            <a:solidFill>
              <a:srgbClr val="48B281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28575"/>
              <a:ext cx="4347563" cy="214711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915787" y="1983676"/>
            <a:ext cx="16230600" cy="7767911"/>
            <a:chOff x="0" y="0"/>
            <a:chExt cx="1698298" cy="812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1698298" cy="812800"/>
            </a:xfrm>
            <a:custGeom>
              <a:avLst/>
              <a:gdLst/>
              <a:ahLst/>
              <a:cxnLst/>
              <a:rect r="r" b="b" t="t" l="l"/>
              <a:pathLst>
                <a:path h="812800" w="1698298">
                  <a:moveTo>
                    <a:pt x="0" y="0"/>
                  </a:moveTo>
                  <a:lnTo>
                    <a:pt x="1698298" y="0"/>
                  </a:lnTo>
                  <a:lnTo>
                    <a:pt x="1698298" y="812800"/>
                  </a:lnTo>
                  <a:lnTo>
                    <a:pt x="0" y="812800"/>
                  </a:lnTo>
                  <a:close/>
                </a:path>
              </a:pathLst>
            </a:custGeom>
            <a:blipFill>
              <a:blip r:embed="rId2"/>
              <a:stretch>
                <a:fillRect l="0" t="-1189" r="-1102" b="-7867"/>
              </a:stretch>
            </a:blip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4161610" y="552450"/>
            <a:ext cx="9380654" cy="1143000"/>
            <a:chOff x="0" y="0"/>
            <a:chExt cx="12507538" cy="1524000"/>
          </a:xfrm>
        </p:grpSpPr>
        <p:sp>
          <p:nvSpPr>
            <p:cNvPr name="TextBox 23" id="23"/>
            <p:cNvSpPr txBox="true"/>
            <p:nvPr/>
          </p:nvSpPr>
          <p:spPr>
            <a:xfrm rot="0">
              <a:off x="0" y="0"/>
              <a:ext cx="12507538" cy="15240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8250"/>
                </a:lnSpc>
              </a:pPr>
              <a:r>
                <a:rPr lang="en-US" b="true" sz="7500" spc="-337">
                  <a:solidFill>
                    <a:srgbClr val="10E8E0"/>
                  </a:solidFill>
                  <a:latin typeface="Telegraf 2 Bold"/>
                  <a:ea typeface="Telegraf 2 Bold"/>
                  <a:cs typeface="Telegraf 2 Bold"/>
                  <a:sym typeface="Telegraf 2 Bold"/>
                </a:rPr>
                <a:t> COURSES</a:t>
              </a:r>
            </a:p>
          </p:txBody>
        </p:sp>
        <p:sp>
          <p:nvSpPr>
            <p:cNvPr name="TextBox 24" id="24"/>
            <p:cNvSpPr txBox="true"/>
            <p:nvPr/>
          </p:nvSpPr>
          <p:spPr>
            <a:xfrm rot="0">
              <a:off x="736704" y="0"/>
              <a:ext cx="6990800" cy="15240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8250"/>
                </a:lnSpc>
              </a:pPr>
              <a:r>
                <a:rPr lang="en-US" b="true" sz="7500" spc="-337">
                  <a:solidFill>
                    <a:srgbClr val="000000"/>
                  </a:solidFill>
                  <a:latin typeface="Telegraf 2 Bold"/>
                  <a:ea typeface="Telegraf 2 Bold"/>
                  <a:cs typeface="Telegraf 2 Bold"/>
                  <a:sym typeface="Telegraf 2 Bold"/>
                </a:rPr>
                <a:t>MANAGE</a:t>
              </a:r>
            </a:p>
          </p:txBody>
        </p:sp>
      </p:grpSp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DAGVwCCoiZs</dc:identifier>
  <dcterms:modified xsi:type="dcterms:W3CDTF">2011-08-01T06:04:30Z</dcterms:modified>
  <cp:revision>1</cp:revision>
  <dc:title> Pitch Inglês</dc:title>
</cp:coreProperties>
</file>