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rchivo Black" charset="1" panose="020B0A03020202020B04"/>
      <p:regular r:id="rId18"/>
    </p:embeddedFont>
    <p:embeddedFont>
      <p:font typeface="Gotham Bold" charset="1" panose="00000000000000000000"/>
      <p:regular r:id="rId19"/>
    </p:embeddedFont>
    <p:embeddedFont>
      <p:font typeface="Garet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40196" y="-1205758"/>
            <a:ext cx="13119597" cy="13119597"/>
            <a:chOff x="0" y="0"/>
            <a:chExt cx="17492796" cy="1749279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7492796" cy="17492796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>
                    <a:alpha val="24706"/>
                  </a:srgbClr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086915" y="1086915"/>
              <a:ext cx="15318966" cy="15318966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1907299" y="1907299"/>
              <a:ext cx="13678197" cy="13678197"/>
            </a:xfrm>
            <a:custGeom>
              <a:avLst/>
              <a:gdLst/>
              <a:ahLst/>
              <a:cxnLst/>
              <a:rect r="r" b="b" t="t" l="l"/>
              <a:pathLst>
                <a:path h="13678197" w="13678197">
                  <a:moveTo>
                    <a:pt x="0" y="0"/>
                  </a:moveTo>
                  <a:lnTo>
                    <a:pt x="13678197" y="0"/>
                  </a:lnTo>
                  <a:lnTo>
                    <a:pt x="13678197" y="13678197"/>
                  </a:lnTo>
                  <a:lnTo>
                    <a:pt x="0" y="136781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88507" y="2288507"/>
              <a:ext cx="12915781" cy="12915781"/>
            </a:xfrm>
            <a:custGeom>
              <a:avLst/>
              <a:gdLst/>
              <a:ahLst/>
              <a:cxnLst/>
              <a:rect r="r" b="b" t="t" l="l"/>
              <a:pathLst>
                <a:path h="12915781" w="12915781">
                  <a:moveTo>
                    <a:pt x="0" y="0"/>
                  </a:moveTo>
                  <a:lnTo>
                    <a:pt x="12915781" y="0"/>
                  </a:lnTo>
                  <a:lnTo>
                    <a:pt x="12915781" y="12915781"/>
                  </a:lnTo>
                  <a:lnTo>
                    <a:pt x="0" y="129157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grpSp>
          <p:nvGrpSpPr>
            <p:cNvPr name="Group 11" id="11"/>
            <p:cNvGrpSpPr/>
            <p:nvPr/>
          </p:nvGrpSpPr>
          <p:grpSpPr>
            <a:xfrm rot="0">
              <a:off x="1907299" y="1607677"/>
              <a:ext cx="12921604" cy="12544111"/>
              <a:chOff x="0" y="0"/>
              <a:chExt cx="6350000" cy="616449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350000" cy="6164491"/>
              </a:xfrm>
              <a:custGeom>
                <a:avLst/>
                <a:gdLst/>
                <a:ahLst/>
                <a:cxnLst/>
                <a:rect r="r" b="b" t="t" l="l"/>
                <a:pathLst>
                  <a:path h="6164491" w="6350000">
                    <a:moveTo>
                      <a:pt x="6350000" y="3082282"/>
                    </a:moveTo>
                    <a:cubicBezTo>
                      <a:pt x="6350000" y="4784490"/>
                      <a:pt x="4928476" y="6164491"/>
                      <a:pt x="3175000" y="6164491"/>
                    </a:cubicBezTo>
                    <a:cubicBezTo>
                      <a:pt x="1421498" y="6164491"/>
                      <a:pt x="0" y="4784490"/>
                      <a:pt x="0" y="3082282"/>
                    </a:cubicBezTo>
                    <a:cubicBezTo>
                      <a:pt x="0" y="1379988"/>
                      <a:pt x="1421498" y="0"/>
                      <a:pt x="3175000" y="0"/>
                    </a:cubicBezTo>
                    <a:cubicBezTo>
                      <a:pt x="4928502" y="0"/>
                      <a:pt x="6350000" y="1379988"/>
                      <a:pt x="6350000" y="3082282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0" t="-3009" r="0" b="0"/>
                </a:stretch>
              </a:blipFill>
            </p:spPr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580413" y="332929"/>
            <a:ext cx="2258245" cy="1505496"/>
          </a:xfrm>
          <a:custGeom>
            <a:avLst/>
            <a:gdLst/>
            <a:ahLst/>
            <a:cxnLst/>
            <a:rect r="r" b="b" t="t" l="l"/>
            <a:pathLst>
              <a:path h="1505496" w="2258245">
                <a:moveTo>
                  <a:pt x="0" y="0"/>
                </a:moveTo>
                <a:lnTo>
                  <a:pt x="2258245" y="0"/>
                </a:lnTo>
                <a:lnTo>
                  <a:pt x="2258245" y="1505496"/>
                </a:lnTo>
                <a:lnTo>
                  <a:pt x="0" y="15054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838658" y="512224"/>
            <a:ext cx="1464404" cy="984812"/>
          </a:xfrm>
          <a:custGeom>
            <a:avLst/>
            <a:gdLst/>
            <a:ahLst/>
            <a:cxnLst/>
            <a:rect r="r" b="b" t="t" l="l"/>
            <a:pathLst>
              <a:path h="984812" w="1464404">
                <a:moveTo>
                  <a:pt x="0" y="0"/>
                </a:moveTo>
                <a:lnTo>
                  <a:pt x="1464404" y="0"/>
                </a:lnTo>
                <a:lnTo>
                  <a:pt x="1464404" y="984812"/>
                </a:lnTo>
                <a:lnTo>
                  <a:pt x="0" y="9848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741289" y="674319"/>
            <a:ext cx="1696276" cy="822717"/>
          </a:xfrm>
          <a:custGeom>
            <a:avLst/>
            <a:gdLst/>
            <a:ahLst/>
            <a:cxnLst/>
            <a:rect r="r" b="b" t="t" l="l"/>
            <a:pathLst>
              <a:path h="822717" w="1696276">
                <a:moveTo>
                  <a:pt x="0" y="0"/>
                </a:moveTo>
                <a:lnTo>
                  <a:pt x="1696276" y="0"/>
                </a:lnTo>
                <a:lnTo>
                  <a:pt x="1696276" y="822717"/>
                </a:lnTo>
                <a:lnTo>
                  <a:pt x="0" y="82271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27201" y="3260718"/>
            <a:ext cx="5385671" cy="1882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99"/>
              </a:lnSpc>
            </a:pPr>
            <a:r>
              <a:rPr lang="en-US" sz="10999" spc="120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HIGH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27201" y="4856159"/>
            <a:ext cx="8728181" cy="1882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99"/>
              </a:lnSpc>
            </a:pPr>
            <a:r>
              <a:rPr lang="en-US" sz="10999" spc="1209">
                <a:solidFill>
                  <a:srgbClr val="85DD74"/>
                </a:solidFill>
                <a:latin typeface="Archivo Black"/>
                <a:ea typeface="Archivo Black"/>
                <a:cs typeface="Archivo Black"/>
                <a:sym typeface="Archivo Black"/>
              </a:rPr>
              <a:t>ECOLOGY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71458" y="2291832"/>
            <a:ext cx="10512585" cy="6769040"/>
          </a:xfrm>
          <a:custGeom>
            <a:avLst/>
            <a:gdLst/>
            <a:ahLst/>
            <a:cxnLst/>
            <a:rect r="r" b="b" t="t" l="l"/>
            <a:pathLst>
              <a:path h="6769040" w="10512585">
                <a:moveTo>
                  <a:pt x="0" y="0"/>
                </a:moveTo>
                <a:lnTo>
                  <a:pt x="10512585" y="0"/>
                </a:lnTo>
                <a:lnTo>
                  <a:pt x="10512585" y="6769040"/>
                </a:lnTo>
                <a:lnTo>
                  <a:pt x="0" y="67690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797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55357" y="185290"/>
            <a:ext cx="7034437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</a:pPr>
            <a:r>
              <a:rPr lang="en-US" sz="6999" spc="769">
                <a:solidFill>
                  <a:srgbClr val="85DD74"/>
                </a:solidFill>
                <a:latin typeface="Archivo Black"/>
                <a:ea typeface="Archivo Black"/>
                <a:cs typeface="Archivo Black"/>
                <a:sym typeface="Archivo Black"/>
              </a:rPr>
              <a:t>DIAGRAM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54414" y="412490"/>
            <a:ext cx="1938897" cy="1292598"/>
          </a:xfrm>
          <a:custGeom>
            <a:avLst/>
            <a:gdLst/>
            <a:ahLst/>
            <a:cxnLst/>
            <a:rect r="r" b="b" t="t" l="l"/>
            <a:pathLst>
              <a:path h="1292598" w="1938897">
                <a:moveTo>
                  <a:pt x="0" y="0"/>
                </a:moveTo>
                <a:lnTo>
                  <a:pt x="1938897" y="0"/>
                </a:lnTo>
                <a:lnTo>
                  <a:pt x="1938897" y="1292598"/>
                </a:lnTo>
                <a:lnTo>
                  <a:pt x="0" y="1292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93311" y="566430"/>
            <a:ext cx="1257317" cy="845545"/>
          </a:xfrm>
          <a:custGeom>
            <a:avLst/>
            <a:gdLst/>
            <a:ahLst/>
            <a:cxnLst/>
            <a:rect r="r" b="b" t="t" l="l"/>
            <a:pathLst>
              <a:path h="845545" w="1257317">
                <a:moveTo>
                  <a:pt x="0" y="0"/>
                </a:moveTo>
                <a:lnTo>
                  <a:pt x="1257317" y="0"/>
                </a:lnTo>
                <a:lnTo>
                  <a:pt x="1257317" y="845545"/>
                </a:lnTo>
                <a:lnTo>
                  <a:pt x="0" y="8455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26883" y="705602"/>
            <a:ext cx="1456398" cy="706373"/>
          </a:xfrm>
          <a:custGeom>
            <a:avLst/>
            <a:gdLst/>
            <a:ahLst/>
            <a:cxnLst/>
            <a:rect r="r" b="b" t="t" l="l"/>
            <a:pathLst>
              <a:path h="706373" w="1456398">
                <a:moveTo>
                  <a:pt x="0" y="0"/>
                </a:moveTo>
                <a:lnTo>
                  <a:pt x="1456398" y="0"/>
                </a:lnTo>
                <a:lnTo>
                  <a:pt x="1456398" y="706373"/>
                </a:lnTo>
                <a:lnTo>
                  <a:pt x="0" y="706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98053" y="3197025"/>
            <a:ext cx="6305149" cy="5609016"/>
            <a:chOff x="0" y="0"/>
            <a:chExt cx="8406865" cy="747868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643933" y="0"/>
              <a:ext cx="5003037" cy="5287226"/>
            </a:xfrm>
            <a:custGeom>
              <a:avLst/>
              <a:gdLst/>
              <a:ahLst/>
              <a:cxnLst/>
              <a:rect r="r" b="b" t="t" l="l"/>
              <a:pathLst>
                <a:path h="5287226" w="5003037">
                  <a:moveTo>
                    <a:pt x="0" y="0"/>
                  </a:moveTo>
                  <a:lnTo>
                    <a:pt x="5003038" y="0"/>
                  </a:lnTo>
                  <a:lnTo>
                    <a:pt x="5003038" y="5287226"/>
                  </a:lnTo>
                  <a:lnTo>
                    <a:pt x="0" y="52872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6028778"/>
              <a:ext cx="8406865" cy="14499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100"/>
                </a:lnSpc>
              </a:pPr>
              <a:r>
                <a:rPr lang="en-US" sz="6500" spc="715">
                  <a:solidFill>
                    <a:srgbClr val="85DD74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STUDENT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0185" y="2489260"/>
            <a:ext cx="8771067" cy="6769040"/>
          </a:xfrm>
          <a:custGeom>
            <a:avLst/>
            <a:gdLst/>
            <a:ahLst/>
            <a:cxnLst/>
            <a:rect r="r" b="b" t="t" l="l"/>
            <a:pathLst>
              <a:path h="6769040" w="8771067">
                <a:moveTo>
                  <a:pt x="0" y="0"/>
                </a:moveTo>
                <a:lnTo>
                  <a:pt x="8771066" y="0"/>
                </a:lnTo>
                <a:lnTo>
                  <a:pt x="8771066" y="6769040"/>
                </a:lnTo>
                <a:lnTo>
                  <a:pt x="0" y="67690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512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55357" y="185290"/>
            <a:ext cx="7034437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</a:pPr>
            <a:r>
              <a:rPr lang="en-US" sz="6999" spc="769">
                <a:solidFill>
                  <a:srgbClr val="85DD74"/>
                </a:solidFill>
                <a:latin typeface="Archivo Black"/>
                <a:ea typeface="Archivo Black"/>
                <a:cs typeface="Archivo Black"/>
                <a:sym typeface="Archivo Black"/>
              </a:rPr>
              <a:t>DIAGRAM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54414" y="412490"/>
            <a:ext cx="1938897" cy="1292598"/>
          </a:xfrm>
          <a:custGeom>
            <a:avLst/>
            <a:gdLst/>
            <a:ahLst/>
            <a:cxnLst/>
            <a:rect r="r" b="b" t="t" l="l"/>
            <a:pathLst>
              <a:path h="1292598" w="1938897">
                <a:moveTo>
                  <a:pt x="0" y="0"/>
                </a:moveTo>
                <a:lnTo>
                  <a:pt x="1938897" y="0"/>
                </a:lnTo>
                <a:lnTo>
                  <a:pt x="1938897" y="1292598"/>
                </a:lnTo>
                <a:lnTo>
                  <a:pt x="0" y="1292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93311" y="566430"/>
            <a:ext cx="1257317" cy="845545"/>
          </a:xfrm>
          <a:custGeom>
            <a:avLst/>
            <a:gdLst/>
            <a:ahLst/>
            <a:cxnLst/>
            <a:rect r="r" b="b" t="t" l="l"/>
            <a:pathLst>
              <a:path h="845545" w="1257317">
                <a:moveTo>
                  <a:pt x="0" y="0"/>
                </a:moveTo>
                <a:lnTo>
                  <a:pt x="1257317" y="0"/>
                </a:lnTo>
                <a:lnTo>
                  <a:pt x="1257317" y="845545"/>
                </a:lnTo>
                <a:lnTo>
                  <a:pt x="0" y="8455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26883" y="705602"/>
            <a:ext cx="1456398" cy="706373"/>
          </a:xfrm>
          <a:custGeom>
            <a:avLst/>
            <a:gdLst/>
            <a:ahLst/>
            <a:cxnLst/>
            <a:rect r="r" b="b" t="t" l="l"/>
            <a:pathLst>
              <a:path h="706373" w="1456398">
                <a:moveTo>
                  <a:pt x="0" y="0"/>
                </a:moveTo>
                <a:lnTo>
                  <a:pt x="1456398" y="0"/>
                </a:lnTo>
                <a:lnTo>
                  <a:pt x="1456398" y="706373"/>
                </a:lnTo>
                <a:lnTo>
                  <a:pt x="0" y="706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683915" y="3078004"/>
            <a:ext cx="6305149" cy="5162670"/>
            <a:chOff x="0" y="0"/>
            <a:chExt cx="8406865" cy="688356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5433649"/>
              <a:ext cx="8406865" cy="14499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100"/>
                </a:lnSpc>
              </a:pPr>
              <a:r>
                <a:rPr lang="en-US" sz="6500" spc="715">
                  <a:solidFill>
                    <a:srgbClr val="85DD74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TEACHER</a:t>
              </a:r>
            </a:p>
          </p:txBody>
        </p:sp>
        <p:sp>
          <p:nvSpPr>
            <p:cNvPr name="Freeform 9" id="9"/>
            <p:cNvSpPr/>
            <p:nvPr/>
          </p:nvSpPr>
          <p:spPr>
            <a:xfrm flipH="false" flipV="false" rot="0">
              <a:off x="1366282" y="0"/>
              <a:ext cx="5674301" cy="4950828"/>
            </a:xfrm>
            <a:custGeom>
              <a:avLst/>
              <a:gdLst/>
              <a:ahLst/>
              <a:cxnLst/>
              <a:rect r="r" b="b" t="t" l="l"/>
              <a:pathLst>
                <a:path h="4950828" w="5674301">
                  <a:moveTo>
                    <a:pt x="0" y="0"/>
                  </a:moveTo>
                  <a:lnTo>
                    <a:pt x="5674301" y="0"/>
                  </a:lnTo>
                  <a:lnTo>
                    <a:pt x="5674301" y="4950828"/>
                  </a:lnTo>
                  <a:lnTo>
                    <a:pt x="0" y="49508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04415" y="-1116306"/>
            <a:ext cx="13119597" cy="13119597"/>
            <a:chOff x="0" y="0"/>
            <a:chExt cx="17492796" cy="1749279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7492796" cy="17492796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>
                    <a:alpha val="24706"/>
                  </a:srgbClr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086915" y="1086915"/>
              <a:ext cx="15318966" cy="15318966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1907299" y="1907299"/>
              <a:ext cx="13678197" cy="13678197"/>
            </a:xfrm>
            <a:custGeom>
              <a:avLst/>
              <a:gdLst/>
              <a:ahLst/>
              <a:cxnLst/>
              <a:rect r="r" b="b" t="t" l="l"/>
              <a:pathLst>
                <a:path h="13678197" w="13678197">
                  <a:moveTo>
                    <a:pt x="0" y="0"/>
                  </a:moveTo>
                  <a:lnTo>
                    <a:pt x="13678197" y="0"/>
                  </a:lnTo>
                  <a:lnTo>
                    <a:pt x="13678197" y="13678197"/>
                  </a:lnTo>
                  <a:lnTo>
                    <a:pt x="0" y="136781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88507" y="2288507"/>
              <a:ext cx="12915781" cy="12915781"/>
            </a:xfrm>
            <a:custGeom>
              <a:avLst/>
              <a:gdLst/>
              <a:ahLst/>
              <a:cxnLst/>
              <a:rect r="r" b="b" t="t" l="l"/>
              <a:pathLst>
                <a:path h="12915781" w="12915781">
                  <a:moveTo>
                    <a:pt x="0" y="0"/>
                  </a:moveTo>
                  <a:lnTo>
                    <a:pt x="12915781" y="0"/>
                  </a:lnTo>
                  <a:lnTo>
                    <a:pt x="12915781" y="12915781"/>
                  </a:lnTo>
                  <a:lnTo>
                    <a:pt x="0" y="129157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grpSp>
          <p:nvGrpSpPr>
            <p:cNvPr name="Group 11" id="11"/>
            <p:cNvGrpSpPr/>
            <p:nvPr/>
          </p:nvGrpSpPr>
          <p:grpSpPr>
            <a:xfrm rot="0">
              <a:off x="1907299" y="1607677"/>
              <a:ext cx="12921604" cy="12544111"/>
              <a:chOff x="0" y="0"/>
              <a:chExt cx="6350000" cy="616449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350000" cy="6164491"/>
              </a:xfrm>
              <a:custGeom>
                <a:avLst/>
                <a:gdLst/>
                <a:ahLst/>
                <a:cxnLst/>
                <a:rect r="r" b="b" t="t" l="l"/>
                <a:pathLst>
                  <a:path h="6164491" w="6350000">
                    <a:moveTo>
                      <a:pt x="6350000" y="3082282"/>
                    </a:moveTo>
                    <a:cubicBezTo>
                      <a:pt x="6350000" y="4784490"/>
                      <a:pt x="4928476" y="6164491"/>
                      <a:pt x="3175000" y="6164491"/>
                    </a:cubicBezTo>
                    <a:cubicBezTo>
                      <a:pt x="1421498" y="6164491"/>
                      <a:pt x="0" y="4784490"/>
                      <a:pt x="0" y="3082282"/>
                    </a:cubicBezTo>
                    <a:cubicBezTo>
                      <a:pt x="0" y="1379988"/>
                      <a:pt x="1421498" y="0"/>
                      <a:pt x="3175000" y="0"/>
                    </a:cubicBezTo>
                    <a:cubicBezTo>
                      <a:pt x="4928502" y="0"/>
                      <a:pt x="6350000" y="1379988"/>
                      <a:pt x="6350000" y="3082282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0" t="-3009" r="0" b="0"/>
                </a:stretch>
              </a:blipFill>
            </p:spPr>
          </p:sp>
        </p:grpSp>
      </p:grpSp>
      <p:sp>
        <p:nvSpPr>
          <p:cNvPr name="TextBox 13" id="13"/>
          <p:cNvSpPr txBox="true"/>
          <p:nvPr/>
        </p:nvSpPr>
        <p:spPr>
          <a:xfrm rot="0">
            <a:off x="580413" y="9056000"/>
            <a:ext cx="6348912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sz="2000">
                <a:solidFill>
                  <a:srgbClr val="E1F782"/>
                </a:solidFill>
                <a:latin typeface="Garet"/>
                <a:ea typeface="Garet"/>
                <a:cs typeface="Garet"/>
                <a:sym typeface="Garet"/>
              </a:rPr>
              <a:t>By : </a:t>
            </a: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Murillo Castro, Rafael Lopes, Rodrigo Lima, Vinicius Rafael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354414" y="412490"/>
            <a:ext cx="1938897" cy="1292598"/>
          </a:xfrm>
          <a:custGeom>
            <a:avLst/>
            <a:gdLst/>
            <a:ahLst/>
            <a:cxnLst/>
            <a:rect r="r" b="b" t="t" l="l"/>
            <a:pathLst>
              <a:path h="1292598" w="1938897">
                <a:moveTo>
                  <a:pt x="0" y="0"/>
                </a:moveTo>
                <a:lnTo>
                  <a:pt x="1938897" y="0"/>
                </a:lnTo>
                <a:lnTo>
                  <a:pt x="1938897" y="1292598"/>
                </a:lnTo>
                <a:lnTo>
                  <a:pt x="0" y="12925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293311" y="566430"/>
            <a:ext cx="1257317" cy="845545"/>
          </a:xfrm>
          <a:custGeom>
            <a:avLst/>
            <a:gdLst/>
            <a:ahLst/>
            <a:cxnLst/>
            <a:rect r="r" b="b" t="t" l="l"/>
            <a:pathLst>
              <a:path h="845545" w="1257317">
                <a:moveTo>
                  <a:pt x="0" y="0"/>
                </a:moveTo>
                <a:lnTo>
                  <a:pt x="1257317" y="0"/>
                </a:lnTo>
                <a:lnTo>
                  <a:pt x="1257317" y="845545"/>
                </a:lnTo>
                <a:lnTo>
                  <a:pt x="0" y="8455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926883" y="705602"/>
            <a:ext cx="1456398" cy="706373"/>
          </a:xfrm>
          <a:custGeom>
            <a:avLst/>
            <a:gdLst/>
            <a:ahLst/>
            <a:cxnLst/>
            <a:rect r="r" b="b" t="t" l="l"/>
            <a:pathLst>
              <a:path h="706373" w="1456398">
                <a:moveTo>
                  <a:pt x="0" y="0"/>
                </a:moveTo>
                <a:lnTo>
                  <a:pt x="1456398" y="0"/>
                </a:lnTo>
                <a:lnTo>
                  <a:pt x="1456398" y="706373"/>
                </a:lnTo>
                <a:lnTo>
                  <a:pt x="0" y="70637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27201" y="3260718"/>
            <a:ext cx="6691677" cy="1882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99"/>
              </a:lnSpc>
            </a:pPr>
            <a:r>
              <a:rPr lang="en-US" sz="10999" spc="120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27201" y="4856159"/>
            <a:ext cx="8728181" cy="1882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99"/>
              </a:lnSpc>
            </a:pPr>
            <a:r>
              <a:rPr lang="en-US" sz="10999" spc="1209">
                <a:solidFill>
                  <a:srgbClr val="85DD74"/>
                </a:solidFill>
                <a:latin typeface="Archivo Black"/>
                <a:ea typeface="Archivo Black"/>
                <a:cs typeface="Archivo Black"/>
                <a:sym typeface="Archivo Black"/>
              </a:rPr>
              <a:t>YOU!</a:t>
            </a:r>
          </a:p>
        </p:txBody>
      </p:sp>
    </p:spTree>
  </p:cSld>
  <p:clrMapOvr>
    <a:masterClrMapping/>
  </p:clrMapOvr>
  <p:transition spd="slow">
    <p:cover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5162550"/>
            <a:ext cx="17739650" cy="0"/>
          </a:xfrm>
          <a:prstGeom prst="line">
            <a:avLst/>
          </a:prstGeom>
          <a:ln cap="flat" w="38100">
            <a:solidFill>
              <a:srgbClr val="3234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2968552"/>
            <a:ext cx="17739650" cy="0"/>
          </a:xfrm>
          <a:prstGeom prst="line">
            <a:avLst/>
          </a:prstGeom>
          <a:ln cap="flat" w="38100">
            <a:solidFill>
              <a:srgbClr val="3234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124668" y="3659028"/>
            <a:ext cx="179828" cy="179828"/>
          </a:xfrm>
          <a:custGeom>
            <a:avLst/>
            <a:gdLst/>
            <a:ahLst/>
            <a:cxnLst/>
            <a:rect r="r" b="b" t="t" l="l"/>
            <a:pathLst>
              <a:path h="179828" w="179828">
                <a:moveTo>
                  <a:pt x="0" y="0"/>
                </a:moveTo>
                <a:lnTo>
                  <a:pt x="179827" y="0"/>
                </a:lnTo>
                <a:lnTo>
                  <a:pt x="179827" y="179828"/>
                </a:lnTo>
                <a:lnTo>
                  <a:pt x="0" y="1798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418742"/>
            <a:ext cx="3680295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</a:pPr>
            <a:r>
              <a:rPr lang="en-US" sz="6999">
                <a:solidFill>
                  <a:srgbClr val="85DD74"/>
                </a:solidFill>
                <a:latin typeface="Archivo Black"/>
                <a:ea typeface="Archivo Black"/>
                <a:cs typeface="Archivo Black"/>
                <a:sym typeface="Archivo Black"/>
              </a:rPr>
              <a:t>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26782" y="339651"/>
            <a:ext cx="7034437" cy="1285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499"/>
              </a:lnSpc>
            </a:pPr>
            <a:r>
              <a:rPr lang="en-US" sz="7499" spc="824">
                <a:solidFill>
                  <a:srgbClr val="85DD74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555482" y="3504467"/>
            <a:ext cx="5623204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85DD74"/>
                </a:solidFill>
                <a:latin typeface="Gotham Bold"/>
                <a:ea typeface="Gotham Bold"/>
                <a:cs typeface="Gotham Bold"/>
                <a:sym typeface="Gotham Bold"/>
              </a:rPr>
              <a:t>MEMBERS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14581" y="4251325"/>
            <a:ext cx="12209404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Murillo Castro,  Rafael Lopes,  Rodrigo Lima,  Vinicius Rafael.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354414" y="412490"/>
            <a:ext cx="1938897" cy="1292598"/>
          </a:xfrm>
          <a:custGeom>
            <a:avLst/>
            <a:gdLst/>
            <a:ahLst/>
            <a:cxnLst/>
            <a:rect r="r" b="b" t="t" l="l"/>
            <a:pathLst>
              <a:path h="1292598" w="1938897">
                <a:moveTo>
                  <a:pt x="0" y="0"/>
                </a:moveTo>
                <a:lnTo>
                  <a:pt x="1938897" y="0"/>
                </a:lnTo>
                <a:lnTo>
                  <a:pt x="1938897" y="1292598"/>
                </a:lnTo>
                <a:lnTo>
                  <a:pt x="0" y="12925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293311" y="566430"/>
            <a:ext cx="1257317" cy="845545"/>
          </a:xfrm>
          <a:custGeom>
            <a:avLst/>
            <a:gdLst/>
            <a:ahLst/>
            <a:cxnLst/>
            <a:rect r="r" b="b" t="t" l="l"/>
            <a:pathLst>
              <a:path h="845545" w="1257317">
                <a:moveTo>
                  <a:pt x="0" y="0"/>
                </a:moveTo>
                <a:lnTo>
                  <a:pt x="1257317" y="0"/>
                </a:lnTo>
                <a:lnTo>
                  <a:pt x="1257317" y="845545"/>
                </a:lnTo>
                <a:lnTo>
                  <a:pt x="0" y="8455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926883" y="705602"/>
            <a:ext cx="1456398" cy="706373"/>
          </a:xfrm>
          <a:custGeom>
            <a:avLst/>
            <a:gdLst/>
            <a:ahLst/>
            <a:cxnLst/>
            <a:rect r="r" b="b" t="t" l="l"/>
            <a:pathLst>
              <a:path h="706373" w="1456398">
                <a:moveTo>
                  <a:pt x="0" y="0"/>
                </a:moveTo>
                <a:lnTo>
                  <a:pt x="1456398" y="0"/>
                </a:lnTo>
                <a:lnTo>
                  <a:pt x="1456398" y="706373"/>
                </a:lnTo>
                <a:lnTo>
                  <a:pt x="0" y="7063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5162550"/>
            <a:ext cx="17739650" cy="0"/>
          </a:xfrm>
          <a:prstGeom prst="line">
            <a:avLst/>
          </a:prstGeom>
          <a:ln cap="flat" w="38100">
            <a:solidFill>
              <a:srgbClr val="3234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2968552"/>
            <a:ext cx="17739650" cy="0"/>
          </a:xfrm>
          <a:prstGeom prst="line">
            <a:avLst/>
          </a:prstGeom>
          <a:ln cap="flat" w="38100">
            <a:solidFill>
              <a:srgbClr val="3234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28700" y="7326521"/>
            <a:ext cx="17739650" cy="0"/>
          </a:xfrm>
          <a:prstGeom prst="line">
            <a:avLst/>
          </a:prstGeom>
          <a:ln cap="flat" w="38100">
            <a:solidFill>
              <a:srgbClr val="3234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124668" y="3659028"/>
            <a:ext cx="179828" cy="179828"/>
          </a:xfrm>
          <a:custGeom>
            <a:avLst/>
            <a:gdLst/>
            <a:ahLst/>
            <a:cxnLst/>
            <a:rect r="r" b="b" t="t" l="l"/>
            <a:pathLst>
              <a:path h="179828" w="179828">
                <a:moveTo>
                  <a:pt x="0" y="0"/>
                </a:moveTo>
                <a:lnTo>
                  <a:pt x="179827" y="0"/>
                </a:lnTo>
                <a:lnTo>
                  <a:pt x="179827" y="179828"/>
                </a:lnTo>
                <a:lnTo>
                  <a:pt x="0" y="1798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049896" y="6060221"/>
            <a:ext cx="12209404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High Ecology is a project in which we developed a web application for a course platform.</a:t>
            </a:r>
          </a:p>
          <a:p>
            <a:pPr algn="l" marL="0" indent="0" lvl="0">
              <a:lnSpc>
                <a:spcPts val="28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555482" y="5547555"/>
            <a:ext cx="5566549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85DD74"/>
                </a:solidFill>
                <a:latin typeface="Gotham Bold"/>
                <a:ea typeface="Gotham Bold"/>
                <a:cs typeface="Gotham Bold"/>
                <a:sym typeface="Gotham Bold"/>
              </a:rPr>
              <a:t>THEME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55482" y="3504467"/>
            <a:ext cx="5623204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85DD74"/>
                </a:solidFill>
                <a:latin typeface="Gotham Bold"/>
                <a:ea typeface="Gotham Bold"/>
                <a:cs typeface="Gotham Bold"/>
                <a:sym typeface="Gotham Bold"/>
              </a:rPr>
              <a:t>MEMBERS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418742"/>
            <a:ext cx="3680295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</a:pPr>
            <a:r>
              <a:rPr lang="en-US" sz="6999">
                <a:solidFill>
                  <a:srgbClr val="85DD74"/>
                </a:solidFill>
                <a:latin typeface="Archivo Black"/>
                <a:ea typeface="Archivo Black"/>
                <a:cs typeface="Archivo Black"/>
                <a:sym typeface="Archivo Black"/>
              </a:rPr>
              <a:t>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5522058"/>
            <a:ext cx="3840221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</a:pPr>
            <a:r>
              <a:rPr lang="en-US" sz="6999">
                <a:solidFill>
                  <a:srgbClr val="85DD74"/>
                </a:solidFill>
                <a:latin typeface="Archivo Black"/>
                <a:ea typeface="Archivo Black"/>
                <a:cs typeface="Archivo Black"/>
                <a:sym typeface="Archivo Black"/>
              </a:rPr>
              <a:t>II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14581" y="4251325"/>
            <a:ext cx="12209404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Murillo Castro,  Rafael Lopes,  Rodrigo Lima,  Vinicius Rafael.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5124668" y="5734050"/>
            <a:ext cx="179828" cy="179828"/>
          </a:xfrm>
          <a:custGeom>
            <a:avLst/>
            <a:gdLst/>
            <a:ahLst/>
            <a:cxnLst/>
            <a:rect r="r" b="b" t="t" l="l"/>
            <a:pathLst>
              <a:path h="179828" w="179828">
                <a:moveTo>
                  <a:pt x="0" y="0"/>
                </a:moveTo>
                <a:lnTo>
                  <a:pt x="179827" y="0"/>
                </a:lnTo>
                <a:lnTo>
                  <a:pt x="179827" y="179828"/>
                </a:lnTo>
                <a:lnTo>
                  <a:pt x="0" y="1798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54414" y="412490"/>
            <a:ext cx="1938897" cy="1292598"/>
          </a:xfrm>
          <a:custGeom>
            <a:avLst/>
            <a:gdLst/>
            <a:ahLst/>
            <a:cxnLst/>
            <a:rect r="r" b="b" t="t" l="l"/>
            <a:pathLst>
              <a:path h="1292598" w="1938897">
                <a:moveTo>
                  <a:pt x="0" y="0"/>
                </a:moveTo>
                <a:lnTo>
                  <a:pt x="1938897" y="0"/>
                </a:lnTo>
                <a:lnTo>
                  <a:pt x="1938897" y="1292598"/>
                </a:lnTo>
                <a:lnTo>
                  <a:pt x="0" y="12925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293311" y="566430"/>
            <a:ext cx="1257317" cy="845545"/>
          </a:xfrm>
          <a:custGeom>
            <a:avLst/>
            <a:gdLst/>
            <a:ahLst/>
            <a:cxnLst/>
            <a:rect r="r" b="b" t="t" l="l"/>
            <a:pathLst>
              <a:path h="845545" w="1257317">
                <a:moveTo>
                  <a:pt x="0" y="0"/>
                </a:moveTo>
                <a:lnTo>
                  <a:pt x="1257317" y="0"/>
                </a:lnTo>
                <a:lnTo>
                  <a:pt x="1257317" y="845545"/>
                </a:lnTo>
                <a:lnTo>
                  <a:pt x="0" y="8455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926883" y="705602"/>
            <a:ext cx="1456398" cy="706373"/>
          </a:xfrm>
          <a:custGeom>
            <a:avLst/>
            <a:gdLst/>
            <a:ahLst/>
            <a:cxnLst/>
            <a:rect r="r" b="b" t="t" l="l"/>
            <a:pathLst>
              <a:path h="706373" w="1456398">
                <a:moveTo>
                  <a:pt x="0" y="0"/>
                </a:moveTo>
                <a:lnTo>
                  <a:pt x="1456398" y="0"/>
                </a:lnTo>
                <a:lnTo>
                  <a:pt x="1456398" y="706373"/>
                </a:lnTo>
                <a:lnTo>
                  <a:pt x="0" y="7063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26782" y="339651"/>
            <a:ext cx="7034437" cy="1285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499"/>
              </a:lnSpc>
            </a:pPr>
            <a:r>
              <a:rPr lang="en-US" sz="7499" spc="824">
                <a:solidFill>
                  <a:srgbClr val="85DD74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4820478"/>
            <a:ext cx="17739650" cy="0"/>
          </a:xfrm>
          <a:prstGeom prst="line">
            <a:avLst/>
          </a:prstGeom>
          <a:ln cap="flat" w="38100">
            <a:solidFill>
              <a:srgbClr val="3234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2626480"/>
            <a:ext cx="17739650" cy="0"/>
          </a:xfrm>
          <a:prstGeom prst="line">
            <a:avLst/>
          </a:prstGeom>
          <a:ln cap="flat" w="38100">
            <a:solidFill>
              <a:srgbClr val="3234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28700" y="6984449"/>
            <a:ext cx="17739650" cy="0"/>
          </a:xfrm>
          <a:prstGeom prst="line">
            <a:avLst/>
          </a:prstGeom>
          <a:ln cap="flat" w="38100">
            <a:solidFill>
              <a:srgbClr val="3234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5041418" y="7906691"/>
            <a:ext cx="12209404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What sets us apart from other platforms is our care and our focus on ecology and environmental awareness in the virtual space.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73985" y="5930447"/>
            <a:ext cx="12209404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High Ecology is a project in which we developed a web application for a course platform.</a:t>
            </a:r>
          </a:p>
          <a:p>
            <a:pPr algn="l" marL="0" indent="0" lvl="0">
              <a:lnSpc>
                <a:spcPts val="28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579571" y="5265711"/>
            <a:ext cx="5566549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85DD74"/>
                </a:solidFill>
                <a:latin typeface="Gotham Bold"/>
                <a:ea typeface="Gotham Bold"/>
                <a:cs typeface="Gotham Bold"/>
                <a:sym typeface="Gotham Bold"/>
              </a:rPr>
              <a:t>THEME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47005" y="7394024"/>
            <a:ext cx="5566549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85DD74"/>
                </a:solidFill>
                <a:latin typeface="Gotham Bold"/>
                <a:ea typeface="Gotham Bold"/>
                <a:cs typeface="Gotham Bold"/>
                <a:sym typeface="Gotham Bold"/>
              </a:rPr>
              <a:t>differential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076670"/>
            <a:ext cx="3680295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</a:pPr>
            <a:r>
              <a:rPr lang="en-US" sz="6999">
                <a:solidFill>
                  <a:srgbClr val="85DD74"/>
                </a:solidFill>
                <a:latin typeface="Archivo Black"/>
                <a:ea typeface="Archivo Black"/>
                <a:cs typeface="Archivo Black"/>
                <a:sym typeface="Archivo Black"/>
              </a:rPr>
              <a:t>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5179986"/>
            <a:ext cx="3840221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</a:pPr>
            <a:r>
              <a:rPr lang="en-US" sz="6999">
                <a:solidFill>
                  <a:srgbClr val="85DD74"/>
                </a:solidFill>
                <a:latin typeface="Archivo Black"/>
                <a:ea typeface="Archivo Black"/>
                <a:cs typeface="Archivo Black"/>
                <a:sym typeface="Archivo Black"/>
              </a:rPr>
              <a:t>II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282472"/>
            <a:ext cx="3680295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</a:pPr>
            <a:r>
              <a:rPr lang="en-US" sz="6999">
                <a:solidFill>
                  <a:srgbClr val="85DD74"/>
                </a:solidFill>
                <a:latin typeface="Archivo Black"/>
                <a:ea typeface="Archivo Black"/>
                <a:cs typeface="Archivo Black"/>
                <a:sym typeface="Archivo Black"/>
              </a:rPr>
              <a:t>III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555482" y="3162395"/>
            <a:ext cx="5623204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85DD74"/>
                </a:solidFill>
                <a:latin typeface="Gotham Bold"/>
                <a:ea typeface="Gotham Bold"/>
                <a:cs typeface="Gotham Bold"/>
                <a:sym typeface="Gotham Bold"/>
              </a:rPr>
              <a:t>MEMBERS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14581" y="3909253"/>
            <a:ext cx="12209404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Murillo Castro,  Rafael Lopes,  Rodrigo Lima,  Vinicius Rafael.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124668" y="3316956"/>
            <a:ext cx="179828" cy="179828"/>
          </a:xfrm>
          <a:custGeom>
            <a:avLst/>
            <a:gdLst/>
            <a:ahLst/>
            <a:cxnLst/>
            <a:rect r="r" b="b" t="t" l="l"/>
            <a:pathLst>
              <a:path h="179828" w="179828">
                <a:moveTo>
                  <a:pt x="0" y="0"/>
                </a:moveTo>
                <a:lnTo>
                  <a:pt x="179827" y="0"/>
                </a:lnTo>
                <a:lnTo>
                  <a:pt x="179827" y="179828"/>
                </a:lnTo>
                <a:lnTo>
                  <a:pt x="0" y="1798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146377" y="5420273"/>
            <a:ext cx="179828" cy="179828"/>
          </a:xfrm>
          <a:custGeom>
            <a:avLst/>
            <a:gdLst/>
            <a:ahLst/>
            <a:cxnLst/>
            <a:rect r="r" b="b" t="t" l="l"/>
            <a:pathLst>
              <a:path h="179828" w="179828">
                <a:moveTo>
                  <a:pt x="0" y="0"/>
                </a:moveTo>
                <a:lnTo>
                  <a:pt x="179827" y="0"/>
                </a:lnTo>
                <a:lnTo>
                  <a:pt x="179827" y="179827"/>
                </a:lnTo>
                <a:lnTo>
                  <a:pt x="0" y="179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116190" y="7556280"/>
            <a:ext cx="179828" cy="179828"/>
          </a:xfrm>
          <a:custGeom>
            <a:avLst/>
            <a:gdLst/>
            <a:ahLst/>
            <a:cxnLst/>
            <a:rect r="r" b="b" t="t" l="l"/>
            <a:pathLst>
              <a:path h="179828" w="179828">
                <a:moveTo>
                  <a:pt x="0" y="0"/>
                </a:moveTo>
                <a:lnTo>
                  <a:pt x="179827" y="0"/>
                </a:lnTo>
                <a:lnTo>
                  <a:pt x="179827" y="179827"/>
                </a:lnTo>
                <a:lnTo>
                  <a:pt x="0" y="179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54414" y="412490"/>
            <a:ext cx="1938897" cy="1292598"/>
          </a:xfrm>
          <a:custGeom>
            <a:avLst/>
            <a:gdLst/>
            <a:ahLst/>
            <a:cxnLst/>
            <a:rect r="r" b="b" t="t" l="l"/>
            <a:pathLst>
              <a:path h="1292598" w="1938897">
                <a:moveTo>
                  <a:pt x="0" y="0"/>
                </a:moveTo>
                <a:lnTo>
                  <a:pt x="1938897" y="0"/>
                </a:lnTo>
                <a:lnTo>
                  <a:pt x="1938897" y="1292598"/>
                </a:lnTo>
                <a:lnTo>
                  <a:pt x="0" y="12925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293311" y="566430"/>
            <a:ext cx="1257317" cy="845545"/>
          </a:xfrm>
          <a:custGeom>
            <a:avLst/>
            <a:gdLst/>
            <a:ahLst/>
            <a:cxnLst/>
            <a:rect r="r" b="b" t="t" l="l"/>
            <a:pathLst>
              <a:path h="845545" w="1257317">
                <a:moveTo>
                  <a:pt x="0" y="0"/>
                </a:moveTo>
                <a:lnTo>
                  <a:pt x="1257317" y="0"/>
                </a:lnTo>
                <a:lnTo>
                  <a:pt x="1257317" y="845545"/>
                </a:lnTo>
                <a:lnTo>
                  <a:pt x="0" y="8455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926883" y="705602"/>
            <a:ext cx="1456398" cy="706373"/>
          </a:xfrm>
          <a:custGeom>
            <a:avLst/>
            <a:gdLst/>
            <a:ahLst/>
            <a:cxnLst/>
            <a:rect r="r" b="b" t="t" l="l"/>
            <a:pathLst>
              <a:path h="706373" w="1456398">
                <a:moveTo>
                  <a:pt x="0" y="0"/>
                </a:moveTo>
                <a:lnTo>
                  <a:pt x="1456398" y="0"/>
                </a:lnTo>
                <a:lnTo>
                  <a:pt x="1456398" y="706373"/>
                </a:lnTo>
                <a:lnTo>
                  <a:pt x="0" y="7063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626782" y="339651"/>
            <a:ext cx="7034437" cy="1285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499"/>
              </a:lnSpc>
            </a:pPr>
            <a:r>
              <a:rPr lang="en-US" sz="7499" spc="824">
                <a:solidFill>
                  <a:srgbClr val="85DD74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4403871"/>
            <a:ext cx="17739650" cy="0"/>
          </a:xfrm>
          <a:prstGeom prst="line">
            <a:avLst/>
          </a:prstGeom>
          <a:ln cap="flat" w="38100">
            <a:solidFill>
              <a:srgbClr val="3234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2209873"/>
            <a:ext cx="17739650" cy="0"/>
          </a:xfrm>
          <a:prstGeom prst="line">
            <a:avLst/>
          </a:prstGeom>
          <a:ln cap="flat" w="38100">
            <a:solidFill>
              <a:srgbClr val="3234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28700" y="6567842"/>
            <a:ext cx="17739650" cy="0"/>
          </a:xfrm>
          <a:prstGeom prst="line">
            <a:avLst/>
          </a:prstGeom>
          <a:ln cap="flat" w="38100">
            <a:solidFill>
              <a:srgbClr val="3234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5049896" y="7404028"/>
            <a:ext cx="12209404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What sets us apart from other platforms is our care and our focus on ecology and environmental awareness in the virtual space.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49896" y="5301542"/>
            <a:ext cx="12209404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High Ecology is a project in which we developed a web application for a course platform.</a:t>
            </a:r>
          </a:p>
          <a:p>
            <a:pPr algn="l" marL="0" indent="0" lvl="0">
              <a:lnSpc>
                <a:spcPts val="28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555482" y="4788875"/>
            <a:ext cx="5566549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85DD74"/>
                </a:solidFill>
                <a:latin typeface="Gotham Bold"/>
                <a:ea typeface="Gotham Bold"/>
                <a:cs typeface="Gotham Bold"/>
                <a:sym typeface="Gotham Bold"/>
              </a:rPr>
              <a:t>THEME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98828" y="6872642"/>
            <a:ext cx="2615053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85DD74"/>
                </a:solidFill>
                <a:latin typeface="Gotham Bold"/>
                <a:ea typeface="Gotham Bold"/>
                <a:cs typeface="Gotham Bold"/>
                <a:sym typeface="Gotham Bold"/>
              </a:rPr>
              <a:t>DIFFERENTIAL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660062"/>
            <a:ext cx="3680295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</a:pPr>
            <a:r>
              <a:rPr lang="en-US" sz="6999">
                <a:solidFill>
                  <a:srgbClr val="85DD74"/>
                </a:solidFill>
                <a:latin typeface="Archivo Black"/>
                <a:ea typeface="Archivo Black"/>
                <a:cs typeface="Archivo Black"/>
                <a:sym typeface="Archivo Black"/>
              </a:rPr>
              <a:t>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763379"/>
            <a:ext cx="3840221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</a:pPr>
            <a:r>
              <a:rPr lang="en-US" sz="6999">
                <a:solidFill>
                  <a:srgbClr val="85DD74"/>
                </a:solidFill>
                <a:latin typeface="Archivo Black"/>
                <a:ea typeface="Archivo Black"/>
                <a:cs typeface="Archivo Black"/>
                <a:sym typeface="Archivo Black"/>
              </a:rPr>
              <a:t>II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865865"/>
            <a:ext cx="3680295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</a:pPr>
            <a:r>
              <a:rPr lang="en-US" sz="6999">
                <a:solidFill>
                  <a:srgbClr val="85DD74"/>
                </a:solidFill>
                <a:latin typeface="Archivo Black"/>
                <a:ea typeface="Archivo Black"/>
                <a:cs typeface="Archivo Black"/>
                <a:sym typeface="Archivo Black"/>
              </a:rPr>
              <a:t>III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98828" y="2760699"/>
            <a:ext cx="5623204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85DD74"/>
                </a:solidFill>
                <a:latin typeface="Gotham Bold"/>
                <a:ea typeface="Gotham Bold"/>
                <a:cs typeface="Gotham Bold"/>
                <a:sym typeface="Gotham Bold"/>
              </a:rPr>
              <a:t>MEMBERS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14581" y="3492646"/>
            <a:ext cx="12209404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Murillo Castro,  Rafael Lopes,  Rodrigo Lima,  Vinicius Rafael.</a:t>
            </a:r>
          </a:p>
        </p:txBody>
      </p:sp>
      <p:sp>
        <p:nvSpPr>
          <p:cNvPr name="AutoShape 14" id="14"/>
          <p:cNvSpPr/>
          <p:nvPr/>
        </p:nvSpPr>
        <p:spPr>
          <a:xfrm>
            <a:off x="1028700" y="8381927"/>
            <a:ext cx="17739650" cy="0"/>
          </a:xfrm>
          <a:prstGeom prst="line">
            <a:avLst/>
          </a:prstGeom>
          <a:ln cap="flat" w="38100">
            <a:solidFill>
              <a:srgbClr val="3234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5212202" y="9220200"/>
            <a:ext cx="12209404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The Use Case Diagram is a schematic representation of how a system works.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555482" y="8651375"/>
            <a:ext cx="5924359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85DD74"/>
                </a:solidFill>
                <a:latin typeface="Gotham Bold"/>
                <a:ea typeface="Gotham Bold"/>
                <a:cs typeface="Gotham Bold"/>
                <a:sym typeface="Gotham Bold"/>
              </a:rPr>
              <a:t>WHAT IS THE DIAGRAM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8565650"/>
            <a:ext cx="3680295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</a:pPr>
            <a:r>
              <a:rPr lang="en-US" sz="6999">
                <a:solidFill>
                  <a:srgbClr val="85DD74"/>
                </a:solidFill>
                <a:latin typeface="Archivo Black"/>
                <a:ea typeface="Archivo Black"/>
                <a:cs typeface="Archivo Black"/>
                <a:sym typeface="Archivo Black"/>
              </a:rPr>
              <a:t>IV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5049896" y="2900349"/>
            <a:ext cx="179828" cy="179828"/>
          </a:xfrm>
          <a:custGeom>
            <a:avLst/>
            <a:gdLst/>
            <a:ahLst/>
            <a:cxnLst/>
            <a:rect r="r" b="b" t="t" l="l"/>
            <a:pathLst>
              <a:path h="179828" w="179828">
                <a:moveTo>
                  <a:pt x="0" y="0"/>
                </a:moveTo>
                <a:lnTo>
                  <a:pt x="179828" y="0"/>
                </a:lnTo>
                <a:lnTo>
                  <a:pt x="179828" y="179827"/>
                </a:lnTo>
                <a:lnTo>
                  <a:pt x="0" y="179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122288" y="4943437"/>
            <a:ext cx="179828" cy="179828"/>
          </a:xfrm>
          <a:custGeom>
            <a:avLst/>
            <a:gdLst/>
            <a:ahLst/>
            <a:cxnLst/>
            <a:rect r="r" b="b" t="t" l="l"/>
            <a:pathLst>
              <a:path h="179828" w="179828">
                <a:moveTo>
                  <a:pt x="0" y="0"/>
                </a:moveTo>
                <a:lnTo>
                  <a:pt x="179828" y="0"/>
                </a:lnTo>
                <a:lnTo>
                  <a:pt x="179828" y="179827"/>
                </a:lnTo>
                <a:lnTo>
                  <a:pt x="0" y="179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122288" y="7034567"/>
            <a:ext cx="179828" cy="179828"/>
          </a:xfrm>
          <a:custGeom>
            <a:avLst/>
            <a:gdLst/>
            <a:ahLst/>
            <a:cxnLst/>
            <a:rect r="r" b="b" t="t" l="l"/>
            <a:pathLst>
              <a:path h="179828" w="179828">
                <a:moveTo>
                  <a:pt x="0" y="0"/>
                </a:moveTo>
                <a:lnTo>
                  <a:pt x="179828" y="0"/>
                </a:lnTo>
                <a:lnTo>
                  <a:pt x="179828" y="179827"/>
                </a:lnTo>
                <a:lnTo>
                  <a:pt x="0" y="179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122288" y="8796577"/>
            <a:ext cx="179828" cy="179828"/>
          </a:xfrm>
          <a:custGeom>
            <a:avLst/>
            <a:gdLst/>
            <a:ahLst/>
            <a:cxnLst/>
            <a:rect r="r" b="b" t="t" l="l"/>
            <a:pathLst>
              <a:path h="179828" w="179828">
                <a:moveTo>
                  <a:pt x="0" y="0"/>
                </a:moveTo>
                <a:lnTo>
                  <a:pt x="179828" y="0"/>
                </a:lnTo>
                <a:lnTo>
                  <a:pt x="179828" y="179828"/>
                </a:lnTo>
                <a:lnTo>
                  <a:pt x="0" y="1798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54414" y="412490"/>
            <a:ext cx="1938897" cy="1292598"/>
          </a:xfrm>
          <a:custGeom>
            <a:avLst/>
            <a:gdLst/>
            <a:ahLst/>
            <a:cxnLst/>
            <a:rect r="r" b="b" t="t" l="l"/>
            <a:pathLst>
              <a:path h="1292598" w="1938897">
                <a:moveTo>
                  <a:pt x="0" y="0"/>
                </a:moveTo>
                <a:lnTo>
                  <a:pt x="1938897" y="0"/>
                </a:lnTo>
                <a:lnTo>
                  <a:pt x="1938897" y="1292598"/>
                </a:lnTo>
                <a:lnTo>
                  <a:pt x="0" y="12925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293311" y="566430"/>
            <a:ext cx="1257317" cy="845545"/>
          </a:xfrm>
          <a:custGeom>
            <a:avLst/>
            <a:gdLst/>
            <a:ahLst/>
            <a:cxnLst/>
            <a:rect r="r" b="b" t="t" l="l"/>
            <a:pathLst>
              <a:path h="845545" w="1257317">
                <a:moveTo>
                  <a:pt x="0" y="0"/>
                </a:moveTo>
                <a:lnTo>
                  <a:pt x="1257317" y="0"/>
                </a:lnTo>
                <a:lnTo>
                  <a:pt x="1257317" y="845545"/>
                </a:lnTo>
                <a:lnTo>
                  <a:pt x="0" y="8455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3926883" y="705602"/>
            <a:ext cx="1456398" cy="706373"/>
          </a:xfrm>
          <a:custGeom>
            <a:avLst/>
            <a:gdLst/>
            <a:ahLst/>
            <a:cxnLst/>
            <a:rect r="r" b="b" t="t" l="l"/>
            <a:pathLst>
              <a:path h="706373" w="1456398">
                <a:moveTo>
                  <a:pt x="0" y="0"/>
                </a:moveTo>
                <a:lnTo>
                  <a:pt x="1456398" y="0"/>
                </a:lnTo>
                <a:lnTo>
                  <a:pt x="1456398" y="706373"/>
                </a:lnTo>
                <a:lnTo>
                  <a:pt x="0" y="7063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5626782" y="339651"/>
            <a:ext cx="7034437" cy="1285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499"/>
              </a:lnSpc>
            </a:pPr>
            <a:r>
              <a:rPr lang="en-US" sz="7499" spc="824">
                <a:solidFill>
                  <a:srgbClr val="85DD74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4414" y="412490"/>
            <a:ext cx="1938897" cy="1292598"/>
          </a:xfrm>
          <a:custGeom>
            <a:avLst/>
            <a:gdLst/>
            <a:ahLst/>
            <a:cxnLst/>
            <a:rect r="r" b="b" t="t" l="l"/>
            <a:pathLst>
              <a:path h="1292598" w="1938897">
                <a:moveTo>
                  <a:pt x="0" y="0"/>
                </a:moveTo>
                <a:lnTo>
                  <a:pt x="1938897" y="0"/>
                </a:lnTo>
                <a:lnTo>
                  <a:pt x="1938897" y="1292598"/>
                </a:lnTo>
                <a:lnTo>
                  <a:pt x="0" y="1292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93311" y="566430"/>
            <a:ext cx="1257317" cy="845545"/>
          </a:xfrm>
          <a:custGeom>
            <a:avLst/>
            <a:gdLst/>
            <a:ahLst/>
            <a:cxnLst/>
            <a:rect r="r" b="b" t="t" l="l"/>
            <a:pathLst>
              <a:path h="845545" w="1257317">
                <a:moveTo>
                  <a:pt x="0" y="0"/>
                </a:moveTo>
                <a:lnTo>
                  <a:pt x="1257317" y="0"/>
                </a:lnTo>
                <a:lnTo>
                  <a:pt x="1257317" y="845545"/>
                </a:lnTo>
                <a:lnTo>
                  <a:pt x="0" y="8455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26883" y="705602"/>
            <a:ext cx="1456398" cy="706373"/>
          </a:xfrm>
          <a:custGeom>
            <a:avLst/>
            <a:gdLst/>
            <a:ahLst/>
            <a:cxnLst/>
            <a:rect r="r" b="b" t="t" l="l"/>
            <a:pathLst>
              <a:path h="706373" w="1456398">
                <a:moveTo>
                  <a:pt x="0" y="0"/>
                </a:moveTo>
                <a:lnTo>
                  <a:pt x="1456398" y="0"/>
                </a:lnTo>
                <a:lnTo>
                  <a:pt x="1456398" y="706373"/>
                </a:lnTo>
                <a:lnTo>
                  <a:pt x="0" y="7063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35458" y="3160790"/>
            <a:ext cx="3752278" cy="3965419"/>
          </a:xfrm>
          <a:custGeom>
            <a:avLst/>
            <a:gdLst/>
            <a:ahLst/>
            <a:cxnLst/>
            <a:rect r="r" b="b" t="t" l="l"/>
            <a:pathLst>
              <a:path h="3965419" w="3752278">
                <a:moveTo>
                  <a:pt x="0" y="0"/>
                </a:moveTo>
                <a:lnTo>
                  <a:pt x="3752278" y="0"/>
                </a:lnTo>
                <a:lnTo>
                  <a:pt x="3752278" y="3965420"/>
                </a:lnTo>
                <a:lnTo>
                  <a:pt x="0" y="39654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99408" y="3063766"/>
            <a:ext cx="4767298" cy="4159468"/>
          </a:xfrm>
          <a:custGeom>
            <a:avLst/>
            <a:gdLst/>
            <a:ahLst/>
            <a:cxnLst/>
            <a:rect r="r" b="b" t="t" l="l"/>
            <a:pathLst>
              <a:path h="4159468" w="4767298">
                <a:moveTo>
                  <a:pt x="0" y="0"/>
                </a:moveTo>
                <a:lnTo>
                  <a:pt x="4767298" y="0"/>
                </a:lnTo>
                <a:lnTo>
                  <a:pt x="4767298" y="4159468"/>
                </a:lnTo>
                <a:lnTo>
                  <a:pt x="0" y="41594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731012" y="2273245"/>
            <a:ext cx="14825976" cy="7423815"/>
            <a:chOff x="0" y="0"/>
            <a:chExt cx="3904784" cy="195524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04784" cy="1955243"/>
            </a:xfrm>
            <a:custGeom>
              <a:avLst/>
              <a:gdLst/>
              <a:ahLst/>
              <a:cxnLst/>
              <a:rect r="r" b="b" t="t" l="l"/>
              <a:pathLst>
                <a:path h="1955243" w="3904784">
                  <a:moveTo>
                    <a:pt x="0" y="0"/>
                  </a:moveTo>
                  <a:lnTo>
                    <a:pt x="3904784" y="0"/>
                  </a:lnTo>
                  <a:lnTo>
                    <a:pt x="3904784" y="1955243"/>
                  </a:lnTo>
                  <a:lnTo>
                    <a:pt x="0" y="19552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85DD74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904784" cy="19933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877546" y="250565"/>
            <a:ext cx="5213828" cy="1304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00"/>
              </a:lnSpc>
            </a:pPr>
            <a:r>
              <a:rPr lang="en-US" sz="7500" spc="825">
                <a:solidFill>
                  <a:srgbClr val="85DD74"/>
                </a:solidFill>
                <a:latin typeface="Archivo Black"/>
                <a:ea typeface="Archivo Black"/>
                <a:cs typeface="Archivo Black"/>
                <a:sym typeface="Archivo Black"/>
              </a:rPr>
              <a:t>ACTORS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2508" y="7649036"/>
            <a:ext cx="6305149" cy="1120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100"/>
              </a:lnSpc>
            </a:pPr>
            <a:r>
              <a:rPr lang="en-US" sz="6500" spc="715">
                <a:solidFill>
                  <a:srgbClr val="85DD74"/>
                </a:solidFill>
                <a:latin typeface="Archivo Black"/>
                <a:ea typeface="Archivo Black"/>
                <a:cs typeface="Archivo Black"/>
                <a:sym typeface="Archivo Black"/>
              </a:rPr>
              <a:t>STUDENT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30483" y="7649036"/>
            <a:ext cx="6305149" cy="1120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100"/>
              </a:lnSpc>
            </a:pPr>
            <a:r>
              <a:rPr lang="en-US" sz="6500" spc="715">
                <a:solidFill>
                  <a:srgbClr val="85DD74"/>
                </a:solidFill>
                <a:latin typeface="Archivo Black"/>
                <a:ea typeface="Archivo Black"/>
                <a:cs typeface="Archivo Black"/>
                <a:sym typeface="Archivo Black"/>
              </a:rPr>
              <a:t>TEACHER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32618" y="8918575"/>
            <a:ext cx="4444928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Our Client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117743" y="8918575"/>
            <a:ext cx="4444928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Our Manager</a:t>
            </a:r>
          </a:p>
        </p:txBody>
      </p:sp>
    </p:spTree>
  </p:cSld>
  <p:clrMapOvr>
    <a:masterClrMapping/>
  </p:clrMapOvr>
  <p:transition spd="slow">
    <p:cover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4414" y="412490"/>
            <a:ext cx="1938897" cy="1292598"/>
          </a:xfrm>
          <a:custGeom>
            <a:avLst/>
            <a:gdLst/>
            <a:ahLst/>
            <a:cxnLst/>
            <a:rect r="r" b="b" t="t" l="l"/>
            <a:pathLst>
              <a:path h="1292598" w="1938897">
                <a:moveTo>
                  <a:pt x="0" y="0"/>
                </a:moveTo>
                <a:lnTo>
                  <a:pt x="1938897" y="0"/>
                </a:lnTo>
                <a:lnTo>
                  <a:pt x="1938897" y="1292598"/>
                </a:lnTo>
                <a:lnTo>
                  <a:pt x="0" y="1292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93311" y="566430"/>
            <a:ext cx="1257317" cy="845545"/>
          </a:xfrm>
          <a:custGeom>
            <a:avLst/>
            <a:gdLst/>
            <a:ahLst/>
            <a:cxnLst/>
            <a:rect r="r" b="b" t="t" l="l"/>
            <a:pathLst>
              <a:path h="845545" w="1257317">
                <a:moveTo>
                  <a:pt x="0" y="0"/>
                </a:moveTo>
                <a:lnTo>
                  <a:pt x="1257317" y="0"/>
                </a:lnTo>
                <a:lnTo>
                  <a:pt x="1257317" y="845545"/>
                </a:lnTo>
                <a:lnTo>
                  <a:pt x="0" y="8455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26883" y="705602"/>
            <a:ext cx="1456398" cy="706373"/>
          </a:xfrm>
          <a:custGeom>
            <a:avLst/>
            <a:gdLst/>
            <a:ahLst/>
            <a:cxnLst/>
            <a:rect r="r" b="b" t="t" l="l"/>
            <a:pathLst>
              <a:path h="706373" w="1456398">
                <a:moveTo>
                  <a:pt x="0" y="0"/>
                </a:moveTo>
                <a:lnTo>
                  <a:pt x="1456398" y="0"/>
                </a:lnTo>
                <a:lnTo>
                  <a:pt x="1456398" y="706373"/>
                </a:lnTo>
                <a:lnTo>
                  <a:pt x="0" y="7063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537086" y="216185"/>
            <a:ext cx="5213828" cy="1304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00"/>
              </a:lnSpc>
            </a:pPr>
            <a:r>
              <a:rPr lang="en-US" sz="7500" spc="825">
                <a:solidFill>
                  <a:srgbClr val="85DD74"/>
                </a:solidFill>
                <a:latin typeface="Archivo Black"/>
                <a:ea typeface="Archivo Black"/>
                <a:cs typeface="Archivo Black"/>
                <a:sym typeface="Archivo Black"/>
              </a:rPr>
              <a:t>CASES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74309" y="3322259"/>
            <a:ext cx="6305149" cy="5609016"/>
            <a:chOff x="0" y="0"/>
            <a:chExt cx="8406865" cy="747868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643933" y="0"/>
              <a:ext cx="5003037" cy="5287226"/>
            </a:xfrm>
            <a:custGeom>
              <a:avLst/>
              <a:gdLst/>
              <a:ahLst/>
              <a:cxnLst/>
              <a:rect r="r" b="b" t="t" l="l"/>
              <a:pathLst>
                <a:path h="5287226" w="5003037">
                  <a:moveTo>
                    <a:pt x="0" y="0"/>
                  </a:moveTo>
                  <a:lnTo>
                    <a:pt x="5003038" y="0"/>
                  </a:lnTo>
                  <a:lnTo>
                    <a:pt x="5003038" y="5287226"/>
                  </a:lnTo>
                  <a:lnTo>
                    <a:pt x="0" y="52872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6028778"/>
              <a:ext cx="8406865" cy="14499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100"/>
                </a:lnSpc>
              </a:pPr>
              <a:r>
                <a:rPr lang="en-US" sz="6500" spc="715">
                  <a:solidFill>
                    <a:srgbClr val="85DD74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STUDENT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629967" y="2442830"/>
            <a:ext cx="644793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85DD74"/>
                </a:solidFill>
                <a:latin typeface="Gotham Bold"/>
                <a:ea typeface="Gotham Bold"/>
                <a:cs typeface="Gotham Bold"/>
                <a:sym typeface="Gotham Bold"/>
              </a:rPr>
              <a:t>CUSTOMER REGISTER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29967" y="4278036"/>
            <a:ext cx="644793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85DD74"/>
                </a:solidFill>
                <a:latin typeface="Gotham Bold"/>
                <a:ea typeface="Gotham Bold"/>
                <a:cs typeface="Gotham Bold"/>
                <a:sym typeface="Gotham Bold"/>
              </a:rPr>
              <a:t>TAKE COURSES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29967" y="3145635"/>
            <a:ext cx="676921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It represents that the user is responsible for their registration.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629967" y="5001936"/>
            <a:ext cx="6933901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It´s a more practical action for the user, it involves their study actions on the website.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29967" y="6134338"/>
            <a:ext cx="644793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85DD74"/>
                </a:solidFill>
                <a:latin typeface="Gotham Bold"/>
                <a:ea typeface="Gotham Bold"/>
                <a:cs typeface="Gotham Bold"/>
                <a:sym typeface="Gotham Bold"/>
              </a:rPr>
              <a:t>VIEW PLANS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629967" y="6839188"/>
            <a:ext cx="6604531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It´s base action, he will be able to see the available course package options.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29967" y="8045688"/>
            <a:ext cx="644793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85DD74"/>
                </a:solidFill>
                <a:latin typeface="Gotham Bold"/>
                <a:ea typeface="Gotham Bold"/>
                <a:cs typeface="Gotham Bold"/>
                <a:sym typeface="Gotham Bold"/>
              </a:rPr>
              <a:t>LOG IN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712309" y="8721963"/>
            <a:ext cx="6604531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Login, associated with your actions and purchasing processes.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9144000" y="2724391"/>
            <a:ext cx="179828" cy="179828"/>
          </a:xfrm>
          <a:custGeom>
            <a:avLst/>
            <a:gdLst/>
            <a:ahLst/>
            <a:cxnLst/>
            <a:rect r="r" b="b" t="t" l="l"/>
            <a:pathLst>
              <a:path h="179828" w="179828">
                <a:moveTo>
                  <a:pt x="0" y="0"/>
                </a:moveTo>
                <a:lnTo>
                  <a:pt x="179828" y="0"/>
                </a:lnTo>
                <a:lnTo>
                  <a:pt x="179828" y="179828"/>
                </a:lnTo>
                <a:lnTo>
                  <a:pt x="0" y="1798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144000" y="4622084"/>
            <a:ext cx="179828" cy="179828"/>
          </a:xfrm>
          <a:custGeom>
            <a:avLst/>
            <a:gdLst/>
            <a:ahLst/>
            <a:cxnLst/>
            <a:rect r="r" b="b" t="t" l="l"/>
            <a:pathLst>
              <a:path h="179828" w="179828">
                <a:moveTo>
                  <a:pt x="0" y="0"/>
                </a:moveTo>
                <a:lnTo>
                  <a:pt x="179828" y="0"/>
                </a:lnTo>
                <a:lnTo>
                  <a:pt x="179828" y="179827"/>
                </a:lnTo>
                <a:lnTo>
                  <a:pt x="0" y="1798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144000" y="6429613"/>
            <a:ext cx="179828" cy="179828"/>
          </a:xfrm>
          <a:custGeom>
            <a:avLst/>
            <a:gdLst/>
            <a:ahLst/>
            <a:cxnLst/>
            <a:rect r="r" b="b" t="t" l="l"/>
            <a:pathLst>
              <a:path h="179828" w="179828">
                <a:moveTo>
                  <a:pt x="0" y="0"/>
                </a:moveTo>
                <a:lnTo>
                  <a:pt x="179828" y="0"/>
                </a:lnTo>
                <a:lnTo>
                  <a:pt x="179828" y="179827"/>
                </a:lnTo>
                <a:lnTo>
                  <a:pt x="0" y="1798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144000" y="8280991"/>
            <a:ext cx="179828" cy="179828"/>
          </a:xfrm>
          <a:custGeom>
            <a:avLst/>
            <a:gdLst/>
            <a:ahLst/>
            <a:cxnLst/>
            <a:rect r="r" b="b" t="t" l="l"/>
            <a:pathLst>
              <a:path h="179828" w="179828">
                <a:moveTo>
                  <a:pt x="0" y="0"/>
                </a:moveTo>
                <a:lnTo>
                  <a:pt x="179828" y="0"/>
                </a:lnTo>
                <a:lnTo>
                  <a:pt x="179828" y="179828"/>
                </a:lnTo>
                <a:lnTo>
                  <a:pt x="0" y="1798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4414" y="412490"/>
            <a:ext cx="1938897" cy="1292598"/>
          </a:xfrm>
          <a:custGeom>
            <a:avLst/>
            <a:gdLst/>
            <a:ahLst/>
            <a:cxnLst/>
            <a:rect r="r" b="b" t="t" l="l"/>
            <a:pathLst>
              <a:path h="1292598" w="1938897">
                <a:moveTo>
                  <a:pt x="0" y="0"/>
                </a:moveTo>
                <a:lnTo>
                  <a:pt x="1938897" y="0"/>
                </a:lnTo>
                <a:lnTo>
                  <a:pt x="1938897" y="1292598"/>
                </a:lnTo>
                <a:lnTo>
                  <a:pt x="0" y="1292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93311" y="566430"/>
            <a:ext cx="1257317" cy="845545"/>
          </a:xfrm>
          <a:custGeom>
            <a:avLst/>
            <a:gdLst/>
            <a:ahLst/>
            <a:cxnLst/>
            <a:rect r="r" b="b" t="t" l="l"/>
            <a:pathLst>
              <a:path h="845545" w="1257317">
                <a:moveTo>
                  <a:pt x="0" y="0"/>
                </a:moveTo>
                <a:lnTo>
                  <a:pt x="1257317" y="0"/>
                </a:lnTo>
                <a:lnTo>
                  <a:pt x="1257317" y="845545"/>
                </a:lnTo>
                <a:lnTo>
                  <a:pt x="0" y="8455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26883" y="705602"/>
            <a:ext cx="1456398" cy="706373"/>
          </a:xfrm>
          <a:custGeom>
            <a:avLst/>
            <a:gdLst/>
            <a:ahLst/>
            <a:cxnLst/>
            <a:rect r="r" b="b" t="t" l="l"/>
            <a:pathLst>
              <a:path h="706373" w="1456398">
                <a:moveTo>
                  <a:pt x="0" y="0"/>
                </a:moveTo>
                <a:lnTo>
                  <a:pt x="1456398" y="0"/>
                </a:lnTo>
                <a:lnTo>
                  <a:pt x="1456398" y="706373"/>
                </a:lnTo>
                <a:lnTo>
                  <a:pt x="0" y="7063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537086" y="216185"/>
            <a:ext cx="5213828" cy="1304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00"/>
              </a:lnSpc>
            </a:pPr>
            <a:r>
              <a:rPr lang="en-US" sz="7500" spc="825">
                <a:solidFill>
                  <a:srgbClr val="85DD74"/>
                </a:solidFill>
                <a:latin typeface="Archivo Black"/>
                <a:ea typeface="Archivo Black"/>
                <a:cs typeface="Archivo Black"/>
                <a:sym typeface="Archivo Black"/>
              </a:rPr>
              <a:t>CASES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74309" y="3619678"/>
            <a:ext cx="6305149" cy="5162670"/>
            <a:chOff x="0" y="0"/>
            <a:chExt cx="8406865" cy="688356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5433649"/>
              <a:ext cx="8406865" cy="14499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100"/>
                </a:lnSpc>
              </a:pPr>
              <a:r>
                <a:rPr lang="en-US" sz="6500" spc="715">
                  <a:solidFill>
                    <a:srgbClr val="85DD74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TEACHER</a:t>
              </a:r>
            </a:p>
          </p:txBody>
        </p:sp>
        <p:sp>
          <p:nvSpPr>
            <p:cNvPr name="Freeform 8" id="8"/>
            <p:cNvSpPr/>
            <p:nvPr/>
          </p:nvSpPr>
          <p:spPr>
            <a:xfrm flipH="false" flipV="false" rot="0">
              <a:off x="1366282" y="0"/>
              <a:ext cx="5674301" cy="4950828"/>
            </a:xfrm>
            <a:custGeom>
              <a:avLst/>
              <a:gdLst/>
              <a:ahLst/>
              <a:cxnLst/>
              <a:rect r="r" b="b" t="t" l="l"/>
              <a:pathLst>
                <a:path h="4950828" w="5674301">
                  <a:moveTo>
                    <a:pt x="0" y="0"/>
                  </a:moveTo>
                  <a:lnTo>
                    <a:pt x="5674301" y="0"/>
                  </a:lnTo>
                  <a:lnTo>
                    <a:pt x="5674301" y="4950828"/>
                  </a:lnTo>
                  <a:lnTo>
                    <a:pt x="0" y="49508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9629967" y="2442830"/>
            <a:ext cx="644793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85DD74"/>
                </a:solidFill>
                <a:latin typeface="Gotham Bold"/>
                <a:ea typeface="Gotham Bold"/>
                <a:cs typeface="Gotham Bold"/>
                <a:sym typeface="Gotham Bold"/>
              </a:rPr>
              <a:t>maintain courses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29967" y="4278036"/>
            <a:ext cx="644793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85DD74"/>
                </a:solidFill>
                <a:latin typeface="Gotham Bold"/>
                <a:ea typeface="Gotham Bold"/>
                <a:cs typeface="Gotham Bold"/>
                <a:sym typeface="Gotham Bold"/>
              </a:rPr>
              <a:t>LOG IN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29967" y="3145635"/>
            <a:ext cx="676921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Actions related to CRUD, create, read, update and delete.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629967" y="5001936"/>
            <a:ext cx="6447934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Login, associated with your actions and prerequisites.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29967" y="6134338"/>
            <a:ext cx="644793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85DD74"/>
                </a:solidFill>
                <a:latin typeface="Gotham Bold"/>
                <a:ea typeface="Gotham Bold"/>
                <a:cs typeface="Gotham Bold"/>
                <a:sym typeface="Gotham Bold"/>
              </a:rPr>
              <a:t>view transactions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629967" y="7015400"/>
            <a:ext cx="660453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Action to view Student payment history.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629967" y="8052257"/>
            <a:ext cx="644793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85DD74"/>
                </a:solidFill>
                <a:latin typeface="Gotham Bold"/>
                <a:ea typeface="Gotham Bold"/>
                <a:cs typeface="Gotham Bold"/>
                <a:sym typeface="Gotham Bold"/>
              </a:rPr>
              <a:t>EDIT DATA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712309" y="8904744"/>
            <a:ext cx="660453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Action to update some student information.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9144000" y="2724391"/>
            <a:ext cx="179828" cy="179828"/>
          </a:xfrm>
          <a:custGeom>
            <a:avLst/>
            <a:gdLst/>
            <a:ahLst/>
            <a:cxnLst/>
            <a:rect r="r" b="b" t="t" l="l"/>
            <a:pathLst>
              <a:path h="179828" w="179828">
                <a:moveTo>
                  <a:pt x="0" y="0"/>
                </a:moveTo>
                <a:lnTo>
                  <a:pt x="179828" y="0"/>
                </a:lnTo>
                <a:lnTo>
                  <a:pt x="179828" y="179828"/>
                </a:lnTo>
                <a:lnTo>
                  <a:pt x="0" y="1798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144000" y="4622084"/>
            <a:ext cx="179828" cy="179828"/>
          </a:xfrm>
          <a:custGeom>
            <a:avLst/>
            <a:gdLst/>
            <a:ahLst/>
            <a:cxnLst/>
            <a:rect r="r" b="b" t="t" l="l"/>
            <a:pathLst>
              <a:path h="179828" w="179828">
                <a:moveTo>
                  <a:pt x="0" y="0"/>
                </a:moveTo>
                <a:lnTo>
                  <a:pt x="179828" y="0"/>
                </a:lnTo>
                <a:lnTo>
                  <a:pt x="179828" y="179827"/>
                </a:lnTo>
                <a:lnTo>
                  <a:pt x="0" y="1798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144000" y="6429613"/>
            <a:ext cx="179828" cy="179828"/>
          </a:xfrm>
          <a:custGeom>
            <a:avLst/>
            <a:gdLst/>
            <a:ahLst/>
            <a:cxnLst/>
            <a:rect r="r" b="b" t="t" l="l"/>
            <a:pathLst>
              <a:path h="179828" w="179828">
                <a:moveTo>
                  <a:pt x="0" y="0"/>
                </a:moveTo>
                <a:lnTo>
                  <a:pt x="179828" y="0"/>
                </a:lnTo>
                <a:lnTo>
                  <a:pt x="179828" y="179827"/>
                </a:lnTo>
                <a:lnTo>
                  <a:pt x="0" y="1798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144000" y="8287561"/>
            <a:ext cx="179828" cy="179828"/>
          </a:xfrm>
          <a:custGeom>
            <a:avLst/>
            <a:gdLst/>
            <a:ahLst/>
            <a:cxnLst/>
            <a:rect r="r" b="b" t="t" l="l"/>
            <a:pathLst>
              <a:path h="179828" w="179828">
                <a:moveTo>
                  <a:pt x="0" y="0"/>
                </a:moveTo>
                <a:lnTo>
                  <a:pt x="179828" y="0"/>
                </a:lnTo>
                <a:lnTo>
                  <a:pt x="179828" y="179827"/>
                </a:lnTo>
                <a:lnTo>
                  <a:pt x="0" y="1798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0413" y="2220270"/>
            <a:ext cx="17114178" cy="6769040"/>
          </a:xfrm>
          <a:custGeom>
            <a:avLst/>
            <a:gdLst/>
            <a:ahLst/>
            <a:cxnLst/>
            <a:rect r="r" b="b" t="t" l="l"/>
            <a:pathLst>
              <a:path h="6769040" w="17114178">
                <a:moveTo>
                  <a:pt x="0" y="0"/>
                </a:moveTo>
                <a:lnTo>
                  <a:pt x="17114178" y="0"/>
                </a:lnTo>
                <a:lnTo>
                  <a:pt x="17114178" y="6769040"/>
                </a:lnTo>
                <a:lnTo>
                  <a:pt x="0" y="67690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55357" y="185290"/>
            <a:ext cx="7034437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</a:pPr>
            <a:r>
              <a:rPr lang="en-US" sz="6999" spc="769">
                <a:solidFill>
                  <a:srgbClr val="85DD74"/>
                </a:solidFill>
                <a:latin typeface="Archivo Black"/>
                <a:ea typeface="Archivo Black"/>
                <a:cs typeface="Archivo Black"/>
                <a:sym typeface="Archivo Black"/>
              </a:rPr>
              <a:t>DIAGRAM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54414" y="412490"/>
            <a:ext cx="1938897" cy="1292598"/>
          </a:xfrm>
          <a:custGeom>
            <a:avLst/>
            <a:gdLst/>
            <a:ahLst/>
            <a:cxnLst/>
            <a:rect r="r" b="b" t="t" l="l"/>
            <a:pathLst>
              <a:path h="1292598" w="1938897">
                <a:moveTo>
                  <a:pt x="0" y="0"/>
                </a:moveTo>
                <a:lnTo>
                  <a:pt x="1938897" y="0"/>
                </a:lnTo>
                <a:lnTo>
                  <a:pt x="1938897" y="1292598"/>
                </a:lnTo>
                <a:lnTo>
                  <a:pt x="0" y="1292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93311" y="566430"/>
            <a:ext cx="1257317" cy="845545"/>
          </a:xfrm>
          <a:custGeom>
            <a:avLst/>
            <a:gdLst/>
            <a:ahLst/>
            <a:cxnLst/>
            <a:rect r="r" b="b" t="t" l="l"/>
            <a:pathLst>
              <a:path h="845545" w="1257317">
                <a:moveTo>
                  <a:pt x="0" y="0"/>
                </a:moveTo>
                <a:lnTo>
                  <a:pt x="1257317" y="0"/>
                </a:lnTo>
                <a:lnTo>
                  <a:pt x="1257317" y="845545"/>
                </a:lnTo>
                <a:lnTo>
                  <a:pt x="0" y="8455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26883" y="705602"/>
            <a:ext cx="1456398" cy="706373"/>
          </a:xfrm>
          <a:custGeom>
            <a:avLst/>
            <a:gdLst/>
            <a:ahLst/>
            <a:cxnLst/>
            <a:rect r="r" b="b" t="t" l="l"/>
            <a:pathLst>
              <a:path h="706373" w="1456398">
                <a:moveTo>
                  <a:pt x="0" y="0"/>
                </a:moveTo>
                <a:lnTo>
                  <a:pt x="1456398" y="0"/>
                </a:lnTo>
                <a:lnTo>
                  <a:pt x="1456398" y="706373"/>
                </a:lnTo>
                <a:lnTo>
                  <a:pt x="0" y="706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DAGPw_ff5Rc</dc:identifier>
  <dcterms:modified xsi:type="dcterms:W3CDTF">2011-08-01T06:04:30Z</dcterms:modified>
  <cp:revision>1</cp:revision>
  <dc:title>Caso de Uso Apresentação</dc:title>
</cp:coreProperties>
</file>