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0ECF-0418-4FDB-BB18-FD504557592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09E3-88D2-42A9-991A-2EB339FB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0ECF-0418-4FDB-BB18-FD504557592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09E3-88D2-42A9-991A-2EB339FB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6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0ECF-0418-4FDB-BB18-FD504557592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09E3-88D2-42A9-991A-2EB339FB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0ECF-0418-4FDB-BB18-FD504557592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09E3-88D2-42A9-991A-2EB339FB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0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0ECF-0418-4FDB-BB18-FD504557592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09E3-88D2-42A9-991A-2EB339FB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0ECF-0418-4FDB-BB18-FD504557592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09E3-88D2-42A9-991A-2EB339FB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0ECF-0418-4FDB-BB18-FD504557592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09E3-88D2-42A9-991A-2EB339FB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0ECF-0418-4FDB-BB18-FD504557592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09E3-88D2-42A9-991A-2EB339FB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0ECF-0418-4FDB-BB18-FD504557592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09E3-88D2-42A9-991A-2EB339FB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0ECF-0418-4FDB-BB18-FD504557592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09E3-88D2-42A9-991A-2EB339FB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0ECF-0418-4FDB-BB18-FD504557592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409E3-88D2-42A9-991A-2EB339FB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3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0ECF-0418-4FDB-BB18-FD5045575921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09E3-88D2-42A9-991A-2EB339FB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0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R, </a:t>
            </a:r>
            <a:r>
              <a:rPr lang="en-US" dirty="0" err="1" smtClean="0"/>
              <a:t>Rstudio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, GitHub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R-</a:t>
            </a:r>
            <a:r>
              <a:rPr lang="en-US" dirty="0" err="1" smtClean="0"/>
              <a:t>gronomists</a:t>
            </a:r>
            <a:r>
              <a:rPr lang="en-US" dirty="0" smtClean="0"/>
              <a:t> Meeting</a:t>
            </a:r>
          </a:p>
          <a:p>
            <a:r>
              <a:rPr lang="en-US" dirty="0" smtClean="0"/>
              <a:t>Sept 7 2018</a:t>
            </a:r>
          </a:p>
          <a:p>
            <a:r>
              <a:rPr lang="en-US" dirty="0" smtClean="0"/>
              <a:t>Gina Nichols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203938" y="1027906"/>
            <a:ext cx="8174891" cy="4725133"/>
            <a:chOff x="0" y="0"/>
            <a:chExt cx="9416591" cy="52714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1588" y="0"/>
              <a:ext cx="2971800" cy="15049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056" y="1765535"/>
              <a:ext cx="3790574" cy="302468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4724" y="2106179"/>
              <a:ext cx="1709237" cy="13828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5468"/>
              <a:ext cx="1599825" cy="1241464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H="1" flipV="1">
              <a:off x="1063652" y="1373256"/>
              <a:ext cx="315844" cy="10507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983332" y="1453582"/>
              <a:ext cx="447269" cy="963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576011" y="1979292"/>
              <a:ext cx="4840580" cy="3292196"/>
              <a:chOff x="4576011" y="1979292"/>
              <a:chExt cx="4840580" cy="3292196"/>
            </a:xfrm>
          </p:grpSpPr>
          <p:sp>
            <p:nvSpPr>
              <p:cNvPr id="14" name="Cloud 13"/>
              <p:cNvSpPr/>
              <p:nvPr/>
            </p:nvSpPr>
            <p:spPr>
              <a:xfrm>
                <a:off x="4576011" y="1979292"/>
                <a:ext cx="4840580" cy="3292196"/>
              </a:xfrm>
              <a:prstGeom prst="cloud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5538" y="2616694"/>
                <a:ext cx="3562350" cy="1543050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11"/>
            <p:cNvCxnSpPr/>
            <p:nvPr/>
          </p:nvCxnSpPr>
          <p:spPr>
            <a:xfrm>
              <a:off x="5722178" y="1333787"/>
              <a:ext cx="1119655" cy="12829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919635" y="3041173"/>
              <a:ext cx="2075663" cy="44790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343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 smtClean="0"/>
              <a:t>A free software for statistical computing and graphics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free software for statistical computing and graphics</a:t>
            </a:r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notable graphical interface for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4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free software for statistical computing and graphics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Rstudio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Most notable graphical interface for R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free and open-source software for version 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1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free software for statistical computing and graphics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Rstudio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Most notable graphical interface for R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free and open-source software for version control</a:t>
            </a:r>
          </a:p>
          <a:p>
            <a:r>
              <a:rPr lang="en-US" dirty="0" smtClean="0"/>
              <a:t>GitHub Inc.</a:t>
            </a:r>
          </a:p>
          <a:p>
            <a:pPr marL="0" indent="0">
              <a:buNone/>
            </a:pPr>
            <a:r>
              <a:rPr lang="en-US" dirty="0" smtClean="0"/>
              <a:t>A web-based ‘interface’ for </a:t>
            </a:r>
            <a:r>
              <a:rPr lang="en-US" dirty="0" err="1" smtClean="0"/>
              <a:t>git</a:t>
            </a:r>
            <a:r>
              <a:rPr lang="en-US" dirty="0" smtClean="0"/>
              <a:t>. Largest host of source-code in the world. 28 million users. Has both private and free accounts. Microsoft bought it in June.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4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203938" y="1027906"/>
            <a:ext cx="8174891" cy="4725133"/>
            <a:chOff x="0" y="0"/>
            <a:chExt cx="9416591" cy="52714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1588" y="0"/>
              <a:ext cx="2971800" cy="15049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056" y="1765535"/>
              <a:ext cx="3790574" cy="302468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4724" y="2106179"/>
              <a:ext cx="1709237" cy="13828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5468"/>
              <a:ext cx="1599825" cy="1241464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H="1" flipV="1">
              <a:off x="1063652" y="1373256"/>
              <a:ext cx="315844" cy="10507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983332" y="1453582"/>
              <a:ext cx="447269" cy="963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576011" y="1979292"/>
              <a:ext cx="4840580" cy="3292196"/>
              <a:chOff x="4576011" y="1979292"/>
              <a:chExt cx="4840580" cy="3292196"/>
            </a:xfrm>
          </p:grpSpPr>
          <p:sp>
            <p:nvSpPr>
              <p:cNvPr id="14" name="Cloud 13"/>
              <p:cNvSpPr/>
              <p:nvPr/>
            </p:nvSpPr>
            <p:spPr>
              <a:xfrm>
                <a:off x="4576011" y="1979292"/>
                <a:ext cx="4840580" cy="3292196"/>
              </a:xfrm>
              <a:prstGeom prst="cloud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5538" y="2616694"/>
                <a:ext cx="3562350" cy="1543050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11"/>
            <p:cNvCxnSpPr/>
            <p:nvPr/>
          </p:nvCxnSpPr>
          <p:spPr>
            <a:xfrm>
              <a:off x="5722178" y="1333787"/>
              <a:ext cx="1119655" cy="12829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919635" y="3041173"/>
              <a:ext cx="2075663" cy="44790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69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other ways…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3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R, Rstudio, Git, GitHub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are other ways…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R, Rstudio, Git, GitHub </dc:title>
  <dc:creator>Nichols, Virginia A</dc:creator>
  <cp:lastModifiedBy>Nichols, Virginia A</cp:lastModifiedBy>
  <cp:revision>1</cp:revision>
  <dcterms:created xsi:type="dcterms:W3CDTF">2018-09-07T15:58:19Z</dcterms:created>
  <dcterms:modified xsi:type="dcterms:W3CDTF">2018-09-07T15:58:58Z</dcterms:modified>
</cp:coreProperties>
</file>