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9" d="100"/>
          <a:sy n="149" d="100"/>
        </p:scale>
        <p:origin x="-4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8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2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5B28-A855-4051-9C9D-DF544909EED0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270D-90DD-42C5-99B5-96B6ADF5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Parallelizing </a:t>
            </a:r>
            <a:r>
              <a:rPr lang="en-US" dirty="0"/>
              <a:t>processes in R – What it means and how to do it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Matthew Dzievit</a:t>
            </a:r>
          </a:p>
          <a:p>
            <a:r>
              <a:rPr lang="en-US" dirty="0" err="1" smtClean="0"/>
              <a:t>Rgronomist</a:t>
            </a:r>
            <a:r>
              <a:rPr lang="en-US" dirty="0" smtClean="0"/>
              <a:t> meeting</a:t>
            </a:r>
          </a:p>
          <a:p>
            <a:r>
              <a:rPr lang="en-US" dirty="0" smtClean="0"/>
              <a:t>9/21/2018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parallel computing?</a:t>
            </a:r>
            <a:endParaRPr lang="en-US" sz="3600" dirty="0"/>
          </a:p>
        </p:txBody>
      </p:sp>
      <p:pic>
        <p:nvPicPr>
          <p:cNvPr id="1028" name="Picture 4" descr="Image result for parallel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7750"/>
            <a:ext cx="4476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3486150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/>
              <a:t>Image source: https://computing.llnl.gov/tutorials/parallel_comp/images/parallelProblem.gif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20015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Define your problem. What do you want to do?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Simulations w/ different parameters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Repeat some process over different inputs, sequence alignments,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Define the set of instructions to repeat across input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 an input and instructions to a processor to execute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Compile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Simple example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50113"/>
              </p:ext>
            </p:extLst>
          </p:nvPr>
        </p:nvGraphicFramePr>
        <p:xfrm>
          <a:off x="457200" y="1123950"/>
          <a:ext cx="4724400" cy="161236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  <a:gridCol w="4724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</a:tr>
              <a:tr h="120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3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106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83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2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0200" y="1167408"/>
            <a:ext cx="3505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Define problem:</a:t>
            </a:r>
          </a:p>
          <a:p>
            <a:pPr lvl="1"/>
            <a:r>
              <a:rPr lang="en-US" sz="1600" dirty="0" smtClean="0"/>
              <a:t>- Large matrix of data points. Want to calculate the mean for each column and return a list of 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Send instructions:</a:t>
            </a:r>
          </a:p>
          <a:p>
            <a:pPr lvl="1"/>
            <a:r>
              <a:rPr lang="en-US" sz="1600" dirty="0" smtClean="0"/>
              <a:t>- Summation of all values given, divide by total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Execute instructions:</a:t>
            </a:r>
          </a:p>
          <a:p>
            <a:pPr lvl="1"/>
            <a:r>
              <a:rPr lang="en-US" sz="1600" dirty="0" smtClean="0"/>
              <a:t>- Execute mean function for each column (</a:t>
            </a:r>
            <a:r>
              <a:rPr lang="en-US" sz="1600" i="1" dirty="0" err="1" smtClean="0"/>
              <a:t>i</a:t>
            </a:r>
            <a:r>
              <a:rPr lang="en-US" sz="1600" dirty="0" smtClean="0"/>
              <a:t>) on a separate processor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Compile results</a:t>
            </a:r>
          </a:p>
          <a:p>
            <a:pPr lvl="1"/>
            <a:r>
              <a:rPr lang="en-US" sz="1600" dirty="0" smtClean="0"/>
              <a:t>- Bind results from each processor into a list</a:t>
            </a:r>
          </a:p>
        </p:txBody>
      </p:sp>
    </p:spTree>
    <p:extLst>
      <p:ext uri="{BB962C8B-B14F-4D97-AF65-F5344CB8AC3E}">
        <p14:creationId xmlns:p14="http://schemas.microsoft.com/office/powerpoint/2010/main" val="43746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20015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Code walkthrough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 err="1" smtClean="0"/>
              <a:t>Rstudio</a:t>
            </a:r>
            <a:r>
              <a:rPr lang="en-US" dirty="0" smtClean="0"/>
              <a:t> version – update if necessary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Clone/download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for required packages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through script and what it does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script line by 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 script from command line to see the magic!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267</Words>
  <Application>Microsoft Office PowerPoint</Application>
  <PresentationFormat>On-screen Show (16:9)</PresentationFormat>
  <Paragraphs>109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Parallelizing processes in R – What it means and how to do it </vt:lpstr>
      <vt:lpstr>What is parallel computing?</vt:lpstr>
      <vt:lpstr>Simple example</vt:lpstr>
      <vt:lpstr>How to do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Dzievit, Matthew J</dc:creator>
  <cp:lastModifiedBy>Dzievit, Matthew J</cp:lastModifiedBy>
  <cp:revision>10</cp:revision>
  <dcterms:created xsi:type="dcterms:W3CDTF">2018-09-18T14:12:12Z</dcterms:created>
  <dcterms:modified xsi:type="dcterms:W3CDTF">2018-09-20T14:37:41Z</dcterms:modified>
</cp:coreProperties>
</file>