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5B02-9703-4DE5-A04D-2B19D346661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gt</a:t>
            </a:r>
            <a:r>
              <a:rPr lang="en-US" dirty="0" smtClean="0"/>
              <a:t> package for tables</a:t>
            </a:r>
          </a:p>
          <a:p>
            <a:r>
              <a:rPr lang="en-US" dirty="0" err="1">
                <a:solidFill>
                  <a:srgbClr val="FF0000"/>
                </a:solidFill>
              </a:rPr>
              <a:t>gganimate</a:t>
            </a:r>
            <a:r>
              <a:rPr lang="en-US" dirty="0" smtClean="0"/>
              <a:t> for moving figures (updated package is completely different from old one, and is on CRAN)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package for working directory things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https://malco.io/2018/11/05/why-should-i-use-the-here-package/</a:t>
            </a:r>
          </a:p>
          <a:p>
            <a:r>
              <a:rPr lang="en-US" dirty="0" err="1">
                <a:solidFill>
                  <a:srgbClr val="FF0000"/>
                </a:solidFill>
              </a:rPr>
              <a:t>tidymodels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Akin to the </a:t>
            </a:r>
            <a:r>
              <a:rPr lang="en-US" dirty="0" err="1" smtClean="0"/>
              <a:t>tidyverse</a:t>
            </a:r>
            <a:r>
              <a:rPr lang="en-US" dirty="0" smtClean="0"/>
              <a:t>, which loads a family of packages</a:t>
            </a:r>
          </a:p>
          <a:p>
            <a:pPr lvl="1"/>
            <a:r>
              <a:rPr lang="en-US" dirty="0" err="1" smtClean="0"/>
              <a:t>rsample</a:t>
            </a:r>
            <a:r>
              <a:rPr lang="en-US" dirty="0" smtClean="0"/>
              <a:t>, recipes, caret, parsnip, yardstick, etc…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rayshader</a:t>
            </a:r>
            <a:r>
              <a:rPr lang="en-US" dirty="0" smtClean="0"/>
              <a:t> package for elevation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</dc:creator>
  <cp:lastModifiedBy>Nichols, Virginia A</cp:lastModifiedBy>
  <cp:revision>2</cp:revision>
  <dcterms:created xsi:type="dcterms:W3CDTF">2019-01-22T16:56:45Z</dcterms:created>
  <dcterms:modified xsi:type="dcterms:W3CDTF">2019-01-22T20:21:16Z</dcterms:modified>
</cp:coreProperties>
</file>