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5B02-9703-4DE5-A04D-2B19D346661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Felien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studio</a:t>
            </a:r>
            <a:r>
              <a:rPr lang="en-US" dirty="0" smtClean="0"/>
              <a:t> Workshop + Conference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great</a:t>
            </a:r>
          </a:p>
          <a:p>
            <a:r>
              <a:rPr lang="en-US" dirty="0" smtClean="0"/>
              <a:t>1700 people</a:t>
            </a:r>
          </a:p>
          <a:p>
            <a:pPr marL="0" indent="0">
              <a:buNone/>
            </a:pPr>
            <a:r>
              <a:rPr lang="en-US" dirty="0" smtClean="0"/>
              <a:t>(in 2016 it was 200 people)</a:t>
            </a:r>
          </a:p>
          <a:p>
            <a:r>
              <a:rPr lang="en-US" dirty="0" smtClean="0"/>
              <a:t>Fantastic food</a:t>
            </a:r>
          </a:p>
          <a:p>
            <a:r>
              <a:rPr lang="en-US" dirty="0" smtClean="0"/>
              <a:t>Good scheduling</a:t>
            </a:r>
          </a:p>
          <a:p>
            <a:r>
              <a:rPr lang="en-US" dirty="0" smtClean="0"/>
              <a:t>Diverse people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529"/>
          <a:stretch/>
        </p:blipFill>
        <p:spPr>
          <a:xfrm>
            <a:off x="4932405" y="1764261"/>
            <a:ext cx="6114079" cy="38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development staff = open-source projects</a:t>
            </a:r>
          </a:p>
          <a:p>
            <a:r>
              <a:rPr lang="en-US" dirty="0" smtClean="0"/>
              <a:t>50% = </a:t>
            </a:r>
            <a:r>
              <a:rPr lang="en-US" dirty="0" err="1" smtClean="0"/>
              <a:t>rstudio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Lots of dudes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But attendees were diverse!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development staff = open-source projects</a:t>
            </a:r>
          </a:p>
          <a:p>
            <a:r>
              <a:rPr lang="en-US" dirty="0" smtClean="0"/>
              <a:t>50% = </a:t>
            </a:r>
            <a:r>
              <a:rPr lang="en-US" dirty="0" err="1" smtClean="0"/>
              <a:t>rstudio</a:t>
            </a:r>
            <a:r>
              <a:rPr lang="en-US" dirty="0" smtClean="0"/>
              <a:t> products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266700"/>
            <a:ext cx="103727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gt</a:t>
            </a:r>
            <a:r>
              <a:rPr lang="en-US" dirty="0" smtClean="0"/>
              <a:t> package for tables</a:t>
            </a:r>
          </a:p>
          <a:p>
            <a:r>
              <a:rPr lang="en-US" dirty="0" err="1">
                <a:solidFill>
                  <a:srgbClr val="FF0000"/>
                </a:solidFill>
              </a:rPr>
              <a:t>gganimate</a:t>
            </a:r>
            <a:r>
              <a:rPr lang="en-US" dirty="0" smtClean="0"/>
              <a:t> for moving figures (updated package is completely different from old one, and is on CRAN)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package for working directory things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https://malco.io/2018/11/05/why-should-i-use-the-here-package/</a:t>
            </a:r>
          </a:p>
          <a:p>
            <a:r>
              <a:rPr lang="en-US" dirty="0" err="1">
                <a:solidFill>
                  <a:srgbClr val="FF0000"/>
                </a:solidFill>
              </a:rPr>
              <a:t>tidymodels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Akin to the </a:t>
            </a:r>
            <a:r>
              <a:rPr lang="en-US" dirty="0" err="1" smtClean="0"/>
              <a:t>tidyverse</a:t>
            </a:r>
            <a:r>
              <a:rPr lang="en-US" dirty="0" smtClean="0"/>
              <a:t>, which loads a family of packages</a:t>
            </a:r>
          </a:p>
          <a:p>
            <a:pPr lvl="1"/>
            <a:r>
              <a:rPr lang="en-US" dirty="0" err="1" smtClean="0"/>
              <a:t>rsample</a:t>
            </a:r>
            <a:r>
              <a:rPr lang="en-US" dirty="0" smtClean="0"/>
              <a:t>, recipes, caret, parsnip, yardstick, etc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https://github.com/topepo/rstudio-conf-2019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rayshader</a:t>
            </a:r>
            <a:r>
              <a:rPr lang="en-US" dirty="0" smtClean="0"/>
              <a:t> package for elevation </a:t>
            </a:r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Felienne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@</a:t>
            </a:r>
            <a:r>
              <a:rPr lang="en-US" b="1" dirty="0" err="1">
                <a:hlinkClick r:id="rId2"/>
              </a:rPr>
              <a:t>Felienne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Programmers can be snotty (Excel IS coding). </a:t>
            </a:r>
          </a:p>
          <a:p>
            <a:pPr marL="0" indent="0">
              <a:buNone/>
            </a:pPr>
            <a:r>
              <a:rPr lang="en-US" dirty="0"/>
              <a:t>We have no idea how to teach coding. </a:t>
            </a:r>
          </a:p>
          <a:p>
            <a:pPr marL="0" indent="0">
              <a:buNone/>
            </a:pPr>
            <a:r>
              <a:rPr lang="en-US" dirty="0" smtClean="0"/>
              <a:t>Exploratory learning in coding doesn’t work. </a:t>
            </a:r>
          </a:p>
          <a:p>
            <a:pPr marL="0" indent="0">
              <a:buNone/>
            </a:pPr>
            <a:r>
              <a:rPr lang="en-US" dirty="0" smtClean="0"/>
              <a:t>Making you read your code out loud helps you learn it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6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Brooke Watson, ACLU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 we collect (and how we handle it) reflects our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central database to keep track of children separated from their parents at the border (?!?)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Companies have it figured 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Academia and the government, not so much.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better!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0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218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rstudio Workshop + Conference</vt:lpstr>
      <vt:lpstr>rstudio</vt:lpstr>
      <vt:lpstr>rstudio</vt:lpstr>
      <vt:lpstr>PowerPoint Presentation</vt:lpstr>
      <vt:lpstr>Felienne</vt:lpstr>
      <vt:lpstr>Brooke Watson, ACLU Analytics</vt:lpstr>
      <vt:lpstr>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</dc:creator>
  <cp:lastModifiedBy>Nichols, Virginia A</cp:lastModifiedBy>
  <cp:revision>7</cp:revision>
  <dcterms:created xsi:type="dcterms:W3CDTF">2019-01-22T16:56:45Z</dcterms:created>
  <dcterms:modified xsi:type="dcterms:W3CDTF">2019-01-23T17:24:14Z</dcterms:modified>
</cp:coreProperties>
</file>