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B17"/>
    <a:srgbClr val="BC4F4F"/>
    <a:srgbClr val="DE5F5F"/>
    <a:srgbClr val="EE6666"/>
    <a:srgbClr val="E36161"/>
    <a:srgbClr val="FF9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5"/>
    <p:restoredTop sz="94586"/>
  </p:normalViewPr>
  <p:slideViewPr>
    <p:cSldViewPr snapToGrid="0" snapToObjects="1">
      <p:cViewPr varScale="1">
        <p:scale>
          <a:sx n="66" d="100"/>
          <a:sy n="66" d="100"/>
        </p:scale>
        <p:origin x="19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182"/>
            <a:ext cx="91440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1019"/>
            <a:ext cx="9144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2563"/>
            <a:ext cx="2628900" cy="29059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3"/>
            <a:ext cx="7734300" cy="2905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54869"/>
            <a:ext cx="1051560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94732"/>
            <a:ext cx="1051560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2812"/>
            <a:ext cx="5181600" cy="21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2812"/>
            <a:ext cx="5181600" cy="21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563"/>
            <a:ext cx="10515600" cy="6627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40582"/>
            <a:ext cx="5157787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52538"/>
            <a:ext cx="5157787" cy="1842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40582"/>
            <a:ext cx="5183188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52538"/>
            <a:ext cx="5183188" cy="1842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8600"/>
            <a:ext cx="393223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93713"/>
            <a:ext cx="6172200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8700"/>
            <a:ext cx="393223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8600"/>
            <a:ext cx="3932237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93713"/>
            <a:ext cx="6172200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8700"/>
            <a:ext cx="3932237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812"/>
            <a:ext cx="1051560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178175"/>
            <a:ext cx="27432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F54F-FBA1-3448-B166-8752B9FCAB70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178175"/>
            <a:ext cx="4114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178175"/>
            <a:ext cx="27432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CA99-C70D-D14E-8B5D-18B68B03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40" y="699928"/>
            <a:ext cx="10581371" cy="28966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9512" y="388148"/>
            <a:ext cx="8697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rgbClr val="B42B17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8800" b="1" spc="-300" dirty="0" smtClean="0">
                <a:solidFill>
                  <a:srgbClr val="B42B17"/>
                </a:solidFill>
                <a:latin typeface="Arial" charset="0"/>
                <a:ea typeface="Arial" charset="0"/>
                <a:cs typeface="Arial" charset="0"/>
              </a:rPr>
              <a:t>e are</a:t>
            </a:r>
            <a:endParaRPr lang="en-US" sz="8800" b="1" spc="-300" dirty="0">
              <a:solidFill>
                <a:srgbClr val="B42B17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418" y="484389"/>
            <a:ext cx="2895913" cy="22439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618" y="2350739"/>
            <a:ext cx="7823200" cy="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56468" y="845345"/>
            <a:ext cx="10797332" cy="2561658"/>
            <a:chOff x="448987" y="160638"/>
            <a:chExt cx="13437534" cy="3188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45" b="25614"/>
            <a:stretch/>
          </p:blipFill>
          <p:spPr>
            <a:xfrm>
              <a:off x="11578280" y="893676"/>
              <a:ext cx="2308241" cy="20719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3" t="1" r="77993" b="11861"/>
            <a:stretch/>
          </p:blipFill>
          <p:spPr>
            <a:xfrm>
              <a:off x="3867664" y="893676"/>
              <a:ext cx="1260389" cy="24550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987" y="160638"/>
              <a:ext cx="3604032" cy="27926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3" t="35347" r="17144" b="25614"/>
            <a:stretch/>
          </p:blipFill>
          <p:spPr>
            <a:xfrm>
              <a:off x="3867664" y="1878227"/>
              <a:ext cx="8093677" cy="108739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2" t="-10365" r="-3537" b="-1563"/>
          <a:stretch/>
        </p:blipFill>
        <p:spPr>
          <a:xfrm>
            <a:off x="3335284" y="-787016"/>
            <a:ext cx="8369528" cy="2505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40552" y="3053136"/>
            <a:ext cx="7694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50" dirty="0" smtClean="0">
                <a:solidFill>
                  <a:srgbClr val="B42B17"/>
                </a:solidFill>
                <a:latin typeface="Arial" charset="0"/>
                <a:ea typeface="Arial" charset="0"/>
                <a:cs typeface="Arial" charset="0"/>
              </a:rPr>
              <a:t>applying data science for discovery in agriculture</a:t>
            </a:r>
            <a:endParaRPr lang="en-US" sz="2800" b="1" spc="-150" dirty="0">
              <a:solidFill>
                <a:srgbClr val="B42B17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Martinez-Feria, Rafael A [AGRON]</dc:creator>
  <cp:lastModifiedBy>Martinez-Feria, Rafael A [AGRON]</cp:lastModifiedBy>
  <cp:revision>5</cp:revision>
  <dcterms:created xsi:type="dcterms:W3CDTF">2016-11-20T15:01:21Z</dcterms:created>
  <dcterms:modified xsi:type="dcterms:W3CDTF">2016-11-20T15:51:18Z</dcterms:modified>
</cp:coreProperties>
</file>