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93563"/>
  </p:normalViewPr>
  <p:slideViewPr>
    <p:cSldViewPr>
      <p:cViewPr>
        <p:scale>
          <a:sx n="95" d="100"/>
          <a:sy n="95" d="100"/>
        </p:scale>
        <p:origin x="968" y="24"/>
      </p:cViewPr>
      <p:guideLst>
        <p:guide orient="horz" pos="96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9C2F-3E5B-4634-96A8-1378B030B86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AFF4-0F21-4FA2-B6D0-ED544E39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members Mathew Kott, Rosalinda Gutierrez, </a:t>
            </a:r>
            <a:r>
              <a:rPr lang="en-US" dirty="0" err="1"/>
              <a:t>Kal</a:t>
            </a:r>
            <a:r>
              <a:rPr lang="en-US" dirty="0"/>
              <a:t> McClure, and Latham 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Restful </a:t>
            </a:r>
            <a:r>
              <a:rPr lang="en-US" dirty="0" err="1"/>
              <a:t>Api</a:t>
            </a:r>
            <a:r>
              <a:rPr lang="en-US" dirty="0"/>
              <a:t> was accomplish by using JS for function execution, implementing </a:t>
            </a:r>
            <a:r>
              <a:rPr lang="en-US" dirty="0" err="1"/>
              <a:t>Node.JS</a:t>
            </a:r>
            <a:r>
              <a:rPr lang="en-US" dirty="0"/>
              <a:t>, creating the server with Express, </a:t>
            </a:r>
            <a:r>
              <a:rPr lang="en-US" sz="1200" dirty="0"/>
              <a:t>Front End Application was implemented using 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Clients of the API are able to log into the API and then provide data to authorized clients.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Usage of the project is for displaying employee names and emails for authorized users for a company in any easy to use, accessible app.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Authentication of users was implemented using Auth0 security protocol with the use of JSON  Web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6B450-794D-49EA-A921-4CF5282E3E2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/>
              <a:t>Express Server with React Client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114800"/>
          </a:xfrm>
        </p:spPr>
        <p:txBody>
          <a:bodyPr anchor="ctr" anchorCtr="1"/>
          <a:lstStyle/>
          <a:p>
            <a:pPr algn="just"/>
            <a:r>
              <a:rPr lang="en-US" dirty="0"/>
              <a:t>Mathew Kott </a:t>
            </a:r>
          </a:p>
          <a:p>
            <a:pPr algn="just"/>
            <a:r>
              <a:rPr lang="en-US" dirty="0"/>
              <a:t>Rosalinda Gutierrez </a:t>
            </a:r>
          </a:p>
          <a:p>
            <a:pPr algn="just"/>
            <a:r>
              <a:rPr lang="en-US" dirty="0" err="1"/>
              <a:t>Kal</a:t>
            </a:r>
            <a:r>
              <a:rPr lang="en-US" dirty="0"/>
              <a:t> McClure </a:t>
            </a:r>
          </a:p>
          <a:p>
            <a:pPr algn="just"/>
            <a:r>
              <a:rPr lang="en-US" dirty="0"/>
              <a:t>Latham Graham</a:t>
            </a:r>
          </a:p>
        </p:txBody>
      </p:sp>
    </p:spTree>
    <p:extLst>
      <p:ext uri="{BB962C8B-B14F-4D97-AF65-F5344CB8AC3E}">
        <p14:creationId xmlns:p14="http://schemas.microsoft.com/office/powerpoint/2010/main" val="24303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292" y="1535402"/>
            <a:ext cx="6465907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RESTful API: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Execution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Node.js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 End: Express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 End: React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60821"/>
            <a:ext cx="4724400" cy="373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2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20638"/>
            <a:ext cx="9118600" cy="1143000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BE0F1-B5CA-8D2B-E418-A4357DD8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676400"/>
            <a:ext cx="6400801" cy="4928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420A7-A101-BD45-0021-7E74F6CF5F78}"/>
              </a:ext>
            </a:extLst>
          </p:cNvPr>
          <p:cNvSpPr txBox="1"/>
          <p:nvPr/>
        </p:nvSpPr>
        <p:spPr>
          <a:xfrm>
            <a:off x="838200" y="11238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Database: PostgreSQL</a:t>
            </a:r>
          </a:p>
        </p:txBody>
      </p:sp>
    </p:spTree>
    <p:extLst>
      <p:ext uri="{BB962C8B-B14F-4D97-AF65-F5344CB8AC3E}">
        <p14:creationId xmlns:p14="http://schemas.microsoft.com/office/powerpoint/2010/main" val="3635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C3912-3FCC-EE67-289D-D85983E2990B}"/>
              </a:ext>
            </a:extLst>
          </p:cNvPr>
          <p:cNvSpPr txBox="1"/>
          <p:nvPr/>
        </p:nvSpPr>
        <p:spPr>
          <a:xfrm>
            <a:off x="905435" y="1271385"/>
            <a:ext cx="82296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Authorized Client Capabilities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User Friendly 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Auth0 Security Protocol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D4408EB-F8C0-4CBB-FC68-5D31E01CF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14433"/>
            <a:ext cx="7760346" cy="32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18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{C72C22DF-FB50-D741-97ED-D95D66C29DC1}tf10001063</Template>
  <TotalTime>1518</TotalTime>
  <Words>161</Words>
  <Application>Microsoft Macintosh PowerPoint</Application>
  <PresentationFormat>On-screen Show (4:3)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Wingdings</vt:lpstr>
      <vt:lpstr>Wingdings 2</vt:lpstr>
      <vt:lpstr>Wingdings 3</vt:lpstr>
      <vt:lpstr>Apex</vt:lpstr>
      <vt:lpstr>Express Server with React Client</vt:lpstr>
      <vt:lpstr>Project Overview:</vt:lpstr>
      <vt:lpstr>Diagram</vt:lpstr>
      <vt:lpstr>Functionality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Latham Graham</dc:creator>
  <cp:lastModifiedBy>Rosalinda Gutierrez</cp:lastModifiedBy>
  <cp:revision>35</cp:revision>
  <dcterms:created xsi:type="dcterms:W3CDTF">2022-04-12T03:33:00Z</dcterms:created>
  <dcterms:modified xsi:type="dcterms:W3CDTF">2022-04-25T06:46:50Z</dcterms:modified>
</cp:coreProperties>
</file>