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9C2F-3E5B-4634-96A8-1378B030B86E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AFF4-0F21-4FA2-B6D0-ED544E39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members Mathew </a:t>
            </a:r>
            <a:r>
              <a:rPr lang="en-US" dirty="0" smtClean="0"/>
              <a:t>Kott, </a:t>
            </a:r>
            <a:r>
              <a:rPr lang="en-US" dirty="0" smtClean="0"/>
              <a:t>Rosalinda Gutierrez, </a:t>
            </a:r>
            <a:r>
              <a:rPr lang="en-US" dirty="0" err="1" smtClean="0"/>
              <a:t>Kal</a:t>
            </a:r>
            <a:r>
              <a:rPr lang="en-US" dirty="0" smtClean="0"/>
              <a:t> McClure, and Latham Graham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later with team.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with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6B450-794D-49EA-A921-4CF5282E3E2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325562"/>
          </a:xfrm>
        </p:spPr>
        <p:txBody>
          <a:bodyPr/>
          <a:lstStyle/>
          <a:p>
            <a:r>
              <a:rPr lang="en-US" dirty="0" smtClean="0"/>
              <a:t>Express Server with React 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2514600"/>
          </a:xfrm>
        </p:spPr>
        <p:txBody>
          <a:bodyPr/>
          <a:lstStyle/>
          <a:p>
            <a:r>
              <a:rPr lang="en-US" dirty="0"/>
              <a:t>Mathew </a:t>
            </a:r>
            <a:r>
              <a:rPr lang="en-US" dirty="0" smtClean="0"/>
              <a:t>Kott, </a:t>
            </a:r>
          </a:p>
          <a:p>
            <a:r>
              <a:rPr lang="en-US" dirty="0" smtClean="0"/>
              <a:t>Rosalinda </a:t>
            </a:r>
            <a:r>
              <a:rPr lang="en-US" dirty="0"/>
              <a:t>Gutierrez, </a:t>
            </a:r>
            <a:endParaRPr lang="en-US" dirty="0" smtClean="0"/>
          </a:p>
          <a:p>
            <a:r>
              <a:rPr lang="en-US" dirty="0" err="1" smtClean="0"/>
              <a:t>Kal</a:t>
            </a:r>
            <a:r>
              <a:rPr lang="en-US" dirty="0" smtClean="0"/>
              <a:t> </a:t>
            </a:r>
            <a:r>
              <a:rPr lang="en-US" dirty="0"/>
              <a:t>McClure, </a:t>
            </a:r>
            <a:endParaRPr lang="en-US" dirty="0" smtClean="0"/>
          </a:p>
          <a:p>
            <a:r>
              <a:rPr lang="en-US" dirty="0" smtClean="0"/>
              <a:t>Latham </a:t>
            </a:r>
            <a:r>
              <a:rPr lang="en-US" dirty="0"/>
              <a:t>Graham</a:t>
            </a:r>
          </a:p>
        </p:txBody>
      </p:sp>
    </p:spTree>
    <p:extLst>
      <p:ext uri="{BB962C8B-B14F-4D97-AF65-F5344CB8AC3E}">
        <p14:creationId xmlns:p14="http://schemas.microsoft.com/office/powerpoint/2010/main" val="24303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524000"/>
          </a:xfrm>
        </p:spPr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293" y="1295400"/>
            <a:ext cx="8240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RESTful API was </a:t>
            </a:r>
            <a:r>
              <a:rPr lang="en-US" sz="2000" dirty="0" smtClean="0"/>
              <a:t>created using: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JavaScript </a:t>
            </a:r>
            <a:r>
              <a:rPr lang="en-US" sz="2000" dirty="0" smtClean="0"/>
              <a:t>for function execution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Node.js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Express to create a server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PostgreSQL for the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Front End Application was implemented using React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3586389" cy="283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2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649" y="1295400"/>
            <a:ext cx="7391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Clients </a:t>
            </a:r>
            <a:r>
              <a:rPr lang="en-US" sz="2000" dirty="0"/>
              <a:t>of the API </a:t>
            </a:r>
            <a:r>
              <a:rPr lang="en-US" sz="2000" dirty="0" smtClean="0"/>
              <a:t>are able </a:t>
            </a:r>
            <a:r>
              <a:rPr lang="en-US" sz="2000" dirty="0"/>
              <a:t>to log into the API and then provide data to authorized </a:t>
            </a:r>
            <a:r>
              <a:rPr lang="en-US" sz="2000" dirty="0" smtClean="0"/>
              <a:t>clients.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of the project is for displaying employee names and emails for authorized users for a company in any easy to use, accessible </a:t>
            </a:r>
            <a:r>
              <a:rPr lang="en-US" sz="2000" dirty="0" smtClean="0"/>
              <a:t>app.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Authentication of users was implemented using </a:t>
            </a:r>
            <a:r>
              <a:rPr lang="en-US" sz="2000" dirty="0" smtClean="0"/>
              <a:t>Auth0 security protocol with the use of JSON  Web </a:t>
            </a:r>
            <a:r>
              <a:rPr lang="en-US" sz="2000" dirty="0" smtClean="0"/>
              <a:t>tokens.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7" y="2323179"/>
            <a:ext cx="7760346" cy="3262567"/>
          </a:xfrm>
        </p:spPr>
      </p:pic>
    </p:spTree>
    <p:extLst>
      <p:ext uri="{BB962C8B-B14F-4D97-AF65-F5344CB8AC3E}">
        <p14:creationId xmlns:p14="http://schemas.microsoft.com/office/powerpoint/2010/main" val="10490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427</TotalTime>
  <Words>145</Words>
  <Application>Microsoft Office PowerPoint</Application>
  <PresentationFormat>On-screen Show (4:3)</PresentationFormat>
  <Paragraphs>26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Express Server with React Client</vt:lpstr>
      <vt:lpstr>Objectives </vt:lpstr>
      <vt:lpstr>Functionality</vt:lpstr>
      <vt:lpstr>Landing Page</vt:lpstr>
      <vt:lpstr>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Latham Graham</dc:creator>
  <cp:lastModifiedBy>Latham Graham</cp:lastModifiedBy>
  <cp:revision>31</cp:revision>
  <dcterms:created xsi:type="dcterms:W3CDTF">2022-04-12T03:33:00Z</dcterms:created>
  <dcterms:modified xsi:type="dcterms:W3CDTF">2022-04-23T19:14:49Z</dcterms:modified>
</cp:coreProperties>
</file>