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4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09C2F-3E5B-4634-96A8-1378B030B86E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5AFF4-0F21-4FA2-B6D0-ED544E395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 members Mathew </a:t>
            </a:r>
            <a:r>
              <a:rPr lang="en-US" dirty="0" err="1" smtClean="0"/>
              <a:t>Nevish</a:t>
            </a:r>
            <a:r>
              <a:rPr lang="en-US" dirty="0" smtClean="0"/>
              <a:t>, Rosalinda Gutierrez, </a:t>
            </a:r>
            <a:r>
              <a:rPr lang="en-US" dirty="0" err="1" smtClean="0"/>
              <a:t>Kal</a:t>
            </a:r>
            <a:r>
              <a:rPr lang="en-US" smtClean="0"/>
              <a:t> McClure, </a:t>
            </a:r>
            <a:r>
              <a:rPr lang="en-US" dirty="0" smtClean="0"/>
              <a:t>and Latham Graham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5AFF4-0F21-4FA2-B6D0-ED544E3950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16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36B450-794D-49EA-A921-4CF5282E3E2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70" y="1600200"/>
            <a:ext cx="7281459" cy="4708525"/>
          </a:xfrm>
        </p:spPr>
      </p:pic>
    </p:spTree>
    <p:extLst>
      <p:ext uri="{BB962C8B-B14F-4D97-AF65-F5344CB8AC3E}">
        <p14:creationId xmlns:p14="http://schemas.microsoft.com/office/powerpoint/2010/main" val="243033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2075329"/>
            <a:ext cx="6781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RESTful API was </a:t>
            </a:r>
            <a:r>
              <a:rPr lang="en-US" sz="2000" dirty="0" smtClean="0"/>
              <a:t>created using;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Javascript</a:t>
            </a:r>
            <a:r>
              <a:rPr lang="en-US" sz="2000" dirty="0" smtClean="0"/>
              <a:t>/Typescript for function </a:t>
            </a:r>
            <a:r>
              <a:rPr lang="en-US" sz="2000" dirty="0" err="1" smtClean="0"/>
              <a:t>excution</a:t>
            </a:r>
            <a:r>
              <a:rPr lang="en-US" sz="2000" dirty="0" smtClean="0"/>
              <a:t>,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Node.js libraries,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Express API,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For the PostgreSQL database.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724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133600"/>
            <a:ext cx="708660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r>
              <a:rPr lang="en-US" sz="2000" dirty="0" smtClean="0"/>
              <a:t>xpress </a:t>
            </a:r>
            <a:r>
              <a:rPr lang="en-US" sz="2000" dirty="0"/>
              <a:t>server </a:t>
            </a:r>
            <a:r>
              <a:rPr lang="en-US" sz="2000" dirty="0" smtClean="0"/>
              <a:t> were implemented using </a:t>
            </a:r>
            <a:r>
              <a:rPr lang="en-US" sz="2000" dirty="0"/>
              <a:t>React. </a:t>
            </a:r>
            <a:endParaRPr lang="en-US" sz="20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AWS </a:t>
            </a:r>
            <a:r>
              <a:rPr lang="en-US" sz="2000" dirty="0"/>
              <a:t>EC2 </a:t>
            </a:r>
            <a:r>
              <a:rPr lang="en-US" sz="2000" dirty="0" smtClean="0"/>
              <a:t>was used to remotely access the server.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DevOps </a:t>
            </a:r>
            <a:r>
              <a:rPr lang="en-US" sz="2000" dirty="0"/>
              <a:t>pipelines were </a:t>
            </a:r>
            <a:r>
              <a:rPr lang="en-US" sz="2000" dirty="0" smtClean="0"/>
              <a:t>constructed to Maintain proper CI/CD practices.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DevOps pipelines use Jenkins for testing.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960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4168" y="1933829"/>
            <a:ext cx="73582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PostgreSQL </a:t>
            </a:r>
            <a:r>
              <a:rPr lang="en-US" sz="2000" b="1" dirty="0"/>
              <a:t> </a:t>
            </a:r>
            <a:r>
              <a:rPr lang="en-US" sz="2000" b="1" dirty="0" smtClean="0"/>
              <a:t>an object-relational </a:t>
            </a:r>
            <a:r>
              <a:rPr lang="en-US" sz="2000" b="1" dirty="0"/>
              <a:t>database </a:t>
            </a:r>
            <a:r>
              <a:rPr lang="en-US" sz="2000" b="1" dirty="0" smtClean="0"/>
              <a:t>system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Database contents house proprietary client information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Database provides new password granted  security operations.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Source provides Database  connectivity  and </a:t>
            </a:r>
            <a:r>
              <a:rPr lang="en-US" sz="2000" b="1" smtClean="0"/>
              <a:t>remote communication.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627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286000"/>
            <a:ext cx="7391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Agile/Scrum development methodology was used to facilitate progress.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 This development partnership  acted </a:t>
            </a:r>
            <a:r>
              <a:rPr lang="en-US" sz="2000" dirty="0"/>
              <a:t>as both </a:t>
            </a:r>
            <a:r>
              <a:rPr lang="en-US" sz="2000" dirty="0" smtClean="0"/>
              <a:t>Owner </a:t>
            </a:r>
            <a:r>
              <a:rPr lang="en-US" sz="2000" dirty="0"/>
              <a:t>of the Express server </a:t>
            </a:r>
            <a:r>
              <a:rPr lang="en-US" sz="2000" dirty="0" smtClean="0"/>
              <a:t>and their </a:t>
            </a:r>
            <a:r>
              <a:rPr lang="en-US" sz="2000" dirty="0"/>
              <a:t>partner's Express API</a:t>
            </a:r>
            <a:r>
              <a:rPr lang="en-US" sz="2000" dirty="0" smtClean="0"/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Projects required thorough documentation and unit testing.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API Clients are able to log into the API and obtain authorized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8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1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97</TotalTime>
  <Words>131</Words>
  <Application>Microsoft Office PowerPoint</Application>
  <PresentationFormat>On-screen Show (4:3)</PresentationFormat>
  <Paragraphs>26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Project 1</vt:lpstr>
      <vt:lpstr>Backend </vt:lpstr>
      <vt:lpstr>Front End</vt:lpstr>
      <vt:lpstr>Database</vt:lpstr>
      <vt:lpstr>Functionality</vt:lpstr>
      <vt:lpstr>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Latham Graham</dc:creator>
  <cp:lastModifiedBy>Latham Graham</cp:lastModifiedBy>
  <cp:revision>11</cp:revision>
  <dcterms:created xsi:type="dcterms:W3CDTF">2022-04-12T03:33:00Z</dcterms:created>
  <dcterms:modified xsi:type="dcterms:W3CDTF">2022-04-12T16:52:19Z</dcterms:modified>
</cp:coreProperties>
</file>