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8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09C2F-3E5B-4634-96A8-1378B030B86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5AFF4-0F21-4FA2-B6D0-ED544E395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members Mathew </a:t>
            </a:r>
            <a:r>
              <a:rPr lang="en-US" dirty="0" err="1" smtClean="0"/>
              <a:t>Nevish</a:t>
            </a:r>
            <a:r>
              <a:rPr lang="en-US" dirty="0" smtClean="0"/>
              <a:t>, Rosalinda Gutierrez, </a:t>
            </a:r>
            <a:r>
              <a:rPr lang="en-US" dirty="0" err="1" smtClean="0"/>
              <a:t>Kal</a:t>
            </a:r>
            <a:r>
              <a:rPr lang="en-US" dirty="0" smtClean="0"/>
              <a:t> McClure, and Latham Graham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5AFF4-0F21-4FA2-B6D0-ED544E3950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36B450-794D-49EA-A921-4CF5282E3E27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52C9D7B-6394-4506-A682-E9580CEEC2A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Server with React Client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76500" y="1905000"/>
            <a:ext cx="4191000" cy="2514600"/>
          </a:xfrm>
        </p:spPr>
        <p:txBody>
          <a:bodyPr/>
          <a:lstStyle/>
          <a:p>
            <a:r>
              <a:rPr lang="en-US" dirty="0"/>
              <a:t>Mathew </a:t>
            </a:r>
            <a:r>
              <a:rPr lang="en-US" dirty="0" smtClean="0"/>
              <a:t>Kott, </a:t>
            </a:r>
          </a:p>
          <a:p>
            <a:r>
              <a:rPr lang="en-US" dirty="0" smtClean="0"/>
              <a:t>Rosalinda </a:t>
            </a:r>
            <a:r>
              <a:rPr lang="en-US" dirty="0"/>
              <a:t>Gutierrez, </a:t>
            </a:r>
            <a:endParaRPr lang="en-US" dirty="0" smtClean="0"/>
          </a:p>
          <a:p>
            <a:r>
              <a:rPr lang="en-US" dirty="0" err="1" smtClean="0"/>
              <a:t>Kal</a:t>
            </a:r>
            <a:r>
              <a:rPr lang="en-US" dirty="0" smtClean="0"/>
              <a:t> </a:t>
            </a:r>
            <a:r>
              <a:rPr lang="en-US" dirty="0"/>
              <a:t>McClure, </a:t>
            </a:r>
            <a:endParaRPr lang="en-US" dirty="0" smtClean="0"/>
          </a:p>
          <a:p>
            <a:r>
              <a:rPr lang="en-US" dirty="0" smtClean="0"/>
              <a:t>Latham </a:t>
            </a:r>
            <a:r>
              <a:rPr lang="en-US" dirty="0"/>
              <a:t>Graham</a:t>
            </a:r>
          </a:p>
        </p:txBody>
      </p:sp>
    </p:spTree>
    <p:extLst>
      <p:ext uri="{BB962C8B-B14F-4D97-AF65-F5344CB8AC3E}">
        <p14:creationId xmlns:p14="http://schemas.microsoft.com/office/powerpoint/2010/main" val="243033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7" y="1600200"/>
            <a:ext cx="7760346" cy="4708525"/>
          </a:xfrm>
        </p:spPr>
      </p:pic>
    </p:spTree>
    <p:extLst>
      <p:ext uri="{BB962C8B-B14F-4D97-AF65-F5344CB8AC3E}">
        <p14:creationId xmlns:p14="http://schemas.microsoft.com/office/powerpoint/2010/main" val="104906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075329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RESTful API was </a:t>
            </a:r>
            <a:r>
              <a:rPr lang="en-US" sz="2000" dirty="0" smtClean="0"/>
              <a:t>created using: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Javascript</a:t>
            </a:r>
            <a:r>
              <a:rPr lang="en-US" sz="2000" dirty="0" smtClean="0"/>
              <a:t> for function execution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Node.js libraries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Used Express to create a server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Used PostgreSQL for the database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 Front End Application was implemented using React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724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5649" y="1295400"/>
            <a:ext cx="73914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Clients of the API </a:t>
            </a:r>
            <a:r>
              <a:rPr lang="en-US" sz="2000" dirty="0" smtClean="0"/>
              <a:t>are able </a:t>
            </a:r>
            <a:r>
              <a:rPr lang="en-US" sz="2000" dirty="0"/>
              <a:t>to log into the API and then provide data to authorized </a:t>
            </a:r>
            <a:r>
              <a:rPr lang="en-US" sz="2000" dirty="0" smtClean="0"/>
              <a:t>clients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Usage of the project is for displaying employee names and emails for authorized users for a company in any easy to use, accessible </a:t>
            </a:r>
            <a:r>
              <a:rPr lang="en-US" sz="2000" dirty="0" smtClean="0"/>
              <a:t>app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Authentication of users was implemented using </a:t>
            </a:r>
            <a:r>
              <a:rPr lang="en-US" sz="2000" dirty="0" smtClean="0"/>
              <a:t>Auth0 security protocol with the use of JSON  Web tokens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8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304800"/>
            <a:ext cx="7991679" cy="63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1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280</TotalTime>
  <Words>131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Wingdings</vt:lpstr>
      <vt:lpstr>Wingdings 2</vt:lpstr>
      <vt:lpstr>Wingdings 3</vt:lpstr>
      <vt:lpstr>Apex</vt:lpstr>
      <vt:lpstr>Express Server with React Client</vt:lpstr>
      <vt:lpstr>Landing Page</vt:lpstr>
      <vt:lpstr>Overview </vt:lpstr>
      <vt:lpstr>Functionality</vt:lpstr>
      <vt:lpstr>Diagram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Latham Graham</dc:creator>
  <cp:lastModifiedBy>makott</cp:lastModifiedBy>
  <cp:revision>21</cp:revision>
  <dcterms:created xsi:type="dcterms:W3CDTF">2022-04-12T03:33:00Z</dcterms:created>
  <dcterms:modified xsi:type="dcterms:W3CDTF">2022-04-13T18:25:00Z</dcterms:modified>
</cp:coreProperties>
</file>