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DDAC3-3325-46F3-9418-4A300978E1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AB810-366A-468B-AFA6-30735E6148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02037-DDDC-4039-983E-AF42D3B75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21CCC-8386-4C62-8A66-FBCE2B4CD9B8}" type="datetimeFigureOut">
              <a:rPr lang="en-IN" smtClean="0"/>
              <a:t>28-04-2022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1E9F06-8BDA-43A8-9078-3EC8E8EC7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93E5D-FDF1-4869-8D8F-8B9639BF7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E666A-BE09-4C2F-88E4-9857EB002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9365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F4EC0-8ED3-4CD6-8052-417907178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B96651-00DF-4250-B922-4D34FA5F0E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92D24-D797-4BB2-AF08-63559DDAA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21CCC-8386-4C62-8A66-FBCE2B4CD9B8}" type="datetimeFigureOut">
              <a:rPr lang="en-IN" smtClean="0"/>
              <a:t>28-04-2022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BBA53F-0566-437C-8A75-F3375C7FF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375F53-4303-4930-855E-5D96A88C2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E666A-BE09-4C2F-88E4-9857EB002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6832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289074-675E-4D0E-8403-9E6995ED13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FD7250-21F8-4427-83BC-A4C6948965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92871A-7801-4D9E-8020-2FBFCB286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21CCC-8386-4C62-8A66-FBCE2B4CD9B8}" type="datetimeFigureOut">
              <a:rPr lang="en-IN" smtClean="0"/>
              <a:t>28-04-2022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FCC882-4D39-4588-867B-24300CA2A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A21C42-5A9E-4E22-8DF7-0B29606FF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E666A-BE09-4C2F-88E4-9857EB002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6461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B3F23-3330-4365-BB28-405BCC03A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10F79-2C71-43BB-8292-98E1482DE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85D026-BB03-4541-AE02-6A0B58A7E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21CCC-8386-4C62-8A66-FBCE2B4CD9B8}" type="datetimeFigureOut">
              <a:rPr lang="en-IN" smtClean="0"/>
              <a:t>28-04-2022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E426C-11E7-4D2B-AE84-82C93C4B3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D64FD-82DF-45A9-8913-C929184D5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E666A-BE09-4C2F-88E4-9857EB002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120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CE1F9-98D7-444D-99A2-B618846F2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9D7CBE-F232-487E-B7AE-051FCA8AE1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F5EED-5DF6-4997-9FB8-6B93C4ED7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21CCC-8386-4C62-8A66-FBCE2B4CD9B8}" type="datetimeFigureOut">
              <a:rPr lang="en-IN" smtClean="0"/>
              <a:t>28-04-2022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AF7C71-CD0A-4C38-AC7C-7EF8A7564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6E0549-BCDF-4CF1-985E-CF875EDED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E666A-BE09-4C2F-88E4-9857EB002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0567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98B2F-E640-4630-8D47-C014F5177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4B734-0F53-4D16-9600-EA3BEE73E1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4B217B-CE94-43DD-A43E-852BD0BF31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3AB892-D9DD-41EA-87E2-BEE8FC332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21CCC-8386-4C62-8A66-FBCE2B4CD9B8}" type="datetimeFigureOut">
              <a:rPr lang="en-IN" smtClean="0"/>
              <a:t>28-04-2022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8CB83C-C35A-43DF-946D-16D1657B4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5D0F42-6AE9-4E01-86F5-5BFF4047B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E666A-BE09-4C2F-88E4-9857EB002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3165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54696-1613-40BF-AEC2-68986632B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A12420-BB3E-478D-8E3E-327316C75F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82D7EC-BF14-46FF-9DC3-A5C11331C0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96EE43-C17A-4EC0-BB9C-DB752FFD5C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CF45EA-72EF-4F90-8D6E-94E479249A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20873A-A107-4864-A663-5CDCA10F0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21CCC-8386-4C62-8A66-FBCE2B4CD9B8}" type="datetimeFigureOut">
              <a:rPr lang="en-IN" smtClean="0"/>
              <a:t>28-04-2022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06182C-0B2F-4662-A4E9-B77D24202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408405-ABA1-4116-BCCA-016796CFE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E666A-BE09-4C2F-88E4-9857EB002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496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E038B-F70B-47F2-895E-2A561A753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86D598-4AA9-4359-BC87-DB8721673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21CCC-8386-4C62-8A66-FBCE2B4CD9B8}" type="datetimeFigureOut">
              <a:rPr lang="en-IN" smtClean="0"/>
              <a:t>28-04-2022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B93648-9839-48A9-865C-05243C892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C63DEF-D00C-44A8-B22F-7A756C75E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E666A-BE09-4C2F-88E4-9857EB002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7708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3FF148-DDD0-41F4-B229-38D7F9658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21CCC-8386-4C62-8A66-FBCE2B4CD9B8}" type="datetimeFigureOut">
              <a:rPr lang="en-IN" smtClean="0"/>
              <a:t>28-04-2022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B7186B-88DE-4528-B097-F8BB3B5B9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FBA8A0-D3F6-43C9-AE3D-EB559B2EC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E666A-BE09-4C2F-88E4-9857EB002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997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0C53A-E437-4B34-BD88-D8EC5FCCE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2B022-6D77-428D-9C53-D89FF5C314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19ED4E-CBDD-4DB7-855D-0BD2195204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57F4C3-C098-423C-A4AD-BD26FF39B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21CCC-8386-4C62-8A66-FBCE2B4CD9B8}" type="datetimeFigureOut">
              <a:rPr lang="en-IN" smtClean="0"/>
              <a:t>28-04-2022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598290-D792-4C18-B563-E3551F84F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E242B3-C281-4750-9BCA-A9C09062E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E666A-BE09-4C2F-88E4-9857EB002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417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16C66-3B81-49A0-9BC1-242086DAC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18E602-7C89-4B3C-BA31-317387CD27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8F5B62-B732-40A3-A7F6-A73F3D4235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67774D-919E-4B7D-9F0D-9A9A12216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21CCC-8386-4C62-8A66-FBCE2B4CD9B8}" type="datetimeFigureOut">
              <a:rPr lang="en-IN" smtClean="0"/>
              <a:t>28-04-2022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2B6ECD-386F-48A1-B812-E038CFDCE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4EE518-35EC-41A7-8122-28D0A95BD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E666A-BE09-4C2F-88E4-9857EB002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616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A764C4-DF8A-40AF-97FF-C09E42452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43A491-1FFC-487D-A9FD-9D93726DE9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5E68CA-41A4-47F1-9390-CC7EDBB45C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121CCC-8386-4C62-8A66-FBCE2B4CD9B8}" type="datetimeFigureOut">
              <a:rPr lang="en-IN" smtClean="0"/>
              <a:t>28-04-2022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18E47-6394-45E2-A54E-483AA9BDED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F70867-DAB0-47C5-950A-A0B89F8008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3E666A-BE09-4C2F-88E4-9857EB002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538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8905F-84C5-465A-AD63-DFB6EEAE01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Mockito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CCDDEF-75C9-44CF-9EE6-90568F74D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5139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A0202-B007-4E34-A2CE-67806D41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Mockito Spy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702B6-F1B7-452D-95AE-CC22ECE97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When you call the method of a spied object, the real method will be called, unless a predefined behavior was defined. </a:t>
            </a:r>
          </a:p>
          <a:p>
            <a:pPr marL="0" indent="0">
              <a:buNone/>
            </a:pPr>
            <a:r>
              <a:rPr lang="en-US" dirty="0"/>
              <a:t>Using spy we can define behavior by using when() – </a:t>
            </a:r>
            <a:r>
              <a:rPr lang="en-US" dirty="0" err="1"/>
              <a:t>theReturn</a:t>
            </a:r>
            <a:r>
              <a:rPr lang="en-US" dirty="0"/>
              <a:t>() functions or can invoke real implementation.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See </a:t>
            </a:r>
            <a:r>
              <a:rPr lang="en-US" err="1"/>
              <a:t>MockitoSpyTest</a:t>
            </a:r>
            <a:r>
              <a:rPr lang="en-US"/>
              <a:t>.java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8421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88F05-19F3-4A32-B5D6-4DF14475C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Mockito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AF283-7B7C-4B91-A8E8-13C193AFC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Mockito is a java based mocking framework, used in conjunction with other testing frameworks such as JUnit </a:t>
            </a:r>
          </a:p>
          <a:p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 internally uses </a:t>
            </a:r>
            <a:r>
              <a:rPr lang="en-US" b="0" i="0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Java Reflection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API and allows to create objects of a service. </a:t>
            </a:r>
          </a:p>
          <a:p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mock object returns a dummy data and avoids external dependencies. </a:t>
            </a:r>
          </a:p>
          <a:p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 simplifies the development of tests by mocking external dependencies and apply the mocks into the code under test.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will use JUnit 5 and create some services to mock.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8534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693C-7C23-4CAB-AC1A-7C0FFDEB3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Mockito Maven Dependencies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E0D56-C05F-4CCC-B2AB-E974CFF19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To implement Mockito based test cases in a project, add the following dependency to the pom.xml file of the project: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i="1" dirty="0"/>
              <a:t>&lt;dependency&gt;</a:t>
            </a:r>
          </a:p>
          <a:p>
            <a:pPr marL="0" indent="0">
              <a:buNone/>
            </a:pPr>
            <a:r>
              <a:rPr lang="en-IN" i="1" dirty="0"/>
              <a:t>     &lt;</a:t>
            </a:r>
            <a:r>
              <a:rPr lang="en-IN" i="1" dirty="0" err="1"/>
              <a:t>groupId</a:t>
            </a:r>
            <a:r>
              <a:rPr lang="en-IN" i="1" dirty="0"/>
              <a:t>&gt;</a:t>
            </a:r>
            <a:r>
              <a:rPr lang="en-IN" i="1" dirty="0" err="1"/>
              <a:t>org.mockito</a:t>
            </a:r>
            <a:r>
              <a:rPr lang="en-IN" i="1" dirty="0"/>
              <a:t>&lt;/</a:t>
            </a:r>
            <a:r>
              <a:rPr lang="en-IN" i="1" dirty="0" err="1"/>
              <a:t>groupId</a:t>
            </a:r>
            <a:r>
              <a:rPr lang="en-IN" i="1" dirty="0"/>
              <a:t>&gt;</a:t>
            </a:r>
          </a:p>
          <a:p>
            <a:pPr marL="0" indent="0">
              <a:buNone/>
            </a:pPr>
            <a:r>
              <a:rPr lang="en-IN" i="1" dirty="0"/>
              <a:t>     &lt;</a:t>
            </a:r>
            <a:r>
              <a:rPr lang="en-IN" i="1" dirty="0" err="1"/>
              <a:t>artifactId</a:t>
            </a:r>
            <a:r>
              <a:rPr lang="en-IN" i="1" dirty="0"/>
              <a:t>&gt;</a:t>
            </a:r>
            <a:r>
              <a:rPr lang="en-IN" i="1" dirty="0" err="1"/>
              <a:t>mockito</a:t>
            </a:r>
            <a:r>
              <a:rPr lang="en-IN" i="1" dirty="0"/>
              <a:t>-core&lt;/</a:t>
            </a:r>
            <a:r>
              <a:rPr lang="en-IN" i="1" dirty="0" err="1"/>
              <a:t>artifactId</a:t>
            </a:r>
            <a:r>
              <a:rPr lang="en-IN" i="1" dirty="0"/>
              <a:t>&gt;</a:t>
            </a:r>
          </a:p>
          <a:p>
            <a:pPr marL="0" indent="0">
              <a:buNone/>
            </a:pPr>
            <a:r>
              <a:rPr lang="en-IN" i="1" dirty="0"/>
              <a:t>     &lt;version&gt;2.19.0&lt;/version&gt;</a:t>
            </a:r>
          </a:p>
          <a:p>
            <a:pPr marL="0" indent="0">
              <a:buNone/>
            </a:pPr>
            <a:r>
              <a:rPr lang="en-IN" i="1" dirty="0"/>
              <a:t>     &lt;scope&gt;test&lt;/scope&gt;</a:t>
            </a:r>
          </a:p>
          <a:p>
            <a:pPr marL="0" indent="0">
              <a:buNone/>
            </a:pPr>
            <a:r>
              <a:rPr lang="en-IN" i="1" dirty="0"/>
              <a:t>&lt;/dependency&gt;</a:t>
            </a:r>
          </a:p>
          <a:p>
            <a:pPr marL="0" indent="0">
              <a:buNone/>
            </a:pPr>
            <a:r>
              <a:rPr lang="en-IN" i="1" dirty="0"/>
              <a:t>&lt;dependency&gt;</a:t>
            </a:r>
          </a:p>
          <a:p>
            <a:pPr marL="0" indent="0">
              <a:buNone/>
            </a:pPr>
            <a:r>
              <a:rPr lang="en-IN" i="1" dirty="0"/>
              <a:t>     &lt;</a:t>
            </a:r>
            <a:r>
              <a:rPr lang="en-IN" i="1" dirty="0" err="1"/>
              <a:t>groupId</a:t>
            </a:r>
            <a:r>
              <a:rPr lang="en-IN" i="1" dirty="0"/>
              <a:t>&gt;</a:t>
            </a:r>
            <a:r>
              <a:rPr lang="en-IN" i="1" dirty="0" err="1"/>
              <a:t>org.mockito</a:t>
            </a:r>
            <a:r>
              <a:rPr lang="en-IN" i="1" dirty="0"/>
              <a:t>&lt;/</a:t>
            </a:r>
            <a:r>
              <a:rPr lang="en-IN" i="1" dirty="0" err="1"/>
              <a:t>groupId</a:t>
            </a:r>
            <a:r>
              <a:rPr lang="en-IN" i="1" dirty="0"/>
              <a:t>&gt;</a:t>
            </a:r>
          </a:p>
          <a:p>
            <a:pPr marL="0" indent="0">
              <a:buNone/>
            </a:pPr>
            <a:r>
              <a:rPr lang="en-IN" i="1" dirty="0"/>
              <a:t>     &lt;</a:t>
            </a:r>
            <a:r>
              <a:rPr lang="en-IN" i="1" dirty="0" err="1"/>
              <a:t>artifactId</a:t>
            </a:r>
            <a:r>
              <a:rPr lang="en-IN" i="1" dirty="0"/>
              <a:t>&gt;</a:t>
            </a:r>
            <a:r>
              <a:rPr lang="en-IN" i="1" dirty="0" err="1"/>
              <a:t>mockito-junit-jupiter</a:t>
            </a:r>
            <a:r>
              <a:rPr lang="en-IN" i="1" dirty="0"/>
              <a:t>&lt;/</a:t>
            </a:r>
            <a:r>
              <a:rPr lang="en-IN" i="1" dirty="0" err="1"/>
              <a:t>artifactId</a:t>
            </a:r>
            <a:r>
              <a:rPr lang="en-IN" i="1" dirty="0"/>
              <a:t>&gt;</a:t>
            </a:r>
          </a:p>
          <a:p>
            <a:pPr marL="0" indent="0">
              <a:buNone/>
            </a:pPr>
            <a:r>
              <a:rPr lang="en-IN" i="1" dirty="0"/>
              <a:t>     &lt;version&gt;2.19.0&lt;/version&gt;</a:t>
            </a:r>
          </a:p>
          <a:p>
            <a:pPr marL="0" indent="0">
              <a:buNone/>
            </a:pPr>
            <a:r>
              <a:rPr lang="en-IN" i="1" dirty="0"/>
              <a:t>     &lt;scope&gt;test&lt;/scope&gt;</a:t>
            </a:r>
          </a:p>
          <a:p>
            <a:pPr marL="0" indent="0">
              <a:buNone/>
            </a:pPr>
            <a:r>
              <a:rPr lang="en-IN" i="1" dirty="0"/>
              <a:t>&lt;/dependency&gt;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4959B9-0586-4F4C-BD32-9B92448B3747}"/>
              </a:ext>
            </a:extLst>
          </p:cNvPr>
          <p:cNvSpPr txBox="1"/>
          <p:nvPr/>
        </p:nvSpPr>
        <p:spPr>
          <a:xfrm>
            <a:off x="838200" y="6057964"/>
            <a:ext cx="1107711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Note that </a:t>
            </a:r>
            <a:r>
              <a:rPr lang="en-US" dirty="0" err="1"/>
              <a:t>mockito-junit-jupiter</a:t>
            </a:r>
            <a:r>
              <a:rPr lang="en-US" dirty="0"/>
              <a:t> is required for JUnit 5, if you are using any other testing framework such as JUnit 4 or TestNG then you remove this dependency and include only </a:t>
            </a:r>
            <a:r>
              <a:rPr lang="en-US" dirty="0" err="1"/>
              <a:t>mockito</a:t>
            </a:r>
            <a:r>
              <a:rPr lang="en-US" dirty="0"/>
              <a:t>-core dependency.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9925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EA0C9-8472-467C-ABCA-130E08C8B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Mockito Mock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9E668-5B42-4105-9928-F0201783C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Mockito framework allows us to create mock objects using either @Mock annotation or mock() static method.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1288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73974-EF96-4E2C-B550-F28398866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Mockito mock()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CC12B-609A-445A-AD79-120056BA2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See </a:t>
            </a:r>
            <a:r>
              <a:rPr lang="en-IN" sz="1800" dirty="0">
                <a:solidFill>
                  <a:srgbClr val="1290C3"/>
                </a:solidFill>
                <a:latin typeface="Consolas" panose="020B0609020204030204" pitchFamily="49" charset="0"/>
              </a:rPr>
              <a:t>CalcService1Test.java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the above example, we are testing </a:t>
            </a:r>
            <a:r>
              <a:rPr lang="en-US" dirty="0" err="1"/>
              <a:t>CalcService</a:t>
            </a:r>
            <a:r>
              <a:rPr lang="en-US" dirty="0"/>
              <a:t>. </a:t>
            </a:r>
            <a:r>
              <a:rPr lang="en-US" dirty="0" err="1"/>
              <a:t>Mockito.mock</a:t>
            </a:r>
            <a:r>
              <a:rPr lang="en-US" dirty="0"/>
              <a:t>() method is used to create a mock object of </a:t>
            </a:r>
            <a:r>
              <a:rPr lang="en-US" dirty="0" err="1"/>
              <a:t>AddService</a:t>
            </a:r>
            <a:r>
              <a:rPr lang="en-US" dirty="0"/>
              <a:t> class.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7821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DFF97-FC65-4E3E-A045-A942FBA2A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Mockito Mock Annotation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EDBD0-0EF7-4C3D-B4F0-200321DDF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See </a:t>
            </a:r>
            <a:r>
              <a:rPr lang="en-IN" b="0" i="0" dirty="0">
                <a:solidFill>
                  <a:srgbClr val="2A2A2A"/>
                </a:solidFill>
                <a:effectLst/>
                <a:latin typeface="Fira Mono" panose="020B0604020202020204" pitchFamily="49" charset="0"/>
              </a:rPr>
              <a:t>CalcService2Test .java</a:t>
            </a:r>
          </a:p>
          <a:p>
            <a:endParaRPr lang="en-IN" dirty="0">
              <a:solidFill>
                <a:srgbClr val="2A2A2A"/>
              </a:solidFill>
              <a:latin typeface="Fira Mono" panose="020B0604020202020204" pitchFamily="49" charset="0"/>
            </a:endParaRPr>
          </a:p>
          <a:p>
            <a:r>
              <a:rPr lang="en-US" dirty="0"/>
              <a:t>Note that we need to call </a:t>
            </a:r>
            <a:r>
              <a:rPr lang="en-US" dirty="0" err="1"/>
              <a:t>MockitoAnnotations.initMocks</a:t>
            </a:r>
            <a:r>
              <a:rPr lang="en-US" dirty="0"/>
              <a:t>(this); to initialize objects annotated with @Mock, @Spy, @Captor, or @InjectMocks.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7772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C260D-FD4F-4950-AC42-369BBBF54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Mockito </a:t>
            </a:r>
            <a:r>
              <a:rPr lang="en-IN" dirty="0" err="1"/>
              <a:t>Behavior</a:t>
            </a:r>
            <a:r>
              <a:rPr lang="en-IN" dirty="0"/>
              <a:t> Verification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FFFE6-8FA1-4640-A964-97D083623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To add a behavior to the mocked class when() and </a:t>
            </a:r>
            <a:r>
              <a:rPr lang="en-US" dirty="0" err="1"/>
              <a:t>thenReturn</a:t>
            </a:r>
            <a:r>
              <a:rPr lang="en-US" dirty="0"/>
              <a:t>() functions are used. </a:t>
            </a:r>
          </a:p>
          <a:p>
            <a:pPr marL="0" indent="0">
              <a:buNone/>
            </a:pPr>
            <a:r>
              <a:rPr lang="en-US" dirty="0"/>
              <a:t>It means that when the mock object (</a:t>
            </a:r>
            <a:r>
              <a:rPr lang="en-US" dirty="0" err="1"/>
              <a:t>addService</a:t>
            </a:r>
            <a:r>
              <a:rPr lang="en-US" dirty="0"/>
              <a:t>) is called for add method with (num1, num2) parameters, then it returns the value stored in the expected variable.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0" i="0" dirty="0">
                <a:solidFill>
                  <a:srgbClr val="1D1F20"/>
                </a:solidFill>
                <a:effectLst/>
                <a:latin typeface="Roboto" panose="02000000000000000000" pitchFamily="2" charset="0"/>
              </a:rPr>
              <a:t>Our </a:t>
            </a:r>
            <a:r>
              <a:rPr lang="en-US" b="0" i="0" dirty="0" err="1">
                <a:solidFill>
                  <a:srgbClr val="1D1F20"/>
                </a:solidFill>
                <a:effectLst/>
                <a:latin typeface="Roboto" panose="02000000000000000000" pitchFamily="2" charset="0"/>
              </a:rPr>
              <a:t>CalcService</a:t>
            </a:r>
            <a:r>
              <a:rPr lang="en-US" b="0" i="0" dirty="0">
                <a:solidFill>
                  <a:srgbClr val="1D1F20"/>
                </a:solidFill>
                <a:effectLst/>
                <a:latin typeface="Roboto" panose="02000000000000000000" pitchFamily="2" charset="0"/>
              </a:rPr>
              <a:t> class looks like : See CalcService.java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1D1F20"/>
                </a:solidFill>
                <a:effectLst/>
                <a:latin typeface="Roboto" panose="02000000000000000000" pitchFamily="2" charset="0"/>
              </a:rPr>
              <a:t>Since we wanted to do unit testing of </a:t>
            </a:r>
            <a:r>
              <a:rPr lang="en-US" b="0" i="0" dirty="0" err="1">
                <a:solidFill>
                  <a:srgbClr val="1D1F20"/>
                </a:solidFill>
                <a:effectLst/>
                <a:latin typeface="Roboto" panose="02000000000000000000" pitchFamily="2" charset="0"/>
              </a:rPr>
              <a:t>CalcService</a:t>
            </a:r>
            <a:r>
              <a:rPr lang="en-US" b="0" i="0" dirty="0">
                <a:solidFill>
                  <a:srgbClr val="1D1F20"/>
                </a:solidFill>
                <a:effectLst/>
                <a:latin typeface="Roboto" panose="02000000000000000000" pitchFamily="2" charset="0"/>
              </a:rPr>
              <a:t> class only, we have to mock the </a:t>
            </a:r>
            <a:r>
              <a:rPr lang="en-US" b="0" i="0" dirty="0" err="1">
                <a:solidFill>
                  <a:srgbClr val="1D1F20"/>
                </a:solidFill>
                <a:effectLst/>
                <a:latin typeface="Roboto" panose="02000000000000000000" pitchFamily="2" charset="0"/>
              </a:rPr>
              <a:t>AddService</a:t>
            </a:r>
            <a:r>
              <a:rPr lang="en-US" b="0" i="0" dirty="0">
                <a:solidFill>
                  <a:srgbClr val="1D1F20"/>
                </a:solidFill>
                <a:effectLst/>
                <a:latin typeface="Roboto" panose="02000000000000000000" pitchFamily="2" charset="0"/>
              </a:rPr>
              <a:t> instance.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4198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6D1C4-55D8-4846-B47C-214F88949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Mockito Verify Interaction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3EEBE-6BC7-456F-96D3-496F139DD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Mockito framework keeps track of all the method calls and their parameters to the mock object. </a:t>
            </a:r>
          </a:p>
          <a:p>
            <a:r>
              <a:rPr lang="en-US" dirty="0"/>
              <a:t>Mockito verify() method on the mock object verifies that a method is called with certain parameters. </a:t>
            </a:r>
          </a:p>
          <a:p>
            <a:r>
              <a:rPr lang="en-US" dirty="0"/>
              <a:t>We can also specify the number of invocation logic, such as the exact number of times, at least specified number of times, less than the specified number of times, etc. </a:t>
            </a:r>
          </a:p>
          <a:p>
            <a:r>
              <a:rPr lang="en-US" dirty="0"/>
              <a:t>We can use </a:t>
            </a:r>
            <a:r>
              <a:rPr lang="en-US" dirty="0" err="1"/>
              <a:t>VerificationModeFactory</a:t>
            </a:r>
            <a:r>
              <a:rPr lang="en-US" dirty="0"/>
              <a:t> for number of invocation times logic.</a:t>
            </a:r>
          </a:p>
          <a:p>
            <a:endParaRPr lang="en-US" dirty="0"/>
          </a:p>
          <a:p>
            <a:r>
              <a:rPr lang="en-US" dirty="0"/>
              <a:t>Mockito verify() method checks that a method is called with the right parameters. </a:t>
            </a:r>
          </a:p>
          <a:p>
            <a:r>
              <a:rPr lang="en-US" dirty="0"/>
              <a:t>It does not check the result of a method call like assert method. The below example demonstrates the usage of verify() method:</a:t>
            </a:r>
          </a:p>
          <a:p>
            <a:pPr marL="0" indent="0">
              <a:buNone/>
            </a:pPr>
            <a:r>
              <a:rPr lang="en-IN" b="0" i="0" dirty="0" err="1">
                <a:solidFill>
                  <a:srgbClr val="2A2A2A"/>
                </a:solidFill>
                <a:effectLst/>
                <a:latin typeface="Fira Mono" panose="020B0509050000020004" pitchFamily="49" charset="0"/>
              </a:rPr>
              <a:t>VerifyInteractionTest</a:t>
            </a:r>
            <a:r>
              <a:rPr lang="en-US" b="0" i="0" dirty="0">
                <a:solidFill>
                  <a:srgbClr val="2A2A2A"/>
                </a:solidFill>
                <a:effectLst/>
                <a:latin typeface="Fira Mono" panose="020B0509050000020004" pitchFamily="49" charset="0"/>
              </a:rPr>
              <a:t>.java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287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CCAF2-9E66-4C39-B1B4-BA1A93546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Mockito Stub Concrete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A7A72-040A-499C-AF77-7729430F9B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Using when() – </a:t>
            </a:r>
            <a:r>
              <a:rPr lang="en-US" dirty="0" err="1"/>
              <a:t>thenReturn</a:t>
            </a:r>
            <a:r>
              <a:rPr lang="en-US" dirty="0"/>
              <a:t>() function, we can stub a concrete/implementation class and also a single element of a collection. </a:t>
            </a:r>
          </a:p>
          <a:p>
            <a:pPr marL="0" indent="0">
              <a:buNone/>
            </a:pPr>
            <a:r>
              <a:rPr lang="en-US" dirty="0"/>
              <a:t>The non-stubbed elements will contains null in them.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See </a:t>
            </a:r>
            <a:r>
              <a:rPr lang="en-IN" b="0" i="0" dirty="0" err="1">
                <a:solidFill>
                  <a:srgbClr val="2A2A2A"/>
                </a:solidFill>
                <a:effectLst/>
                <a:latin typeface="Fira Mono" panose="020B0509050000020004" pitchFamily="49" charset="0"/>
              </a:rPr>
              <a:t>MockSingleElementTest</a:t>
            </a:r>
            <a:r>
              <a:rPr lang="en-US" b="0" i="0" dirty="0">
                <a:solidFill>
                  <a:srgbClr val="2A2A2A"/>
                </a:solidFill>
                <a:effectLst/>
                <a:latin typeface="Fira Mono" panose="020B0509050000020004" pitchFamily="49" charset="0"/>
              </a:rPr>
              <a:t>.java</a:t>
            </a: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5205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617</Words>
  <Application>Microsoft Office PowerPoint</Application>
  <PresentationFormat>Widescreen</PresentationFormat>
  <Paragraphs>61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Consolas</vt:lpstr>
      <vt:lpstr>Fira Mono</vt:lpstr>
      <vt:lpstr>Roboto</vt:lpstr>
      <vt:lpstr>Office Theme</vt:lpstr>
      <vt:lpstr>Mockito</vt:lpstr>
      <vt:lpstr>Mockito</vt:lpstr>
      <vt:lpstr>Mockito Maven Dependencies</vt:lpstr>
      <vt:lpstr>Mockito Mock Creation</vt:lpstr>
      <vt:lpstr>Mockito mock() Method</vt:lpstr>
      <vt:lpstr>Mockito Mock Annotation</vt:lpstr>
      <vt:lpstr>Mockito Behavior Verification</vt:lpstr>
      <vt:lpstr>Mockito Verify Interaction</vt:lpstr>
      <vt:lpstr>Mockito Stub Concrete Class</vt:lpstr>
      <vt:lpstr>Mockito Spy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Mockito</dc:title>
  <dc:creator>Prabhat Shahi</dc:creator>
  <cp:lastModifiedBy>Prabhat Shahi</cp:lastModifiedBy>
  <cp:revision>3</cp:revision>
  <dcterms:created xsi:type="dcterms:W3CDTF">2022-04-28T13:08:57Z</dcterms:created>
  <dcterms:modified xsi:type="dcterms:W3CDTF">2022-04-28T13:34:00Z</dcterms:modified>
</cp:coreProperties>
</file>