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99" autoAdjust="0"/>
  </p:normalViewPr>
  <p:slideViewPr>
    <p:cSldViewPr>
      <p:cViewPr varScale="1">
        <p:scale>
          <a:sx n="82" d="100"/>
          <a:sy n="82" d="100"/>
        </p:scale>
        <p:origin x="15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08T19:49:08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12722 14771 2088 0,'-3'-1'134'0,"3"-3"61"15,-1 2 38-15,1-1 18 16,-2 1 11-16,4-1 4 15,-1 1 19-15,1 2 36 16,2 0 32 0,7 0-50-16,4-2-73 15,9 0-43-15,11 2-31 16,7-1-13-16,16 1 4 16,18 3 15-16,12 1-25 15,6 1-29-15,7 4-33 16,-3-4-14-16,-5-1-6 15,-12-2-15-15,-9 0 2 16,-8-4 8-16,-9 2-5 16,-4 0-16-16,-7-2 12 15,-6 2 16 1,-5 0-1-16,-3 0-10 0,-1-2 6 16,-1 2-5-1,4 0-13-15,3 0-19 16,-5 2-17-16,1-2-5 15,-4 4-8-15,-7-1-16 16,-3 0 0-16,-6-1 11 16,-8 0 20-16,-1 0 3 15,-1-2 9-15,-2 0 6 16,1 0 6-16,0 2-1 16,1-2-36-16,-1 0-72 15,3 5-265-15,21-10-896 16,-17 10 0-1,0-5 0-15,0 0 0 16</inkml:trace>
  <inkml:trace contextRef="#ctx0" brushRef="#br0" timeOffset="3335.29">13714 16837 2022 0,'0'-1'-40'0,"0"-1"23"0,-1 2 70 15,1-1 48-15,0 1 26 16,-2 0 27-16,2 0 34 16,0 0 45-16,0-2 34 15,0 2 44 1,0-1 26-16,0 1-9 16,0-3-65-16,0 3-49 15,0-1-25-15,0 0-25 16,0-1-30-16,0 2-38 15,0 0-28-15,0 0 9 16,0-2-5-16,0 0-2 16,0 1-6-16,0 1 9 15,3-1 0-15,8-1 2 16,10 1-5-16,13-1-10 16,16 1-3-16,20-1-24 15,15 2-10 1,12 0-14-16,9 2 5 15,9-1-6-15,-5 1-2 16,5 2-1-16,-2 1-1 16,0 1 2-16,-4-1-14 15,-5 0-19-15,-8-1-13 16,-6-4-12-16,-2 3-6 16,-6-3-3-1,-9 0 3-15,-10 0-4 0,-12-3 4 16,-13 3 1-16,-18 0 10 15,-9 0 20 1,-8 0 13-16,-1 0 12 16,-4 0 2-16,-1 0-23 15,-1 0-118-15,-1 0-204 16,2-4-151-16,-10-4-387 16,0 8 0-16,3-1 0 15</inkml:trace>
  <inkml:trace contextRef="#ctx0" brushRef="#br0" timeOffset="3948.35">13731 17085 1578 0,'0'6'28'0,"0"-2"56"15,7 7 75 1,4 1 82-16,5-3 50 15,5-5 54-15,9 2 23 16,7-6 36-16,14 0 29 16,12 4-7-16,19-2-8 15,20-2-45-15,15 2-70 16,19-4-80 0,11-4-41-16,2 0-42 15,-4-7-21-15,-19-1-20 0,-18-4-15 16,-20 2 1-16,-22 2 5 15,-18 6 65-15,-3-3-24 16,-6 3 4 0,-11 3 21-16,-3 4 21 15,-4-4-1-15,-7 4-17 16,-4 1-12-16,1 0-10 16,-4-2-10-16,-1 4-76 15,-3-4 19-15,1 2-8 16,-3 0-27-16,-1 0-37 15,0 0-41-15,2 0-76 16,-4 0-99 0,4 0-105-16,-2 3-237 0,0-4-202 15,-8-1-470 1,-1 2 0-16,-1-5 0 16,3-12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F33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918" y="63195"/>
            <a:ext cx="2058162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676" y="1792350"/>
            <a:ext cx="4140835" cy="270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F33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975" y="6592473"/>
            <a:ext cx="265112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764" y="6608322"/>
            <a:ext cx="23495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7" Type="http://schemas.openxmlformats.org/officeDocument/2006/relationships/hyperlink" Target="http://docs.oracle.com/javase/7/docs/api/java/lang/Comparable.html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lang/Object.html" TargetMode="External"/><Relationship Id="rId5" Type="http://schemas.openxmlformats.org/officeDocument/2006/relationships/hyperlink" Target="http://docs.oracle.com/javase/7/docs/api/java/util/Arrays.html" TargetMode="External"/><Relationship Id="rId4" Type="http://schemas.openxmlformats.org/officeDocument/2006/relationships/hyperlink" Target="http://docs.oracle.com/javase/7/docs/api/java/util/List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D:\JavaDoc\docs\api\java\lang\String.html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localhost\D:\JavaDoc\docs\api\java\util\regex\Pattern.html" TargetMode="External"/><Relationship Id="rId5" Type="http://schemas.openxmlformats.org/officeDocument/2006/relationships/hyperlink" Target="file:///\\localhost\D:\JavaDoc\docs\api\java\lang\Object.html" TargetMode="External"/><Relationship Id="rId4" Type="http://schemas.openxmlformats.org/officeDocument/2006/relationships/hyperlink" Target="file:///\\localhost\D:\JavaDoc\docs\api\java\lang\CharSequence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Machin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Bytecodes" TargetMode="External"/><Relationship Id="rId4" Type="http://schemas.openxmlformats.org/officeDocument/2006/relationships/hyperlink" Target="http://en.wikipedia.org/wiki/Instruction_set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chine_code" TargetMode="External"/><Relationship Id="rId5" Type="http://schemas.openxmlformats.org/officeDocument/2006/relationships/hyperlink" Target="https://en.wikipedia.org/wiki/Run_time_(program_lifecycle_phase)" TargetMode="External"/><Relationship Id="rId4" Type="http://schemas.openxmlformats.org/officeDocument/2006/relationships/hyperlink" Target="https://en.wikipedia.org/wiki/Compil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xt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4285" y="0"/>
            <a:ext cx="50768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4200" spc="-155" dirty="0">
                <a:latin typeface="Trebuchet MS"/>
                <a:cs typeface="Trebuchet MS"/>
              </a:rPr>
              <a:t>JAVA	</a:t>
            </a:r>
            <a:r>
              <a:rPr sz="4200" spc="-5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:</a:t>
            </a:r>
            <a:r>
              <a:rPr sz="4200" spc="-175" dirty="0">
                <a:latin typeface="Trebuchet MS"/>
                <a:cs typeface="Trebuchet MS"/>
              </a:rPr>
              <a:t> </a:t>
            </a:r>
            <a:r>
              <a:rPr sz="4200" spc="-90" dirty="0">
                <a:latin typeface="Trebuchet MS"/>
                <a:cs typeface="Trebuchet MS"/>
              </a:rPr>
              <a:t>Topics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00" y="1203960"/>
            <a:ext cx="8610600" cy="4846320"/>
          </a:xfrm>
          <a:custGeom>
            <a:avLst/>
            <a:gdLst/>
            <a:ahLst/>
            <a:cxnLst/>
            <a:rect l="l" t="t" r="r" b="b"/>
            <a:pathLst>
              <a:path w="8610600" h="4846320">
                <a:moveTo>
                  <a:pt x="8610600" y="0"/>
                </a:moveTo>
                <a:lnTo>
                  <a:pt x="0" y="0"/>
                </a:lnTo>
                <a:lnTo>
                  <a:pt x="0" y="4846320"/>
                </a:lnTo>
                <a:lnTo>
                  <a:pt x="8610600" y="4846320"/>
                </a:lnTo>
                <a:lnTo>
                  <a:pt x="8610600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440" y="1417254"/>
            <a:ext cx="5671185" cy="45478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9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</a:t>
            </a:r>
            <a:r>
              <a:rPr sz="1900" b="1" spc="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Features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dirty="0">
                <a:latin typeface="Arial"/>
                <a:cs typeface="Arial"/>
              </a:rPr>
              <a:t>Language</a:t>
            </a:r>
            <a:r>
              <a:rPr sz="1900" b="1" spc="9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Basics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spc="-5" dirty="0">
                <a:latin typeface="Arial"/>
                <a:cs typeface="Arial"/>
              </a:rPr>
              <a:t>Naming Rules and</a:t>
            </a:r>
            <a:r>
              <a:rPr sz="1900" b="1" spc="12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Conventions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0" dirty="0">
                <a:latin typeface="Arial"/>
                <a:cs typeface="Arial"/>
              </a:rPr>
              <a:t>Writing </a:t>
            </a:r>
            <a:r>
              <a:rPr sz="1900" b="1" spc="-5" dirty="0">
                <a:latin typeface="Arial"/>
                <a:cs typeface="Arial"/>
              </a:rPr>
              <a:t>the code right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way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59595"/>
              </a:buClr>
              <a:buFont typeface="Wingdings"/>
              <a:buChar char=""/>
            </a:pPr>
            <a:endParaRPr sz="21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23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Fundamentals</a:t>
            </a:r>
            <a:endParaRPr sz="1900">
              <a:latin typeface="Arial"/>
              <a:cs typeface="Arial"/>
            </a:endParaRPr>
          </a:p>
          <a:p>
            <a:pPr marL="649605" lvl="1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650240" algn="l"/>
              </a:tabLst>
            </a:pPr>
            <a:r>
              <a:rPr sz="1900" b="1" spc="-15" dirty="0">
                <a:latin typeface="Arial"/>
                <a:cs typeface="Arial"/>
              </a:rPr>
              <a:t>Variables: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9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spc="-10" dirty="0">
                <a:latin typeface="Arial"/>
                <a:cs typeface="Arial"/>
              </a:rPr>
              <a:t>Primitive </a:t>
            </a:r>
            <a:r>
              <a:rPr sz="1900" b="1" spc="-35" dirty="0">
                <a:latin typeface="Arial"/>
                <a:cs typeface="Arial"/>
              </a:rPr>
              <a:t>Types</a:t>
            </a:r>
            <a:r>
              <a:rPr sz="1900" b="1" spc="1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&amp;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Reference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b="1" spc="-35" dirty="0">
                <a:latin typeface="Arial"/>
                <a:cs typeface="Arial"/>
              </a:rPr>
              <a:t>Types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String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API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Date and </a:t>
            </a:r>
            <a:r>
              <a:rPr sz="1900" b="1" spc="-15" dirty="0">
                <a:latin typeface="Arial"/>
                <a:cs typeface="Arial"/>
              </a:rPr>
              <a:t>Time </a:t>
            </a:r>
            <a:r>
              <a:rPr sz="1900" b="1" spc="-5" dirty="0">
                <a:latin typeface="Arial"/>
                <a:cs typeface="Arial"/>
              </a:rPr>
              <a:t>API (including JDK8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API)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0" dirty="0">
                <a:latin typeface="Arial"/>
                <a:cs typeface="Arial"/>
              </a:rPr>
              <a:t>Arrays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1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5918200"/>
            <a:chOff x="0" y="0"/>
            <a:chExt cx="9067800" cy="59182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592836"/>
              <a:ext cx="8915400" cy="5325110"/>
            </a:xfrm>
            <a:custGeom>
              <a:avLst/>
              <a:gdLst/>
              <a:ahLst/>
              <a:cxnLst/>
              <a:rect l="l" t="t" r="r" b="b"/>
              <a:pathLst>
                <a:path w="8915400" h="5325110">
                  <a:moveTo>
                    <a:pt x="8915400" y="0"/>
                  </a:moveTo>
                  <a:lnTo>
                    <a:pt x="0" y="0"/>
                  </a:lnTo>
                  <a:lnTo>
                    <a:pt x="0" y="5324856"/>
                  </a:lnTo>
                  <a:lnTo>
                    <a:pt x="8915400" y="5324856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1140" y="609091"/>
            <a:ext cx="86480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[package packagename;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packagename.classname;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……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class </a:t>
            </a:r>
            <a:r>
              <a:rPr sz="2000" spc="-5" dirty="0">
                <a:latin typeface="Carlito"/>
                <a:cs typeface="Carlito"/>
              </a:rPr>
              <a:t>ClassName </a:t>
            </a:r>
            <a:r>
              <a:rPr sz="2000" spc="-10" dirty="0">
                <a:latin typeface="Carlito"/>
                <a:cs typeface="Carlito"/>
              </a:rPr>
              <a:t>[extends </a:t>
            </a:r>
            <a:r>
              <a:rPr sz="2000" spc="-5" dirty="0">
                <a:latin typeface="Carlito"/>
                <a:cs typeface="Carlito"/>
              </a:rPr>
              <a:t>SuperClassName </a:t>
            </a:r>
            <a:r>
              <a:rPr sz="2000" dirty="0">
                <a:latin typeface="Carlito"/>
                <a:cs typeface="Carlito"/>
              </a:rPr>
              <a:t>[ </a:t>
            </a:r>
            <a:r>
              <a:rPr sz="2000" spc="-5" dirty="0">
                <a:latin typeface="Carlito"/>
                <a:cs typeface="Carlito"/>
              </a:rPr>
              <a:t>implements InterfaceName,… </a:t>
            </a:r>
            <a:r>
              <a:rPr sz="2000" dirty="0">
                <a:latin typeface="Carlito"/>
                <a:cs typeface="Carlito"/>
              </a:rPr>
              <a:t>]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486501"/>
            <a:ext cx="106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962" y="2210561"/>
            <a:ext cx="4343400" cy="838200"/>
          </a:xfrm>
          <a:prstGeom prst="rect">
            <a:avLst/>
          </a:prstGeom>
          <a:solidFill>
            <a:srgbClr val="E4ECD3"/>
          </a:solidFill>
          <a:ln w="25907">
            <a:solidFill>
              <a:srgbClr val="BB8B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51130" marR="877569">
              <a:lnSpc>
                <a:spcPct val="100000"/>
              </a:lnSpc>
              <a:spcBef>
                <a:spcPts val="1215"/>
              </a:spcBef>
            </a:pPr>
            <a:r>
              <a:rPr sz="1700" dirty="0">
                <a:latin typeface="Arial"/>
                <a:cs typeface="Arial"/>
              </a:rPr>
              <a:t>instance variables (instance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  class variables </a:t>
            </a:r>
            <a:r>
              <a:rPr sz="1700" spc="-5" dirty="0">
                <a:latin typeface="Arial"/>
                <a:cs typeface="Arial"/>
              </a:rPr>
              <a:t>(static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" y="4173473"/>
            <a:ext cx="4419600" cy="1295400"/>
          </a:xfrm>
          <a:prstGeom prst="rect">
            <a:avLst/>
          </a:prstGeom>
          <a:solidFill>
            <a:srgbClr val="D4FFDF"/>
          </a:solidFill>
          <a:ln w="25907">
            <a:solidFill>
              <a:srgbClr val="BB8B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main(String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args[]){</a:t>
            </a:r>
            <a:endParaRPr sz="2200">
              <a:latin typeface="Carlito"/>
              <a:cs typeface="Carlito"/>
            </a:endParaRPr>
          </a:p>
          <a:p>
            <a:pPr marL="34480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……………….</a:t>
            </a:r>
            <a:endParaRPr sz="22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96548" y="4160456"/>
            <a:ext cx="2089785" cy="635635"/>
            <a:chOff x="4896548" y="4160456"/>
            <a:chExt cx="2089785" cy="635635"/>
          </a:xfrm>
        </p:grpSpPr>
        <p:sp>
          <p:nvSpPr>
            <p:cNvPr id="10" name="object 10"/>
            <p:cNvSpPr/>
            <p:nvPr/>
          </p:nvSpPr>
          <p:spPr>
            <a:xfrm>
              <a:off x="4909565" y="4173474"/>
              <a:ext cx="2063750" cy="609600"/>
            </a:xfrm>
            <a:custGeom>
              <a:avLst/>
              <a:gdLst/>
              <a:ahLst/>
              <a:cxnLst/>
              <a:rect l="l" t="t" r="r" b="b"/>
              <a:pathLst>
                <a:path w="2063750" h="609600">
                  <a:moveTo>
                    <a:pt x="1974595" y="0"/>
                  </a:moveTo>
                  <a:lnTo>
                    <a:pt x="856996" y="0"/>
                  </a:lnTo>
                  <a:lnTo>
                    <a:pt x="822370" y="6979"/>
                  </a:lnTo>
                  <a:lnTo>
                    <a:pt x="794115" y="26019"/>
                  </a:lnTo>
                  <a:lnTo>
                    <a:pt x="775075" y="54274"/>
                  </a:lnTo>
                  <a:lnTo>
                    <a:pt x="768096" y="88900"/>
                  </a:lnTo>
                  <a:lnTo>
                    <a:pt x="768096" y="311150"/>
                  </a:lnTo>
                  <a:lnTo>
                    <a:pt x="0" y="609345"/>
                  </a:lnTo>
                  <a:lnTo>
                    <a:pt x="768096" y="444500"/>
                  </a:lnTo>
                  <a:lnTo>
                    <a:pt x="2063495" y="444500"/>
                  </a:lnTo>
                  <a:lnTo>
                    <a:pt x="2063495" y="88900"/>
                  </a:lnTo>
                  <a:lnTo>
                    <a:pt x="2056516" y="54274"/>
                  </a:lnTo>
                  <a:lnTo>
                    <a:pt x="2037476" y="26019"/>
                  </a:lnTo>
                  <a:lnTo>
                    <a:pt x="2009221" y="6979"/>
                  </a:lnTo>
                  <a:lnTo>
                    <a:pt x="1974595" y="0"/>
                  </a:lnTo>
                  <a:close/>
                </a:path>
                <a:path w="2063750" h="609600">
                  <a:moveTo>
                    <a:pt x="2063495" y="444500"/>
                  </a:moveTo>
                  <a:lnTo>
                    <a:pt x="768096" y="444500"/>
                  </a:lnTo>
                  <a:lnTo>
                    <a:pt x="775075" y="479125"/>
                  </a:lnTo>
                  <a:lnTo>
                    <a:pt x="794115" y="507380"/>
                  </a:lnTo>
                  <a:lnTo>
                    <a:pt x="822370" y="526420"/>
                  </a:lnTo>
                  <a:lnTo>
                    <a:pt x="856996" y="533400"/>
                  </a:lnTo>
                  <a:lnTo>
                    <a:pt x="1974595" y="533400"/>
                  </a:lnTo>
                  <a:lnTo>
                    <a:pt x="2009221" y="526420"/>
                  </a:lnTo>
                  <a:lnTo>
                    <a:pt x="2037476" y="507380"/>
                  </a:lnTo>
                  <a:lnTo>
                    <a:pt x="2056516" y="479125"/>
                  </a:lnTo>
                  <a:lnTo>
                    <a:pt x="2063495" y="4445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9565" y="4173474"/>
              <a:ext cx="2063750" cy="609600"/>
            </a:xfrm>
            <a:custGeom>
              <a:avLst/>
              <a:gdLst/>
              <a:ahLst/>
              <a:cxnLst/>
              <a:rect l="l" t="t" r="r" b="b"/>
              <a:pathLst>
                <a:path w="2063750" h="609600">
                  <a:moveTo>
                    <a:pt x="768096" y="88900"/>
                  </a:moveTo>
                  <a:lnTo>
                    <a:pt x="775075" y="54274"/>
                  </a:lnTo>
                  <a:lnTo>
                    <a:pt x="794115" y="26019"/>
                  </a:lnTo>
                  <a:lnTo>
                    <a:pt x="822370" y="6979"/>
                  </a:lnTo>
                  <a:lnTo>
                    <a:pt x="856996" y="0"/>
                  </a:lnTo>
                  <a:lnTo>
                    <a:pt x="983996" y="0"/>
                  </a:lnTo>
                  <a:lnTo>
                    <a:pt x="1307846" y="0"/>
                  </a:lnTo>
                  <a:lnTo>
                    <a:pt x="1974595" y="0"/>
                  </a:lnTo>
                  <a:lnTo>
                    <a:pt x="2009221" y="6979"/>
                  </a:lnTo>
                  <a:lnTo>
                    <a:pt x="2037476" y="26019"/>
                  </a:lnTo>
                  <a:lnTo>
                    <a:pt x="2056516" y="54274"/>
                  </a:lnTo>
                  <a:lnTo>
                    <a:pt x="2063495" y="88900"/>
                  </a:lnTo>
                  <a:lnTo>
                    <a:pt x="2063495" y="311150"/>
                  </a:lnTo>
                  <a:lnTo>
                    <a:pt x="2063495" y="444500"/>
                  </a:lnTo>
                  <a:lnTo>
                    <a:pt x="2056516" y="479125"/>
                  </a:lnTo>
                  <a:lnTo>
                    <a:pt x="2037476" y="507380"/>
                  </a:lnTo>
                  <a:lnTo>
                    <a:pt x="2009221" y="526420"/>
                  </a:lnTo>
                  <a:lnTo>
                    <a:pt x="1974595" y="533400"/>
                  </a:lnTo>
                  <a:lnTo>
                    <a:pt x="1307846" y="533400"/>
                  </a:lnTo>
                  <a:lnTo>
                    <a:pt x="983996" y="533400"/>
                  </a:lnTo>
                  <a:lnTo>
                    <a:pt x="856996" y="533400"/>
                  </a:lnTo>
                  <a:lnTo>
                    <a:pt x="822370" y="526420"/>
                  </a:lnTo>
                  <a:lnTo>
                    <a:pt x="794115" y="507380"/>
                  </a:lnTo>
                  <a:lnTo>
                    <a:pt x="775075" y="479125"/>
                  </a:lnTo>
                  <a:lnTo>
                    <a:pt x="768096" y="444500"/>
                  </a:lnTo>
                  <a:lnTo>
                    <a:pt x="0" y="609345"/>
                  </a:lnTo>
                  <a:lnTo>
                    <a:pt x="768096" y="311150"/>
                  </a:lnTo>
                  <a:lnTo>
                    <a:pt x="768096" y="88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82817" y="4284675"/>
            <a:ext cx="865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optional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3276600"/>
            <a:ext cx="4419600" cy="646430"/>
          </a:xfrm>
          <a:prstGeom prst="rect">
            <a:avLst/>
          </a:prstGeom>
          <a:solidFill>
            <a:srgbClr val="FFF1CC"/>
          </a:solidFill>
          <a:ln w="9144">
            <a:solidFill>
              <a:srgbClr val="0000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instance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class methods( </a:t>
            </a:r>
            <a:r>
              <a:rPr sz="1800" dirty="0">
                <a:latin typeface="Arial"/>
                <a:cs typeface="Arial"/>
              </a:rPr>
              <a:t>static</a:t>
            </a:r>
            <a:r>
              <a:rPr sz="1800" spc="-5" dirty="0">
                <a:latin typeface="Arial"/>
                <a:cs typeface="Arial"/>
              </a:rPr>
              <a:t> methods)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43380" y="0"/>
            <a:ext cx="6657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Structure of a java</a:t>
            </a:r>
            <a:r>
              <a:rPr sz="4000" spc="5" dirty="0"/>
              <a:t> </a:t>
            </a:r>
            <a:r>
              <a:rPr sz="4000" spc="-5" dirty="0"/>
              <a:t>program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1143000"/>
            <a:chOff x="0" y="0"/>
            <a:chExt cx="90678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067800" cy="762000"/>
            </a:xfrm>
            <a:custGeom>
              <a:avLst/>
              <a:gdLst/>
              <a:ahLst/>
              <a:cxnLst/>
              <a:rect l="l" t="t" r="r" b="b"/>
              <a:pathLst>
                <a:path w="9067800" h="762000">
                  <a:moveTo>
                    <a:pt x="9067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067800" y="762000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9204" y="2132076"/>
            <a:ext cx="5207635" cy="2693035"/>
            <a:chOff x="489204" y="2132076"/>
            <a:chExt cx="5207635" cy="2693035"/>
          </a:xfrm>
        </p:grpSpPr>
        <p:sp>
          <p:nvSpPr>
            <p:cNvPr id="6" name="object 6"/>
            <p:cNvSpPr/>
            <p:nvPr/>
          </p:nvSpPr>
          <p:spPr>
            <a:xfrm>
              <a:off x="502158" y="2145029"/>
              <a:ext cx="5181600" cy="2667000"/>
            </a:xfrm>
            <a:custGeom>
              <a:avLst/>
              <a:gdLst/>
              <a:ahLst/>
              <a:cxnLst/>
              <a:rect l="l" t="t" r="r" b="b"/>
              <a:pathLst>
                <a:path w="5181600" h="2667000">
                  <a:moveTo>
                    <a:pt x="5181600" y="0"/>
                  </a:moveTo>
                  <a:lnTo>
                    <a:pt x="0" y="0"/>
                  </a:lnTo>
                  <a:lnTo>
                    <a:pt x="0" y="293370"/>
                  </a:lnTo>
                  <a:lnTo>
                    <a:pt x="0" y="2285238"/>
                  </a:lnTo>
                  <a:lnTo>
                    <a:pt x="0" y="2667000"/>
                  </a:lnTo>
                  <a:lnTo>
                    <a:pt x="5181600" y="2667000"/>
                  </a:lnTo>
                  <a:lnTo>
                    <a:pt x="5181600" y="2285238"/>
                  </a:lnTo>
                  <a:lnTo>
                    <a:pt x="5181600" y="293370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158" y="2145030"/>
              <a:ext cx="5181600" cy="2667000"/>
            </a:xfrm>
            <a:custGeom>
              <a:avLst/>
              <a:gdLst/>
              <a:ahLst/>
              <a:cxnLst/>
              <a:rect l="l" t="t" r="r" b="b"/>
              <a:pathLst>
                <a:path w="5181600" h="2667000">
                  <a:moveTo>
                    <a:pt x="0" y="2667000"/>
                  </a:moveTo>
                  <a:lnTo>
                    <a:pt x="5181600" y="2667000"/>
                  </a:lnTo>
                  <a:lnTo>
                    <a:pt x="51816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9831" y="2102891"/>
            <a:ext cx="308356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i="1" spc="-5" dirty="0">
                <a:latin typeface="Trebuchet MS"/>
                <a:cs typeface="Trebuchet MS"/>
              </a:rPr>
              <a:t>//Hello </a:t>
            </a:r>
            <a:r>
              <a:rPr sz="2200" i="1" spc="-10" dirty="0">
                <a:latin typeface="Trebuchet MS"/>
                <a:cs typeface="Trebuchet MS"/>
              </a:rPr>
              <a:t>World</a:t>
            </a:r>
            <a:r>
              <a:rPr sz="2200" i="1" spc="-6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example.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Trebuchet MS"/>
                <a:cs typeface="Trebuchet MS"/>
              </a:rPr>
              <a:t>public class</a:t>
            </a:r>
            <a:r>
              <a:rPr sz="2200" b="1" spc="10" dirty="0">
                <a:latin typeface="Trebuchet MS"/>
                <a:cs typeface="Trebuchet MS"/>
              </a:rPr>
              <a:t> </a:t>
            </a:r>
            <a:r>
              <a:rPr sz="2200" spc="-15" dirty="0">
                <a:latin typeface="Trebuchet MS"/>
                <a:cs typeface="Trebuchet MS"/>
              </a:rPr>
              <a:t>HelloWorld{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79831" y="2907182"/>
            <a:ext cx="502094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5080" indent="-167640">
              <a:lnSpc>
                <a:spcPct val="120100"/>
              </a:lnSpc>
              <a:spcBef>
                <a:spcPts val="100"/>
              </a:spcBef>
            </a:pPr>
            <a:r>
              <a:rPr sz="2200" b="1" spc="-5" dirty="0">
                <a:latin typeface="Trebuchet MS"/>
                <a:cs typeface="Trebuchet MS"/>
              </a:rPr>
              <a:t>public </a:t>
            </a:r>
            <a:r>
              <a:rPr sz="2200" spc="-5" dirty="0">
                <a:latin typeface="Trebuchet MS"/>
                <a:cs typeface="Trebuchet MS"/>
              </a:rPr>
              <a:t>static </a:t>
            </a:r>
            <a:r>
              <a:rPr sz="2200" b="1" spc="-5" dirty="0">
                <a:latin typeface="Trebuchet MS"/>
                <a:cs typeface="Trebuchet MS"/>
              </a:rPr>
              <a:t>void </a:t>
            </a:r>
            <a:r>
              <a:rPr sz="2200" spc="-5" dirty="0">
                <a:latin typeface="Trebuchet MS"/>
                <a:cs typeface="Trebuchet MS"/>
              </a:rPr>
              <a:t>main(String </a:t>
            </a:r>
            <a:r>
              <a:rPr sz="2200" spc="-10" dirty="0">
                <a:latin typeface="Trebuchet MS"/>
                <a:cs typeface="Trebuchet MS"/>
              </a:rPr>
              <a:t>args[]){  </a:t>
            </a:r>
            <a:r>
              <a:rPr sz="2200" spc="-5" dirty="0">
                <a:latin typeface="Trebuchet MS"/>
                <a:cs typeface="Trebuchet MS"/>
              </a:rPr>
              <a:t>System.out.println("Hello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World!");</a:t>
            </a:r>
            <a:endParaRPr sz="22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395" y="1763267"/>
            <a:ext cx="2438400" cy="338455"/>
          </a:xfrm>
          <a:prstGeom prst="rect">
            <a:avLst/>
          </a:prstGeom>
          <a:solidFill>
            <a:srgbClr val="F8A66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Trebuchet MS"/>
                <a:cs typeface="Trebuchet MS"/>
              </a:rPr>
              <a:t>HelloWorld.java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00757" y="63195"/>
            <a:ext cx="50679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Java </a:t>
            </a:r>
            <a:r>
              <a:rPr sz="3800" dirty="0"/>
              <a:t>Sample</a:t>
            </a:r>
            <a:r>
              <a:rPr sz="3800" spc="-100" dirty="0"/>
              <a:t> </a:t>
            </a:r>
            <a:r>
              <a:rPr sz="3800" dirty="0"/>
              <a:t>Program</a:t>
            </a:r>
            <a:endParaRPr sz="3800"/>
          </a:p>
        </p:txBody>
      </p:sp>
      <p:sp>
        <p:nvSpPr>
          <p:cNvPr id="12" name="object 12"/>
          <p:cNvSpPr txBox="1"/>
          <p:nvPr/>
        </p:nvSpPr>
        <p:spPr>
          <a:xfrm>
            <a:off x="1339596" y="4430267"/>
            <a:ext cx="6781800" cy="4470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  <a:tabLst>
                <a:tab pos="3672840" algn="l"/>
              </a:tabLst>
            </a:pPr>
            <a:r>
              <a:rPr sz="2300" b="1" dirty="0">
                <a:latin typeface="Trebuchet MS"/>
                <a:cs typeface="Trebuchet MS"/>
              </a:rPr>
              <a:t>What </a:t>
            </a:r>
            <a:r>
              <a:rPr sz="2300" b="1" spc="-5" dirty="0">
                <a:latin typeface="Trebuchet MS"/>
                <a:cs typeface="Trebuchet MS"/>
              </a:rPr>
              <a:t>is </a:t>
            </a:r>
            <a:r>
              <a:rPr sz="2300" b="1" dirty="0">
                <a:latin typeface="Trebuchet MS"/>
                <a:cs typeface="Trebuchet MS"/>
              </a:rPr>
              <a:t>public</a:t>
            </a:r>
            <a:r>
              <a:rPr sz="2300" b="1" spc="-2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static</a:t>
            </a:r>
            <a:r>
              <a:rPr sz="2300" spc="-30" dirty="0">
                <a:latin typeface="Trebuchet MS"/>
                <a:cs typeface="Trebuchet MS"/>
              </a:rPr>
              <a:t> </a:t>
            </a:r>
            <a:r>
              <a:rPr sz="2300" b="1" spc="-5" dirty="0">
                <a:latin typeface="Trebuchet MS"/>
                <a:cs typeface="Trebuchet MS"/>
              </a:rPr>
              <a:t>void	</a:t>
            </a:r>
            <a:r>
              <a:rPr sz="2300" dirty="0">
                <a:latin typeface="Trebuchet MS"/>
                <a:cs typeface="Trebuchet MS"/>
              </a:rPr>
              <a:t>before main()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method?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3796" y="1991867"/>
            <a:ext cx="4299585" cy="4470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300" b="1" dirty="0">
                <a:latin typeface="Trebuchet MS"/>
                <a:cs typeface="Trebuchet MS"/>
              </a:rPr>
              <a:t>Why public </a:t>
            </a:r>
            <a:r>
              <a:rPr sz="2300" spc="-5" dirty="0">
                <a:latin typeface="Trebuchet MS"/>
                <a:cs typeface="Trebuchet MS"/>
              </a:rPr>
              <a:t>before class</a:t>
            </a:r>
            <a:r>
              <a:rPr sz="2300" spc="-114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name?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5222" y="32715"/>
            <a:ext cx="22726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5" dirty="0">
                <a:latin typeface="Trebuchet MS"/>
                <a:cs typeface="Trebuchet MS"/>
              </a:rPr>
              <a:t>Keywords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2400" y="2667000"/>
            <a:ext cx="8839200" cy="893444"/>
          </a:xfrm>
          <a:prstGeom prst="rect">
            <a:avLst/>
          </a:prstGeom>
          <a:solidFill>
            <a:srgbClr val="FFE699"/>
          </a:solidFill>
          <a:ln w="9144">
            <a:solidFill>
              <a:srgbClr val="FFC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  <a:tabLst>
                <a:tab pos="434975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keywords/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reserved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words	</a:t>
            </a:r>
            <a:r>
              <a:rPr sz="2600" spc="-5" dirty="0">
                <a:latin typeface="Carlito"/>
                <a:cs typeface="Carlito"/>
              </a:rPr>
              <a:t>defined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25" dirty="0">
                <a:latin typeface="Carlito"/>
                <a:cs typeface="Carlito"/>
              </a:rPr>
              <a:t>Java </a:t>
            </a:r>
            <a:r>
              <a:rPr sz="2600" spc="-5" dirty="0">
                <a:latin typeface="Carlito"/>
                <a:cs typeface="Carlito"/>
              </a:rPr>
              <a:t>language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has</a:t>
            </a:r>
            <a:endParaRPr sz="26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600" b="1" dirty="0">
                <a:latin typeface="Carlito"/>
                <a:cs typeface="Carlito"/>
              </a:rPr>
              <a:t>50 </a:t>
            </a:r>
            <a:r>
              <a:rPr sz="2600" b="1" spc="-20" dirty="0">
                <a:latin typeface="Carlito"/>
                <a:cs typeface="Carlito"/>
              </a:rPr>
              <a:t>keywords </a:t>
            </a:r>
            <a:r>
              <a:rPr sz="2600" b="1" spc="-5" dirty="0">
                <a:latin typeface="Carlito"/>
                <a:cs typeface="Carlito"/>
              </a:rPr>
              <a:t>and </a:t>
            </a:r>
            <a:r>
              <a:rPr sz="2600" b="1" dirty="0">
                <a:latin typeface="Carlito"/>
                <a:cs typeface="Carlito"/>
              </a:rPr>
              <a:t>3 </a:t>
            </a:r>
            <a:r>
              <a:rPr sz="2600" b="1" spc="-15" dirty="0">
                <a:latin typeface="Carlito"/>
                <a:cs typeface="Carlito"/>
              </a:rPr>
              <a:t>literals </a:t>
            </a:r>
            <a:r>
              <a:rPr sz="2600" b="1" i="1" spc="-5" dirty="0">
                <a:latin typeface="Carlito"/>
                <a:cs typeface="Carlito"/>
              </a:rPr>
              <a:t>(true, false </a:t>
            </a:r>
            <a:r>
              <a:rPr sz="2600" b="1" i="1" dirty="0">
                <a:latin typeface="Carlito"/>
                <a:cs typeface="Carlito"/>
              </a:rPr>
              <a:t>&amp;</a:t>
            </a:r>
            <a:r>
              <a:rPr sz="2600" b="1" i="1" spc="40" dirty="0">
                <a:latin typeface="Carlito"/>
                <a:cs typeface="Carlito"/>
              </a:rPr>
              <a:t> </a:t>
            </a:r>
            <a:r>
              <a:rPr sz="2600" b="1" i="1" spc="-5" dirty="0">
                <a:latin typeface="Carlito"/>
                <a:cs typeface="Carlito"/>
              </a:rPr>
              <a:t>null)</a:t>
            </a:r>
            <a:r>
              <a:rPr sz="2600" b="1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5203" y="0"/>
            <a:ext cx="2593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Id</a:t>
            </a:r>
            <a:r>
              <a:rPr sz="4200" spc="-15" dirty="0">
                <a:latin typeface="Trebuchet MS"/>
                <a:cs typeface="Trebuchet MS"/>
              </a:rPr>
              <a:t>e</a:t>
            </a:r>
            <a:r>
              <a:rPr sz="4200" spc="-5" dirty="0">
                <a:latin typeface="Trebuchet MS"/>
                <a:cs typeface="Trebuchet MS"/>
              </a:rPr>
              <a:t>ntifiers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232661"/>
            <a:ext cx="8482965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Identifiers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names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variables,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dirty="0">
                <a:latin typeface="Carlito"/>
                <a:cs typeface="Carlito"/>
              </a:rPr>
              <a:t>classes, </a:t>
            </a:r>
            <a:r>
              <a:rPr sz="2400" spc="-10" dirty="0">
                <a:latin typeface="Carlito"/>
                <a:cs typeface="Carlito"/>
              </a:rPr>
              <a:t>packages 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interfaces.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identifier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sequence of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more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characters.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marR="533400" indent="-342900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  <a:tab pos="6375400" algn="l"/>
              </a:tabLst>
            </a:pPr>
            <a:r>
              <a:rPr sz="2400" spc="-5" dirty="0">
                <a:latin typeface="Carlito"/>
                <a:cs typeface="Carlito"/>
              </a:rPr>
              <a:t>Identifier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unlimited-length sequence of Unicode </a:t>
            </a:r>
            <a:r>
              <a:rPr sz="2400" spc="-15" dirty="0">
                <a:latin typeface="Carlito"/>
                <a:cs typeface="Carlito"/>
              </a:rPr>
              <a:t>letters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digits, beginning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35" dirty="0">
                <a:latin typeface="Carlito"/>
                <a:cs typeface="Carlito"/>
              </a:rPr>
              <a:t>letter, </a:t>
            </a:r>
            <a:r>
              <a:rPr sz="2400" i="1" spc="-5" dirty="0">
                <a:latin typeface="Carlito"/>
                <a:cs typeface="Carlito"/>
              </a:rPr>
              <a:t>dollar sign</a:t>
            </a:r>
            <a:r>
              <a:rPr sz="2400" i="1" spc="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"$",</a:t>
            </a:r>
            <a:r>
              <a:rPr sz="2400" i="1" spc="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or	underscore  character</a:t>
            </a:r>
            <a:r>
              <a:rPr sz="2400" i="1" dirty="0">
                <a:latin typeface="Carlito"/>
                <a:cs typeface="Carlito"/>
              </a:rPr>
              <a:t> "_".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Keywords </a:t>
            </a:r>
            <a:r>
              <a:rPr sz="2400" spc="-5" dirty="0">
                <a:latin typeface="Carlito"/>
                <a:cs typeface="Carlito"/>
              </a:rPr>
              <a:t>cannot be </a:t>
            </a:r>
            <a:r>
              <a:rPr sz="2400" spc="-10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" dirty="0">
                <a:latin typeface="Carlito"/>
                <a:cs typeface="Carlito"/>
              </a:rPr>
              <a:t> identifiers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Identifiers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case-sensitive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2044" y="1542669"/>
            <a:ext cx="7487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2815" algn="l"/>
                <a:tab pos="4946015" algn="l"/>
              </a:tabLst>
            </a:pPr>
            <a:r>
              <a:rPr sz="2100" spc="-5" dirty="0">
                <a:latin typeface="Carlito"/>
                <a:cs typeface="Carlito"/>
              </a:rPr>
              <a:t>Ex. String </a:t>
            </a:r>
            <a:r>
              <a:rPr sz="2100" dirty="0">
                <a:latin typeface="Carlito"/>
                <a:cs typeface="Carlito"/>
              </a:rPr>
              <a:t>title;	</a:t>
            </a:r>
            <a:r>
              <a:rPr sz="2100" spc="-10" dirty="0">
                <a:latin typeface="Carlito"/>
                <a:cs typeface="Carlito"/>
              </a:rPr>
              <a:t>int 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bookCode;	String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myFamilyDetails;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066800"/>
            <a:ext cx="4185285" cy="4013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000" b="1" spc="-25" dirty="0">
                <a:latin typeface="Times New Roman"/>
                <a:cs typeface="Times New Roman"/>
              </a:rPr>
              <a:t>Variable </a:t>
            </a:r>
            <a:r>
              <a:rPr sz="2000" b="1" dirty="0">
                <a:latin typeface="Times New Roman"/>
                <a:cs typeface="Times New Roman"/>
              </a:rPr>
              <a:t>Names and Method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620"/>
            <a:ext cx="9144000" cy="597535"/>
          </a:xfrm>
          <a:custGeom>
            <a:avLst/>
            <a:gdLst/>
            <a:ahLst/>
            <a:cxnLst/>
            <a:rect l="l" t="t" r="r" b="b"/>
            <a:pathLst>
              <a:path w="9144000" h="597535">
                <a:moveTo>
                  <a:pt x="9144000" y="0"/>
                </a:moveTo>
                <a:lnTo>
                  <a:pt x="0" y="0"/>
                </a:lnTo>
                <a:lnTo>
                  <a:pt x="0" y="597407"/>
                </a:lnTo>
                <a:lnTo>
                  <a:pt x="9144000" y="597407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6038" y="60705"/>
            <a:ext cx="4474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Java Naming</a:t>
            </a:r>
            <a:r>
              <a:rPr sz="2800" spc="10" dirty="0"/>
              <a:t> </a:t>
            </a:r>
            <a:r>
              <a:rPr sz="2800" spc="-5" dirty="0"/>
              <a:t>Conventions</a:t>
            </a:r>
            <a:endParaRPr sz="28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4800" y="3067811"/>
            <a:ext cx="2639695" cy="4013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Times New Roman"/>
                <a:cs typeface="Times New Roman"/>
              </a:rPr>
              <a:t>Class/Interface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603497"/>
            <a:ext cx="73564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100" spc="-5" dirty="0">
                <a:latin typeface="Carlito"/>
                <a:cs typeface="Carlito"/>
              </a:rPr>
              <a:t>Ex.	Book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25" dirty="0">
                <a:latin typeface="Carlito"/>
                <a:cs typeface="Carlito"/>
              </a:rPr>
              <a:t>AccountMaster,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EmployeeContract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i="1" spc="-5" dirty="0">
                <a:latin typeface="Carlito"/>
                <a:cs typeface="Carlito"/>
              </a:rPr>
              <a:t>Built-in</a:t>
            </a:r>
            <a:r>
              <a:rPr sz="2100" i="1" spc="-15" dirty="0">
                <a:latin typeface="Carlito"/>
                <a:cs typeface="Carlito"/>
              </a:rPr>
              <a:t> </a:t>
            </a:r>
            <a:r>
              <a:rPr sz="2100" i="1" spc="-5" dirty="0">
                <a:latin typeface="Carlito"/>
                <a:cs typeface="Carlito"/>
              </a:rPr>
              <a:t>classes</a:t>
            </a:r>
            <a:r>
              <a:rPr sz="2100" spc="-5" dirty="0">
                <a:latin typeface="Carlito"/>
                <a:cs typeface="Carlito"/>
              </a:rPr>
              <a:t>:</a:t>
            </a:r>
            <a:endParaRPr sz="21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2100" spc="-20" dirty="0">
                <a:latin typeface="Carlito"/>
                <a:cs typeface="Carlito"/>
              </a:rPr>
              <a:t>System, </a:t>
            </a:r>
            <a:r>
              <a:rPr sz="2100" spc="-5" dirty="0">
                <a:latin typeface="Carlito"/>
                <a:cs typeface="Carlito"/>
              </a:rPr>
              <a:t>PrintStream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WindowListener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MouseMotionListener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etc.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" y="4994147"/>
            <a:ext cx="198755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100" b="1" dirty="0">
                <a:latin typeface="Times New Roman"/>
                <a:cs typeface="Times New Roman"/>
              </a:rPr>
              <a:t>Package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Names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5679744"/>
            <a:ext cx="3384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rlito"/>
                <a:cs typeface="Carlito"/>
              </a:rPr>
              <a:t>Ex.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5679744"/>
            <a:ext cx="2593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Carlito"/>
                <a:cs typeface="Carlito"/>
              </a:rPr>
              <a:t>java.io.FileInputStream;  java.util.Date;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200" y="1981200"/>
            <a:ext cx="5910580" cy="1087120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26034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204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  <a:tab pos="2409825" algn="l"/>
              </a:tabLst>
            </a:pPr>
            <a:r>
              <a:rPr sz="1800" b="1" spc="-30" dirty="0">
                <a:latin typeface="Trebuchet MS"/>
                <a:cs typeface="Trebuchet MS"/>
              </a:rPr>
              <a:t>Types</a:t>
            </a:r>
            <a:r>
              <a:rPr sz="1800" b="1" dirty="0">
                <a:latin typeface="Trebuchet MS"/>
                <a:cs typeface="Trebuchet MS"/>
              </a:rPr>
              <a:t> of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variables:	field </a:t>
            </a:r>
            <a:r>
              <a:rPr sz="1800" b="1" spc="-20" dirty="0">
                <a:latin typeface="Trebuchet MS"/>
                <a:cs typeface="Trebuchet MS"/>
              </a:rPr>
              <a:t>Variables </a:t>
            </a:r>
            <a:r>
              <a:rPr sz="1800" b="1" dirty="0">
                <a:latin typeface="Trebuchet MS"/>
                <a:cs typeface="Trebuchet MS"/>
              </a:rPr>
              <a:t>&amp; local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1800" b="1" spc="-5" dirty="0">
                <a:latin typeface="Trebuchet MS"/>
                <a:cs typeface="Trebuchet MS"/>
              </a:rPr>
              <a:t>About </a:t>
            </a:r>
            <a:r>
              <a:rPr sz="1800" b="1" dirty="0">
                <a:latin typeface="Trebuchet MS"/>
                <a:cs typeface="Trebuchet MS"/>
              </a:rPr>
              <a:t>Local</a:t>
            </a:r>
            <a:r>
              <a:rPr sz="1800" b="1" spc="-20" dirty="0">
                <a:latin typeface="Trebuchet MS"/>
                <a:cs typeface="Trebuchet MS"/>
              </a:rPr>
              <a:t> Variables</a:t>
            </a:r>
            <a:endParaRPr sz="1800">
              <a:latin typeface="Trebuchet MS"/>
              <a:cs typeface="Trebuchet MS"/>
            </a:endParaRPr>
          </a:p>
          <a:p>
            <a:pPr marL="1185545" lvl="1" indent="-180340">
              <a:lnSpc>
                <a:spcPct val="100000"/>
              </a:lnSpc>
              <a:spcBef>
                <a:spcPts val="695"/>
              </a:spcBef>
              <a:buClr>
                <a:srgbClr val="959595"/>
              </a:buClr>
              <a:buFont typeface="Wingdings"/>
              <a:buChar char=""/>
              <a:tabLst>
                <a:tab pos="1186180" algn="l"/>
              </a:tabLst>
            </a:pPr>
            <a:r>
              <a:rPr sz="1800" i="1" spc="-110" dirty="0">
                <a:latin typeface="Trebuchet MS"/>
                <a:cs typeface="Trebuchet MS"/>
              </a:rPr>
              <a:t>To </a:t>
            </a:r>
            <a:r>
              <a:rPr sz="1800" i="1" dirty="0">
                <a:latin typeface="Trebuchet MS"/>
                <a:cs typeface="Trebuchet MS"/>
              </a:rPr>
              <a:t>be initialized </a:t>
            </a:r>
            <a:r>
              <a:rPr sz="1800" i="1" spc="-5" dirty="0">
                <a:latin typeface="Trebuchet MS"/>
                <a:cs typeface="Trebuchet MS"/>
              </a:rPr>
              <a:t>before</a:t>
            </a:r>
            <a:r>
              <a:rPr sz="1800" i="1" spc="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usage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5101" y="5283"/>
            <a:ext cx="5734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Writing </a:t>
            </a:r>
            <a:r>
              <a:rPr sz="3600" dirty="0"/>
              <a:t>the code </a:t>
            </a:r>
            <a:r>
              <a:rPr sz="3600" spc="-5" dirty="0"/>
              <a:t>right</a:t>
            </a:r>
            <a:r>
              <a:rPr sz="3600" spc="-60" dirty="0"/>
              <a:t> </a:t>
            </a:r>
            <a:r>
              <a:rPr sz="3600" dirty="0"/>
              <a:t>way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918842"/>
            <a:ext cx="81305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practices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primarily </a:t>
            </a:r>
            <a:r>
              <a:rPr sz="2400" spc="-20" dirty="0">
                <a:latin typeface="Carlito"/>
                <a:cs typeface="Carlito"/>
              </a:rPr>
              <a:t>targeted towards </a:t>
            </a:r>
            <a:r>
              <a:rPr sz="2400" spc="-10" dirty="0">
                <a:latin typeface="Carlito"/>
                <a:cs typeface="Carlito"/>
              </a:rPr>
              <a:t>improvement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10" dirty="0">
                <a:latin typeface="Carlito"/>
                <a:cs typeface="Carlito"/>
              </a:rPr>
              <a:t>readability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maintainability 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20" dirty="0">
                <a:latin typeface="Carlito"/>
                <a:cs typeface="Carlito"/>
              </a:rPr>
              <a:t>keen </a:t>
            </a:r>
            <a:r>
              <a:rPr sz="2400" spc="-15" dirty="0">
                <a:latin typeface="Carlito"/>
                <a:cs typeface="Carlito"/>
              </a:rPr>
              <a:t>attention to  </a:t>
            </a:r>
            <a:r>
              <a:rPr sz="2400" spc="-10" dirty="0">
                <a:latin typeface="Carlito"/>
                <a:cs typeface="Carlito"/>
              </a:rPr>
              <a:t>performance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enhancements.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26060" indent="6858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employing such </a:t>
            </a:r>
            <a:r>
              <a:rPr sz="2400" spc="-10" dirty="0">
                <a:latin typeface="Carlito"/>
                <a:cs typeface="Carlito"/>
              </a:rPr>
              <a:t>practices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development team  can </a:t>
            </a:r>
            <a:r>
              <a:rPr sz="2400" spc="-15" dirty="0">
                <a:latin typeface="Carlito"/>
                <a:cs typeface="Carlito"/>
              </a:rPr>
              <a:t>demonstrate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20" dirty="0">
                <a:latin typeface="Carlito"/>
                <a:cs typeface="Carlito"/>
              </a:rPr>
              <a:t>proficiency, </a:t>
            </a:r>
            <a:r>
              <a:rPr sz="2400" spc="-15" dirty="0">
                <a:latin typeface="Carlito"/>
                <a:cs typeface="Carlito"/>
              </a:rPr>
              <a:t>profound </a:t>
            </a:r>
            <a:r>
              <a:rPr sz="2400" spc="-5" dirty="0">
                <a:latin typeface="Carlito"/>
                <a:cs typeface="Carlito"/>
              </a:rPr>
              <a:t>knowledge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professionalism.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3157" y="0"/>
            <a:ext cx="483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Environment</a:t>
            </a:r>
            <a:r>
              <a:rPr sz="3600" spc="-10" dirty="0">
                <a:latin typeface="Trebuchet MS"/>
                <a:cs typeface="Trebuchet MS"/>
              </a:rPr>
              <a:t> variables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71144"/>
            <a:ext cx="9144000" cy="1748155"/>
          </a:xfrm>
          <a:custGeom>
            <a:avLst/>
            <a:gdLst/>
            <a:ahLst/>
            <a:cxnLst/>
            <a:rect l="l" t="t" r="r" b="b"/>
            <a:pathLst>
              <a:path w="9144000" h="1748155">
                <a:moveTo>
                  <a:pt x="0" y="1748027"/>
                </a:moveTo>
                <a:lnTo>
                  <a:pt x="9144000" y="1748027"/>
                </a:lnTo>
                <a:lnTo>
                  <a:pt x="9144000" y="0"/>
                </a:lnTo>
                <a:lnTo>
                  <a:pt x="0" y="0"/>
                </a:lnTo>
                <a:lnTo>
                  <a:pt x="0" y="1748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63853"/>
            <a:ext cx="891921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Create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system variable, </a:t>
            </a:r>
            <a:r>
              <a:rPr sz="1800" b="1" spc="-35" dirty="0">
                <a:latin typeface="Trebuchet MS"/>
                <a:cs typeface="Trebuchet MS"/>
              </a:rPr>
              <a:t>JAVA_HOME </a:t>
            </a:r>
            <a:r>
              <a:rPr sz="1800" spc="-5" dirty="0">
                <a:latin typeface="Trebuchet MS"/>
                <a:cs typeface="Trebuchet MS"/>
              </a:rPr>
              <a:t>which </a:t>
            </a:r>
            <a:r>
              <a:rPr sz="1800" dirty="0">
                <a:latin typeface="Trebuchet MS"/>
                <a:cs typeface="Trebuchet MS"/>
              </a:rPr>
              <a:t>will be </a:t>
            </a:r>
            <a:r>
              <a:rPr sz="1800" spc="-5" dirty="0">
                <a:latin typeface="Trebuchet MS"/>
                <a:cs typeface="Trebuchet MS"/>
              </a:rPr>
              <a:t>the Java Installation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  <a:p>
            <a:pPr marL="342900" algn="ctr">
              <a:lnSpc>
                <a:spcPct val="100000"/>
              </a:lnSpc>
              <a:spcBef>
                <a:spcPts val="1150"/>
              </a:spcBef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Properties 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Advanced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Environment </a:t>
            </a:r>
            <a:r>
              <a:rPr sz="1500" spc="-15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Click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button of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variables</a:t>
            </a:r>
            <a:endParaRPr sz="15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  <a:spcBef>
                <a:spcPts val="1130"/>
              </a:spcBef>
            </a:pPr>
            <a:r>
              <a:rPr sz="1600" spc="-25" dirty="0">
                <a:latin typeface="Trebuchet MS"/>
                <a:cs typeface="Trebuchet MS"/>
              </a:rPr>
              <a:t>Variable </a:t>
            </a:r>
            <a:r>
              <a:rPr sz="1600" spc="-10" dirty="0">
                <a:latin typeface="Trebuchet MS"/>
                <a:cs typeface="Trebuchet MS"/>
              </a:rPr>
              <a:t>Name </a:t>
            </a: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JAVA_HOME</a:t>
            </a:r>
            <a:endParaRPr sz="1500">
              <a:latin typeface="Arial"/>
              <a:cs typeface="Arial"/>
            </a:endParaRPr>
          </a:p>
          <a:p>
            <a:pPr marL="403860" algn="ctr">
              <a:lnSpc>
                <a:spcPct val="100000"/>
              </a:lnSpc>
              <a:spcBef>
                <a:spcPts val="1250"/>
              </a:spcBef>
            </a:pPr>
            <a:r>
              <a:rPr sz="1600" spc="-25" dirty="0">
                <a:latin typeface="Trebuchet MS"/>
                <a:cs typeface="Trebuchet MS"/>
              </a:rPr>
              <a:t>Variable </a:t>
            </a:r>
            <a:r>
              <a:rPr sz="1600" spc="-30" dirty="0">
                <a:latin typeface="Trebuchet MS"/>
                <a:cs typeface="Trebuchet MS"/>
              </a:rPr>
              <a:t>Value </a:t>
            </a:r>
            <a:r>
              <a:rPr sz="1600" spc="-5" dirty="0"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C:\Program Files (x86)\Java\jdk1.8.0_05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installation path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572000"/>
            <a:ext cx="9144000" cy="1746885"/>
          </a:xfrm>
          <a:custGeom>
            <a:avLst/>
            <a:gdLst/>
            <a:ahLst/>
            <a:cxnLst/>
            <a:rect l="l" t="t" r="r" b="b"/>
            <a:pathLst>
              <a:path w="9144000" h="1746885">
                <a:moveTo>
                  <a:pt x="0" y="1746504"/>
                </a:moveTo>
                <a:lnTo>
                  <a:pt x="9144000" y="1746504"/>
                </a:lnTo>
                <a:lnTo>
                  <a:pt x="9144000" y="0"/>
                </a:lnTo>
                <a:lnTo>
                  <a:pt x="0" y="0"/>
                </a:lnTo>
                <a:lnTo>
                  <a:pt x="0" y="1746504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4521555"/>
            <a:ext cx="6652259" cy="1732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CLASSPATH</a:t>
            </a:r>
            <a:endParaRPr sz="2000">
              <a:latin typeface="Carlito"/>
              <a:cs typeface="Carlito"/>
            </a:endParaRPr>
          </a:p>
          <a:p>
            <a:pPr marL="1841500" marR="1242060" indent="-1028700">
              <a:lnSpc>
                <a:spcPts val="336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Click New </a:t>
            </a:r>
            <a:r>
              <a:rPr sz="2000" spc="-10" dirty="0">
                <a:latin typeface="Carlito"/>
                <a:cs typeface="Carlito"/>
              </a:rPr>
              <a:t>button </a:t>
            </a:r>
            <a:r>
              <a:rPr sz="2000" spc="-5" dirty="0">
                <a:latin typeface="Carlito"/>
                <a:cs typeface="Carlito"/>
              </a:rPr>
              <a:t>of User </a:t>
            </a: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enter:  </a:t>
            </a: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35" dirty="0">
                <a:latin typeface="Carlito"/>
                <a:cs typeface="Carlito"/>
              </a:rPr>
              <a:t>CLASSPATH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690"/>
              </a:spcBef>
            </a:pP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spc="-20" dirty="0">
                <a:latin typeface="Carlito"/>
                <a:cs typeface="Carlito"/>
              </a:rPr>
              <a:t>Value 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</a:rPr>
              <a:t>%JAVA_HOME%\lib\tools.jar;.;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519172"/>
            <a:ext cx="9144000" cy="3916679"/>
            <a:chOff x="0" y="2519172"/>
            <a:chExt cx="9144000" cy="3916679"/>
          </a:xfrm>
        </p:grpSpPr>
        <p:sp>
          <p:nvSpPr>
            <p:cNvPr id="11" name="object 11"/>
            <p:cNvSpPr/>
            <p:nvPr/>
          </p:nvSpPr>
          <p:spPr>
            <a:xfrm>
              <a:off x="0" y="2519172"/>
              <a:ext cx="9144000" cy="2052955"/>
            </a:xfrm>
            <a:custGeom>
              <a:avLst/>
              <a:gdLst/>
              <a:ahLst/>
              <a:cxnLst/>
              <a:rect l="l" t="t" r="r" b="b"/>
              <a:pathLst>
                <a:path w="9144000" h="2052954">
                  <a:moveTo>
                    <a:pt x="9144000" y="0"/>
                  </a:moveTo>
                  <a:lnTo>
                    <a:pt x="0" y="0"/>
                  </a:lnTo>
                  <a:lnTo>
                    <a:pt x="0" y="2052827"/>
                  </a:lnTo>
                  <a:lnTo>
                    <a:pt x="9144000" y="205282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842" y="4496472"/>
              <a:ext cx="2362835" cy="1925955"/>
            </a:xfrm>
            <a:custGeom>
              <a:avLst/>
              <a:gdLst/>
              <a:ahLst/>
              <a:cxnLst/>
              <a:rect l="l" t="t" r="r" b="b"/>
              <a:pathLst>
                <a:path w="2362834" h="1925954">
                  <a:moveTo>
                    <a:pt x="1181522" y="0"/>
                  </a:moveTo>
                  <a:lnTo>
                    <a:pt x="1127989" y="604"/>
                  </a:lnTo>
                  <a:lnTo>
                    <a:pt x="1074652" y="2376"/>
                  </a:lnTo>
                  <a:lnTo>
                    <a:pt x="1021594" y="5306"/>
                  </a:lnTo>
                  <a:lnTo>
                    <a:pt x="968903" y="9383"/>
                  </a:lnTo>
                  <a:lnTo>
                    <a:pt x="916662" y="14599"/>
                  </a:lnTo>
                  <a:lnTo>
                    <a:pt x="864957" y="20944"/>
                  </a:lnTo>
                  <a:lnTo>
                    <a:pt x="813874" y="28409"/>
                  </a:lnTo>
                  <a:lnTo>
                    <a:pt x="763498" y="36984"/>
                  </a:lnTo>
                  <a:lnTo>
                    <a:pt x="713914" y="46660"/>
                  </a:lnTo>
                  <a:lnTo>
                    <a:pt x="665207" y="57428"/>
                  </a:lnTo>
                  <a:lnTo>
                    <a:pt x="617463" y="69277"/>
                  </a:lnTo>
                  <a:lnTo>
                    <a:pt x="570767" y="82198"/>
                  </a:lnTo>
                  <a:lnTo>
                    <a:pt x="525204" y="96183"/>
                  </a:lnTo>
                  <a:lnTo>
                    <a:pt x="480859" y="111221"/>
                  </a:lnTo>
                  <a:lnTo>
                    <a:pt x="437819" y="127302"/>
                  </a:lnTo>
                  <a:lnTo>
                    <a:pt x="396167" y="144419"/>
                  </a:lnTo>
                  <a:lnTo>
                    <a:pt x="355990" y="162560"/>
                  </a:lnTo>
                  <a:lnTo>
                    <a:pt x="317372" y="181718"/>
                  </a:lnTo>
                  <a:lnTo>
                    <a:pt x="280400" y="201881"/>
                  </a:lnTo>
                  <a:lnTo>
                    <a:pt x="245157" y="223041"/>
                  </a:lnTo>
                  <a:lnTo>
                    <a:pt x="211731" y="245188"/>
                  </a:lnTo>
                  <a:lnTo>
                    <a:pt x="180205" y="268313"/>
                  </a:lnTo>
                  <a:lnTo>
                    <a:pt x="145071" y="297284"/>
                  </a:lnTo>
                  <a:lnTo>
                    <a:pt x="113835" y="326832"/>
                  </a:lnTo>
                  <a:lnTo>
                    <a:pt x="86459" y="356885"/>
                  </a:lnTo>
                  <a:lnTo>
                    <a:pt x="62910" y="387369"/>
                  </a:lnTo>
                  <a:lnTo>
                    <a:pt x="27150" y="449332"/>
                  </a:lnTo>
                  <a:lnTo>
                    <a:pt x="6273" y="512130"/>
                  </a:lnTo>
                  <a:lnTo>
                    <a:pt x="0" y="575171"/>
                  </a:lnTo>
                  <a:lnTo>
                    <a:pt x="2251" y="606599"/>
                  </a:lnTo>
                  <a:lnTo>
                    <a:pt x="17356" y="668898"/>
                  </a:lnTo>
                  <a:lnTo>
                    <a:pt x="46361" y="729962"/>
                  </a:lnTo>
                  <a:lnTo>
                    <a:pt x="88987" y="789202"/>
                  </a:lnTo>
                  <a:lnTo>
                    <a:pt x="115320" y="817952"/>
                  </a:lnTo>
                  <a:lnTo>
                    <a:pt x="144952" y="846024"/>
                  </a:lnTo>
                  <a:lnTo>
                    <a:pt x="177850" y="873344"/>
                  </a:lnTo>
                  <a:lnTo>
                    <a:pt x="213977" y="899839"/>
                  </a:lnTo>
                  <a:lnTo>
                    <a:pt x="253298" y="925433"/>
                  </a:lnTo>
                  <a:lnTo>
                    <a:pt x="295779" y="950054"/>
                  </a:lnTo>
                  <a:lnTo>
                    <a:pt x="341384" y="973628"/>
                  </a:lnTo>
                  <a:lnTo>
                    <a:pt x="390079" y="996080"/>
                  </a:lnTo>
                  <a:lnTo>
                    <a:pt x="441827" y="1017336"/>
                  </a:lnTo>
                  <a:lnTo>
                    <a:pt x="496595" y="1037323"/>
                  </a:lnTo>
                  <a:lnTo>
                    <a:pt x="554347" y="1055967"/>
                  </a:lnTo>
                  <a:lnTo>
                    <a:pt x="103751" y="1925905"/>
                  </a:lnTo>
                  <a:lnTo>
                    <a:pt x="974971" y="1134314"/>
                  </a:lnTo>
                  <a:lnTo>
                    <a:pt x="1031864" y="1138510"/>
                  </a:lnTo>
                  <a:lnTo>
                    <a:pt x="1088705" y="1141349"/>
                  </a:lnTo>
                  <a:lnTo>
                    <a:pt x="1145407" y="1142850"/>
                  </a:lnTo>
                  <a:lnTo>
                    <a:pt x="1201883" y="1143031"/>
                  </a:lnTo>
                  <a:lnTo>
                    <a:pt x="1258046" y="1141910"/>
                  </a:lnTo>
                  <a:lnTo>
                    <a:pt x="1313811" y="1139506"/>
                  </a:lnTo>
                  <a:lnTo>
                    <a:pt x="1369089" y="1135839"/>
                  </a:lnTo>
                  <a:lnTo>
                    <a:pt x="1423795" y="1130925"/>
                  </a:lnTo>
                  <a:lnTo>
                    <a:pt x="1477842" y="1124785"/>
                  </a:lnTo>
                  <a:lnTo>
                    <a:pt x="1531143" y="1117436"/>
                  </a:lnTo>
                  <a:lnTo>
                    <a:pt x="1583612" y="1108898"/>
                  </a:lnTo>
                  <a:lnTo>
                    <a:pt x="1635161" y="1099189"/>
                  </a:lnTo>
                  <a:lnTo>
                    <a:pt x="1685705" y="1088327"/>
                  </a:lnTo>
                  <a:lnTo>
                    <a:pt x="1735156" y="1076331"/>
                  </a:lnTo>
                  <a:lnTo>
                    <a:pt x="1783428" y="1063220"/>
                  </a:lnTo>
                  <a:lnTo>
                    <a:pt x="1830435" y="1049012"/>
                  </a:lnTo>
                  <a:lnTo>
                    <a:pt x="1876088" y="1033727"/>
                  </a:lnTo>
                  <a:lnTo>
                    <a:pt x="1920303" y="1017381"/>
                  </a:lnTo>
                  <a:lnTo>
                    <a:pt x="1962992" y="999995"/>
                  </a:lnTo>
                  <a:lnTo>
                    <a:pt x="2004069" y="981587"/>
                  </a:lnTo>
                  <a:lnTo>
                    <a:pt x="2043446" y="962176"/>
                  </a:lnTo>
                  <a:lnTo>
                    <a:pt x="2081038" y="941779"/>
                  </a:lnTo>
                  <a:lnTo>
                    <a:pt x="2116758" y="920416"/>
                  </a:lnTo>
                  <a:lnTo>
                    <a:pt x="2150518" y="898105"/>
                  </a:lnTo>
                  <a:lnTo>
                    <a:pt x="2182233" y="874865"/>
                  </a:lnTo>
                  <a:lnTo>
                    <a:pt x="2217366" y="845895"/>
                  </a:lnTo>
                  <a:lnTo>
                    <a:pt x="2248603" y="816346"/>
                  </a:lnTo>
                  <a:lnTo>
                    <a:pt x="2275978" y="786293"/>
                  </a:lnTo>
                  <a:lnTo>
                    <a:pt x="2299527" y="755810"/>
                  </a:lnTo>
                  <a:lnTo>
                    <a:pt x="2335288" y="693847"/>
                  </a:lnTo>
                  <a:lnTo>
                    <a:pt x="2356164" y="631049"/>
                  </a:lnTo>
                  <a:lnTo>
                    <a:pt x="2362438" y="568007"/>
                  </a:lnTo>
                  <a:lnTo>
                    <a:pt x="2360186" y="536580"/>
                  </a:lnTo>
                  <a:lnTo>
                    <a:pt x="2345082" y="474281"/>
                  </a:lnTo>
                  <a:lnTo>
                    <a:pt x="2316076" y="413216"/>
                  </a:lnTo>
                  <a:lnTo>
                    <a:pt x="2273450" y="353977"/>
                  </a:lnTo>
                  <a:lnTo>
                    <a:pt x="2247117" y="325227"/>
                  </a:lnTo>
                  <a:lnTo>
                    <a:pt x="2217485" y="297155"/>
                  </a:lnTo>
                  <a:lnTo>
                    <a:pt x="2184587" y="269834"/>
                  </a:lnTo>
                  <a:lnTo>
                    <a:pt x="2148461" y="243340"/>
                  </a:lnTo>
                  <a:lnTo>
                    <a:pt x="2109139" y="217745"/>
                  </a:lnTo>
                  <a:lnTo>
                    <a:pt x="2066658" y="193124"/>
                  </a:lnTo>
                  <a:lnTo>
                    <a:pt x="2021053" y="169551"/>
                  </a:lnTo>
                  <a:lnTo>
                    <a:pt x="1972358" y="147099"/>
                  </a:lnTo>
                  <a:lnTo>
                    <a:pt x="1920610" y="125843"/>
                  </a:lnTo>
                  <a:lnTo>
                    <a:pt x="1865842" y="105855"/>
                  </a:lnTo>
                  <a:lnTo>
                    <a:pt x="1808091" y="87211"/>
                  </a:lnTo>
                  <a:lnTo>
                    <a:pt x="1758869" y="73074"/>
                  </a:lnTo>
                  <a:lnTo>
                    <a:pt x="1708819" y="60218"/>
                  </a:lnTo>
                  <a:lnTo>
                    <a:pt x="1658026" y="48632"/>
                  </a:lnTo>
                  <a:lnTo>
                    <a:pt x="1606575" y="38308"/>
                  </a:lnTo>
                  <a:lnTo>
                    <a:pt x="1554551" y="29236"/>
                  </a:lnTo>
                  <a:lnTo>
                    <a:pt x="1502041" y="21407"/>
                  </a:lnTo>
                  <a:lnTo>
                    <a:pt x="1449128" y="14811"/>
                  </a:lnTo>
                  <a:lnTo>
                    <a:pt x="1395899" y="9439"/>
                  </a:lnTo>
                  <a:lnTo>
                    <a:pt x="1342439" y="5282"/>
                  </a:lnTo>
                  <a:lnTo>
                    <a:pt x="1288832" y="2329"/>
                  </a:lnTo>
                  <a:lnTo>
                    <a:pt x="1235165" y="571"/>
                  </a:lnTo>
                  <a:lnTo>
                    <a:pt x="11815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842" y="4496472"/>
              <a:ext cx="2362835" cy="1925955"/>
            </a:xfrm>
            <a:custGeom>
              <a:avLst/>
              <a:gdLst/>
              <a:ahLst/>
              <a:cxnLst/>
              <a:rect l="l" t="t" r="r" b="b"/>
              <a:pathLst>
                <a:path w="2362834" h="1925954">
                  <a:moveTo>
                    <a:pt x="103751" y="1925905"/>
                  </a:moveTo>
                  <a:lnTo>
                    <a:pt x="554347" y="1055967"/>
                  </a:lnTo>
                  <a:lnTo>
                    <a:pt x="496595" y="1037323"/>
                  </a:lnTo>
                  <a:lnTo>
                    <a:pt x="441827" y="1017336"/>
                  </a:lnTo>
                  <a:lnTo>
                    <a:pt x="390079" y="996080"/>
                  </a:lnTo>
                  <a:lnTo>
                    <a:pt x="341384" y="973628"/>
                  </a:lnTo>
                  <a:lnTo>
                    <a:pt x="295779" y="950054"/>
                  </a:lnTo>
                  <a:lnTo>
                    <a:pt x="253298" y="925433"/>
                  </a:lnTo>
                  <a:lnTo>
                    <a:pt x="213977" y="899839"/>
                  </a:lnTo>
                  <a:lnTo>
                    <a:pt x="177850" y="873344"/>
                  </a:lnTo>
                  <a:lnTo>
                    <a:pt x="144952" y="846024"/>
                  </a:lnTo>
                  <a:lnTo>
                    <a:pt x="115320" y="817952"/>
                  </a:lnTo>
                  <a:lnTo>
                    <a:pt x="88987" y="789202"/>
                  </a:lnTo>
                  <a:lnTo>
                    <a:pt x="46361" y="729962"/>
                  </a:lnTo>
                  <a:lnTo>
                    <a:pt x="17356" y="668898"/>
                  </a:lnTo>
                  <a:lnTo>
                    <a:pt x="2251" y="606599"/>
                  </a:lnTo>
                  <a:lnTo>
                    <a:pt x="0" y="575171"/>
                  </a:lnTo>
                  <a:lnTo>
                    <a:pt x="1328" y="543657"/>
                  </a:lnTo>
                  <a:lnTo>
                    <a:pt x="14868" y="480663"/>
                  </a:lnTo>
                  <a:lnTo>
                    <a:pt x="43152" y="418209"/>
                  </a:lnTo>
                  <a:lnTo>
                    <a:pt x="86459" y="356885"/>
                  </a:lnTo>
                  <a:lnTo>
                    <a:pt x="113835" y="326832"/>
                  </a:lnTo>
                  <a:lnTo>
                    <a:pt x="145071" y="297284"/>
                  </a:lnTo>
                  <a:lnTo>
                    <a:pt x="180205" y="268313"/>
                  </a:lnTo>
                  <a:lnTo>
                    <a:pt x="211731" y="245188"/>
                  </a:lnTo>
                  <a:lnTo>
                    <a:pt x="245157" y="223041"/>
                  </a:lnTo>
                  <a:lnTo>
                    <a:pt x="280400" y="201881"/>
                  </a:lnTo>
                  <a:lnTo>
                    <a:pt x="317372" y="181718"/>
                  </a:lnTo>
                  <a:lnTo>
                    <a:pt x="355990" y="162560"/>
                  </a:lnTo>
                  <a:lnTo>
                    <a:pt x="396167" y="144419"/>
                  </a:lnTo>
                  <a:lnTo>
                    <a:pt x="437819" y="127302"/>
                  </a:lnTo>
                  <a:lnTo>
                    <a:pt x="480859" y="111221"/>
                  </a:lnTo>
                  <a:lnTo>
                    <a:pt x="525204" y="96183"/>
                  </a:lnTo>
                  <a:lnTo>
                    <a:pt x="570767" y="82198"/>
                  </a:lnTo>
                  <a:lnTo>
                    <a:pt x="617463" y="69277"/>
                  </a:lnTo>
                  <a:lnTo>
                    <a:pt x="665207" y="57428"/>
                  </a:lnTo>
                  <a:lnTo>
                    <a:pt x="713914" y="46660"/>
                  </a:lnTo>
                  <a:lnTo>
                    <a:pt x="763498" y="36984"/>
                  </a:lnTo>
                  <a:lnTo>
                    <a:pt x="813874" y="28409"/>
                  </a:lnTo>
                  <a:lnTo>
                    <a:pt x="864957" y="20944"/>
                  </a:lnTo>
                  <a:lnTo>
                    <a:pt x="916662" y="14599"/>
                  </a:lnTo>
                  <a:lnTo>
                    <a:pt x="968903" y="9383"/>
                  </a:lnTo>
                  <a:lnTo>
                    <a:pt x="1021594" y="5306"/>
                  </a:lnTo>
                  <a:lnTo>
                    <a:pt x="1074652" y="2376"/>
                  </a:lnTo>
                  <a:lnTo>
                    <a:pt x="1127989" y="604"/>
                  </a:lnTo>
                  <a:lnTo>
                    <a:pt x="1181522" y="0"/>
                  </a:lnTo>
                  <a:lnTo>
                    <a:pt x="1235165" y="571"/>
                  </a:lnTo>
                  <a:lnTo>
                    <a:pt x="1288832" y="2329"/>
                  </a:lnTo>
                  <a:lnTo>
                    <a:pt x="1342439" y="5282"/>
                  </a:lnTo>
                  <a:lnTo>
                    <a:pt x="1395899" y="9439"/>
                  </a:lnTo>
                  <a:lnTo>
                    <a:pt x="1449128" y="14811"/>
                  </a:lnTo>
                  <a:lnTo>
                    <a:pt x="1502041" y="21407"/>
                  </a:lnTo>
                  <a:lnTo>
                    <a:pt x="1554551" y="29236"/>
                  </a:lnTo>
                  <a:lnTo>
                    <a:pt x="1606575" y="38308"/>
                  </a:lnTo>
                  <a:lnTo>
                    <a:pt x="1658026" y="48632"/>
                  </a:lnTo>
                  <a:lnTo>
                    <a:pt x="1708819" y="60218"/>
                  </a:lnTo>
                  <a:lnTo>
                    <a:pt x="1758869" y="73074"/>
                  </a:lnTo>
                  <a:lnTo>
                    <a:pt x="1808091" y="87211"/>
                  </a:lnTo>
                  <a:lnTo>
                    <a:pt x="1865842" y="105855"/>
                  </a:lnTo>
                  <a:lnTo>
                    <a:pt x="1920610" y="125843"/>
                  </a:lnTo>
                  <a:lnTo>
                    <a:pt x="1972358" y="147099"/>
                  </a:lnTo>
                  <a:lnTo>
                    <a:pt x="2021053" y="169551"/>
                  </a:lnTo>
                  <a:lnTo>
                    <a:pt x="2066658" y="193124"/>
                  </a:lnTo>
                  <a:lnTo>
                    <a:pt x="2109139" y="217745"/>
                  </a:lnTo>
                  <a:lnTo>
                    <a:pt x="2148461" y="243340"/>
                  </a:lnTo>
                  <a:lnTo>
                    <a:pt x="2184587" y="269834"/>
                  </a:lnTo>
                  <a:lnTo>
                    <a:pt x="2217485" y="297155"/>
                  </a:lnTo>
                  <a:lnTo>
                    <a:pt x="2247117" y="325227"/>
                  </a:lnTo>
                  <a:lnTo>
                    <a:pt x="2273450" y="353977"/>
                  </a:lnTo>
                  <a:lnTo>
                    <a:pt x="2316076" y="413216"/>
                  </a:lnTo>
                  <a:lnTo>
                    <a:pt x="2345082" y="474281"/>
                  </a:lnTo>
                  <a:lnTo>
                    <a:pt x="2360186" y="536580"/>
                  </a:lnTo>
                  <a:lnTo>
                    <a:pt x="2362438" y="568007"/>
                  </a:lnTo>
                  <a:lnTo>
                    <a:pt x="2361109" y="599522"/>
                  </a:lnTo>
                  <a:lnTo>
                    <a:pt x="2347569" y="662515"/>
                  </a:lnTo>
                  <a:lnTo>
                    <a:pt x="2319285" y="724970"/>
                  </a:lnTo>
                  <a:lnTo>
                    <a:pt x="2275978" y="786293"/>
                  </a:lnTo>
                  <a:lnTo>
                    <a:pt x="2248603" y="816346"/>
                  </a:lnTo>
                  <a:lnTo>
                    <a:pt x="2217366" y="845895"/>
                  </a:lnTo>
                  <a:lnTo>
                    <a:pt x="2182233" y="874865"/>
                  </a:lnTo>
                  <a:lnTo>
                    <a:pt x="2150518" y="898105"/>
                  </a:lnTo>
                  <a:lnTo>
                    <a:pt x="2116758" y="920416"/>
                  </a:lnTo>
                  <a:lnTo>
                    <a:pt x="2081038" y="941779"/>
                  </a:lnTo>
                  <a:lnTo>
                    <a:pt x="2043446" y="962176"/>
                  </a:lnTo>
                  <a:lnTo>
                    <a:pt x="2004069" y="981587"/>
                  </a:lnTo>
                  <a:lnTo>
                    <a:pt x="1962992" y="999995"/>
                  </a:lnTo>
                  <a:lnTo>
                    <a:pt x="1920303" y="1017381"/>
                  </a:lnTo>
                  <a:lnTo>
                    <a:pt x="1876088" y="1033727"/>
                  </a:lnTo>
                  <a:lnTo>
                    <a:pt x="1830435" y="1049012"/>
                  </a:lnTo>
                  <a:lnTo>
                    <a:pt x="1783428" y="1063220"/>
                  </a:lnTo>
                  <a:lnTo>
                    <a:pt x="1735156" y="1076331"/>
                  </a:lnTo>
                  <a:lnTo>
                    <a:pt x="1685705" y="1088327"/>
                  </a:lnTo>
                  <a:lnTo>
                    <a:pt x="1635161" y="1099189"/>
                  </a:lnTo>
                  <a:lnTo>
                    <a:pt x="1583612" y="1108898"/>
                  </a:lnTo>
                  <a:lnTo>
                    <a:pt x="1531143" y="1117436"/>
                  </a:lnTo>
                  <a:lnTo>
                    <a:pt x="1477842" y="1124785"/>
                  </a:lnTo>
                  <a:lnTo>
                    <a:pt x="1423795" y="1130925"/>
                  </a:lnTo>
                  <a:lnTo>
                    <a:pt x="1369089" y="1135839"/>
                  </a:lnTo>
                  <a:lnTo>
                    <a:pt x="1313811" y="1139506"/>
                  </a:lnTo>
                  <a:lnTo>
                    <a:pt x="1258046" y="1141910"/>
                  </a:lnTo>
                  <a:lnTo>
                    <a:pt x="1201883" y="1143031"/>
                  </a:lnTo>
                  <a:lnTo>
                    <a:pt x="1145407" y="1142850"/>
                  </a:lnTo>
                  <a:lnTo>
                    <a:pt x="1088705" y="1141349"/>
                  </a:lnTo>
                  <a:lnTo>
                    <a:pt x="1031864" y="1138510"/>
                  </a:lnTo>
                  <a:lnTo>
                    <a:pt x="974971" y="1134314"/>
                  </a:lnTo>
                  <a:lnTo>
                    <a:pt x="103751" y="192590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739" y="2498626"/>
            <a:ext cx="8821420" cy="230251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900" spc="-5" dirty="0">
                <a:solidFill>
                  <a:srgbClr val="C00000"/>
                </a:solidFill>
                <a:latin typeface="Trebuchet MS"/>
                <a:cs typeface="Trebuchet MS"/>
              </a:rPr>
              <a:t>Set </a:t>
            </a:r>
            <a:r>
              <a:rPr sz="1900" spc="-10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1900" spc="-105" dirty="0">
                <a:solidFill>
                  <a:srgbClr val="C00000"/>
                </a:solidFill>
                <a:latin typeface="Trebuchet MS"/>
                <a:cs typeface="Trebuchet MS"/>
              </a:rPr>
              <a:t>PATH </a:t>
            </a:r>
            <a:r>
              <a:rPr sz="1900" spc="-10" dirty="0">
                <a:solidFill>
                  <a:srgbClr val="C00000"/>
                </a:solidFill>
                <a:latin typeface="Trebuchet MS"/>
                <a:cs typeface="Trebuchet MS"/>
              </a:rPr>
              <a:t>variable </a:t>
            </a:r>
            <a:r>
              <a:rPr sz="1900" spc="-5" dirty="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25" dirty="0">
                <a:latin typeface="Trebuchet MS"/>
                <a:cs typeface="Trebuchet MS"/>
              </a:rPr>
              <a:t>Path </a:t>
            </a:r>
            <a:r>
              <a:rPr sz="1800" spc="-5" dirty="0">
                <a:latin typeface="Trebuchet MS"/>
                <a:cs typeface="Trebuchet MS"/>
              </a:rPr>
              <a:t>variable is used </a:t>
            </a:r>
            <a:r>
              <a:rPr sz="1800" dirty="0">
                <a:latin typeface="Trebuchet MS"/>
                <a:cs typeface="Trebuchet MS"/>
              </a:rPr>
              <a:t>by OS </a:t>
            </a:r>
            <a:r>
              <a:rPr sz="1800" spc="-5" dirty="0">
                <a:latin typeface="Trebuchet MS"/>
                <a:cs typeface="Trebuchet MS"/>
              </a:rPr>
              <a:t>to locate executable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38455" algn="l"/>
                <a:tab pos="3517900" algn="l"/>
              </a:tabLst>
            </a:pPr>
            <a:r>
              <a:rPr sz="1800" spc="-5" dirty="0">
                <a:latin typeface="Trebuchet MS"/>
                <a:cs typeface="Trebuchet MS"/>
              </a:rPr>
              <a:t>In	</a:t>
            </a:r>
            <a:r>
              <a:rPr sz="1800" dirty="0">
                <a:latin typeface="Trebuchet MS"/>
                <a:cs typeface="Trebuchet MS"/>
              </a:rPr>
              <a:t>System </a:t>
            </a:r>
            <a:r>
              <a:rPr sz="1800" spc="-20" dirty="0">
                <a:latin typeface="Trebuchet MS"/>
                <a:cs typeface="Trebuchet MS"/>
              </a:rPr>
              <a:t>Variables,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select </a:t>
            </a:r>
            <a:r>
              <a:rPr sz="1800" spc="-100" dirty="0">
                <a:latin typeface="Trebuchet MS"/>
                <a:cs typeface="Trebuchet MS"/>
              </a:rPr>
              <a:t>PATH	</a:t>
            </a:r>
            <a:r>
              <a:rPr sz="1800" spc="-5" dirty="0">
                <a:latin typeface="Trebuchet MS"/>
                <a:cs typeface="Trebuchet MS"/>
              </a:rPr>
              <a:t>and click on </a:t>
            </a:r>
            <a:r>
              <a:rPr sz="1800" dirty="0">
                <a:latin typeface="Trebuchet MS"/>
                <a:cs typeface="Trebuchet MS"/>
              </a:rPr>
              <a:t>Edit </a:t>
            </a:r>
            <a:r>
              <a:rPr sz="1800" spc="-5" dirty="0">
                <a:latin typeface="Trebuchet MS"/>
                <a:cs typeface="Trebuchet MS"/>
              </a:rPr>
              <a:t>button. Append the following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%JAVA_HOME%\bin</a:t>
            </a:r>
            <a:endParaRPr sz="18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rebuchet MS"/>
                <a:cs typeface="Trebuchet MS"/>
              </a:rPr>
              <a:t>This </a:t>
            </a:r>
            <a:r>
              <a:rPr sz="1800" spc="-5" dirty="0">
                <a:latin typeface="Trebuchet MS"/>
                <a:cs typeface="Trebuchet MS"/>
              </a:rPr>
              <a:t>approach helps in managing multiple </a:t>
            </a:r>
            <a:r>
              <a:rPr sz="1800" spc="-10" dirty="0">
                <a:latin typeface="Trebuchet MS"/>
                <a:cs typeface="Trebuchet MS"/>
              </a:rPr>
              <a:t>versions </a:t>
            </a:r>
            <a:r>
              <a:rPr sz="1800" spc="-5" dirty="0">
                <a:latin typeface="Trebuchet MS"/>
                <a:cs typeface="Trebuchet MS"/>
              </a:rPr>
              <a:t>of Java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Changing </a:t>
            </a:r>
            <a:r>
              <a:rPr sz="1800" spc="-45" dirty="0">
                <a:latin typeface="Trebuchet MS"/>
                <a:cs typeface="Trebuchet MS"/>
              </a:rPr>
              <a:t>JAVA_HOME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will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Trebuchet MS"/>
                <a:cs typeface="Trebuchet MS"/>
              </a:rPr>
              <a:t>reflect on </a:t>
            </a:r>
            <a:r>
              <a:rPr sz="1800" spc="-50" dirty="0">
                <a:latin typeface="Trebuchet MS"/>
                <a:cs typeface="Trebuchet MS"/>
              </a:rPr>
              <a:t>CLASSPATH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spc="-100" dirty="0">
                <a:latin typeface="Trebuchet MS"/>
                <a:cs typeface="Trebuchet MS"/>
              </a:rPr>
              <a:t>PATH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well</a:t>
            </a:r>
            <a:endParaRPr sz="1800">
              <a:latin typeface="Trebuchet MS"/>
              <a:cs typeface="Trebuchet MS"/>
            </a:endParaRPr>
          </a:p>
          <a:p>
            <a:pPr marR="854710" algn="r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Trebuchet MS"/>
                <a:cs typeface="Trebuchet MS"/>
              </a:rPr>
              <a:t>Dot(.)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260081" y="4775454"/>
            <a:ext cx="949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icates  current  diectory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5242" y="3759"/>
            <a:ext cx="195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" y="929639"/>
            <a:ext cx="8991600" cy="1828800"/>
          </a:xfrm>
          <a:custGeom>
            <a:avLst/>
            <a:gdLst/>
            <a:ahLst/>
            <a:cxnLst/>
            <a:rect l="l" t="t" r="r" b="b"/>
            <a:pathLst>
              <a:path w="8991600" h="1828800">
                <a:moveTo>
                  <a:pt x="8991600" y="0"/>
                </a:moveTo>
                <a:lnTo>
                  <a:pt x="0" y="0"/>
                </a:lnTo>
                <a:lnTo>
                  <a:pt x="0" y="1828800"/>
                </a:lnTo>
                <a:lnTo>
                  <a:pt x="8991600" y="1828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" y="2886455"/>
            <a:ext cx="9022080" cy="1295400"/>
          </a:xfrm>
          <a:custGeom>
            <a:avLst/>
            <a:gdLst/>
            <a:ahLst/>
            <a:cxnLst/>
            <a:rect l="l" t="t" r="r" b="b"/>
            <a:pathLst>
              <a:path w="9022080" h="1295400">
                <a:moveTo>
                  <a:pt x="9022080" y="0"/>
                </a:moveTo>
                <a:lnTo>
                  <a:pt x="0" y="0"/>
                </a:lnTo>
                <a:lnTo>
                  <a:pt x="0" y="1295400"/>
                </a:lnTo>
                <a:lnTo>
                  <a:pt x="9022080" y="1295400"/>
                </a:lnTo>
                <a:lnTo>
                  <a:pt x="90220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" y="4498847"/>
            <a:ext cx="8991600" cy="1295400"/>
          </a:xfrm>
          <a:custGeom>
            <a:avLst/>
            <a:gdLst/>
            <a:ahLst/>
            <a:cxnLst/>
            <a:rect l="l" t="t" r="r" b="b"/>
            <a:pathLst>
              <a:path w="8991600" h="1295400">
                <a:moveTo>
                  <a:pt x="8991600" y="0"/>
                </a:moveTo>
                <a:lnTo>
                  <a:pt x="0" y="0"/>
                </a:lnTo>
                <a:lnTo>
                  <a:pt x="0" y="1295399"/>
                </a:lnTo>
                <a:lnTo>
                  <a:pt x="8991600" y="1295399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355" y="937640"/>
            <a:ext cx="8025130" cy="464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rlito"/>
                <a:cs typeface="Carlito"/>
              </a:rPr>
              <a:t>Two </a:t>
            </a:r>
            <a:r>
              <a:rPr sz="3200" dirty="0">
                <a:latin typeface="Carlito"/>
                <a:cs typeface="Carlito"/>
              </a:rPr>
              <a:t>types of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variables</a:t>
            </a:r>
            <a:endParaRPr sz="32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770"/>
              </a:spcBef>
              <a:buClr>
                <a:srgbClr val="FF9900"/>
              </a:buClr>
              <a:buSzPct val="120312"/>
              <a:buFont typeface="Arial"/>
              <a:buChar char="•"/>
              <a:tabLst>
                <a:tab pos="756920" algn="l"/>
              </a:tabLst>
            </a:pPr>
            <a:r>
              <a:rPr sz="3200" spc="-10" dirty="0">
                <a:latin typeface="Carlito"/>
                <a:cs typeface="Carlito"/>
              </a:rPr>
              <a:t>Primitive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765"/>
              </a:spcBef>
              <a:buClr>
                <a:srgbClr val="FF9900"/>
              </a:buClr>
              <a:buSzPct val="120312"/>
              <a:buFont typeface="Arial"/>
              <a:buChar char="•"/>
              <a:tabLst>
                <a:tab pos="756920" algn="l"/>
              </a:tabLst>
            </a:pPr>
            <a:r>
              <a:rPr sz="3200" spc="-25" dirty="0">
                <a:latin typeface="Carlito"/>
                <a:cs typeface="Carlito"/>
              </a:rPr>
              <a:t>Reference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  <a:p>
            <a:pPr marL="285750" marR="5080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variable </a:t>
            </a:r>
            <a:r>
              <a:rPr sz="3200" dirty="0">
                <a:latin typeface="Carlito"/>
                <a:cs typeface="Carlito"/>
              </a:rPr>
              <a:t>is a </a:t>
            </a:r>
            <a:r>
              <a:rPr sz="3200" spc="-5" dirty="0">
                <a:latin typeface="Carlito"/>
                <a:cs typeface="Carlito"/>
              </a:rPr>
              <a:t>place holder </a:t>
            </a:r>
            <a:r>
              <a:rPr sz="3200" spc="-10" dirty="0">
                <a:latin typeface="Carlito"/>
                <a:cs typeface="Carlito"/>
              </a:rPr>
              <a:t>that can </a:t>
            </a:r>
            <a:r>
              <a:rPr sz="3200" spc="-5" dirty="0">
                <a:latin typeface="Carlito"/>
                <a:cs typeface="Carlito"/>
              </a:rPr>
              <a:t>hold single  </a:t>
            </a:r>
            <a:r>
              <a:rPr sz="3200" spc="-10" dirty="0">
                <a:latin typeface="Carlito"/>
                <a:cs typeface="Carlito"/>
              </a:rPr>
              <a:t>value at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Carlito"/>
              <a:cs typeface="Carlito"/>
            </a:endParaRPr>
          </a:p>
          <a:p>
            <a:pPr marL="285750">
              <a:lnSpc>
                <a:spcPct val="100000"/>
              </a:lnSpc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Declaration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a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variable:</a:t>
            </a:r>
            <a:endParaRPr sz="3200">
              <a:latin typeface="Carlito"/>
              <a:cs typeface="Carlito"/>
            </a:endParaRPr>
          </a:p>
          <a:p>
            <a:pPr marR="728980" algn="ctr">
              <a:lnSpc>
                <a:spcPct val="100000"/>
              </a:lnSpc>
              <a:spcBef>
                <a:spcPts val="600"/>
              </a:spcBef>
            </a:pPr>
            <a:r>
              <a:rPr sz="3200" i="1" spc="-15" dirty="0">
                <a:latin typeface="Carlito"/>
                <a:cs typeface="Carlito"/>
              </a:rPr>
              <a:t>datatype </a:t>
            </a:r>
            <a:r>
              <a:rPr sz="3200" i="1" spc="-5" dirty="0">
                <a:latin typeface="Carlito"/>
                <a:cs typeface="Carlito"/>
              </a:rPr>
              <a:t>variableName</a:t>
            </a:r>
            <a:r>
              <a:rPr sz="3200" i="1" spc="65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[=value];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8354" y="41859"/>
            <a:ext cx="3992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Data </a:t>
            </a:r>
            <a:r>
              <a:rPr sz="3600" spc="-55" dirty="0">
                <a:latin typeface="Trebuchet MS"/>
                <a:cs typeface="Trebuchet MS"/>
              </a:rPr>
              <a:t>Types </a:t>
            </a:r>
            <a:r>
              <a:rPr sz="3600" spc="-5" dirty="0">
                <a:latin typeface="Trebuchet MS"/>
                <a:cs typeface="Trebuchet MS"/>
              </a:rPr>
              <a:t>in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85800"/>
            <a:ext cx="7930896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4826" y="23571"/>
            <a:ext cx="4055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Primitive </a:t>
            </a:r>
            <a:r>
              <a:rPr dirty="0">
                <a:latin typeface="Trebuchet MS"/>
                <a:cs typeface="Trebuchet MS"/>
              </a:rPr>
              <a:t>Data </a:t>
            </a:r>
            <a:r>
              <a:rPr spc="-40" dirty="0">
                <a:latin typeface="Trebuchet MS"/>
                <a:cs typeface="Trebuchet MS"/>
              </a:rPr>
              <a:t>Types </a:t>
            </a:r>
            <a:r>
              <a:rPr spc="-5" dirty="0">
                <a:latin typeface="Trebuchet MS"/>
                <a:cs typeface="Trebuchet MS"/>
              </a:rPr>
              <a:t>in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39" y="348703"/>
            <a:ext cx="2477135" cy="90995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200" b="1" i="1" spc="-10" dirty="0">
                <a:latin typeface="Trebuchet MS"/>
                <a:cs typeface="Trebuchet MS"/>
              </a:rPr>
              <a:t>Integer data</a:t>
            </a:r>
            <a:r>
              <a:rPr sz="2200" b="1" i="1" spc="-35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byte </a:t>
            </a:r>
            <a:r>
              <a:rPr sz="1500" spc="-5" dirty="0">
                <a:latin typeface="Trebuchet MS"/>
                <a:cs typeface="Trebuchet MS"/>
              </a:rPr>
              <a:t>(1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33148"/>
            <a:ext cx="3208655" cy="372935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short (2 </a:t>
            </a:r>
            <a:r>
              <a:rPr sz="1500" spc="-5" dirty="0">
                <a:latin typeface="Trebuchet MS"/>
                <a:cs typeface="Trebuchet MS"/>
              </a:rPr>
              <a:t>bytes) </a:t>
            </a:r>
            <a:r>
              <a:rPr sz="1500" dirty="0">
                <a:latin typeface="Trebuchet MS"/>
                <a:cs typeface="Trebuchet MS"/>
              </a:rPr>
              <a:t>-32768 to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32767</a:t>
            </a:r>
            <a:endParaRPr sz="15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int (4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long </a:t>
            </a:r>
            <a:r>
              <a:rPr sz="1500" spc="-5" dirty="0">
                <a:latin typeface="Trebuchet MS"/>
                <a:cs typeface="Trebuchet MS"/>
              </a:rPr>
              <a:t>(8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200" b="1" i="1" spc="-10" dirty="0">
                <a:latin typeface="Trebuchet MS"/>
                <a:cs typeface="Trebuchet MS"/>
              </a:rPr>
              <a:t>Floating </a:t>
            </a:r>
            <a:r>
              <a:rPr sz="2200" b="1" i="1" spc="-75" dirty="0">
                <a:latin typeface="Trebuchet MS"/>
                <a:cs typeface="Trebuchet MS"/>
              </a:rPr>
              <a:t>Type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float </a:t>
            </a:r>
            <a:r>
              <a:rPr sz="1500" spc="-5" dirty="0">
                <a:latin typeface="Trebuchet MS"/>
                <a:cs typeface="Trebuchet MS"/>
              </a:rPr>
              <a:t>(4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float price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1400" spc="-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25.67</a:t>
            </a:r>
            <a:r>
              <a:rPr sz="1400" b="1" spc="-5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double (8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double salary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1400" spc="-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2345.6556;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00" b="1" i="1" spc="-50" dirty="0">
                <a:latin typeface="Trebuchet MS"/>
                <a:cs typeface="Trebuchet MS"/>
              </a:rPr>
              <a:t>Textual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char (2 bytes)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65536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4951660"/>
            <a:ext cx="2755265" cy="15081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85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char operator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‘+’</a:t>
            </a:r>
            <a:r>
              <a:rPr sz="140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00" b="1" i="1" spc="-10" dirty="0">
                <a:latin typeface="Trebuchet MS"/>
                <a:cs typeface="Trebuchet MS"/>
              </a:rPr>
              <a:t>Logical</a:t>
            </a:r>
            <a:endParaRPr sz="2200">
              <a:latin typeface="Trebuchet MS"/>
              <a:cs typeface="Trebuchet MS"/>
            </a:endParaRPr>
          </a:p>
          <a:p>
            <a:pPr marL="342265" marR="133350" indent="-342265" algn="r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1500" dirty="0">
                <a:latin typeface="Trebuchet MS"/>
                <a:cs typeface="Trebuchet MS"/>
              </a:rPr>
              <a:t>boolean </a:t>
            </a:r>
            <a:r>
              <a:rPr sz="1500" spc="-5" dirty="0">
                <a:latin typeface="Trebuchet MS"/>
                <a:cs typeface="Trebuchet MS"/>
              </a:rPr>
              <a:t>(1 bit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(true/false)</a:t>
            </a:r>
            <a:endParaRPr sz="1500">
              <a:latin typeface="Trebuchet MS"/>
              <a:cs typeface="Trebuchet MS"/>
            </a:endParaRPr>
          </a:p>
          <a:p>
            <a:pPr marL="286385" marR="104139" lvl="1" indent="-286385" algn="r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boolean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flag =</a:t>
            </a:r>
            <a:r>
              <a:rPr sz="140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true;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457200"/>
            <a:ext cx="5410200" cy="4114800"/>
          </a:xfrm>
          <a:custGeom>
            <a:avLst/>
            <a:gdLst/>
            <a:ahLst/>
            <a:cxnLst/>
            <a:rect l="l" t="t" r="r" b="b"/>
            <a:pathLst>
              <a:path w="5410200" h="4114800">
                <a:moveTo>
                  <a:pt x="5410200" y="0"/>
                </a:moveTo>
                <a:lnTo>
                  <a:pt x="0" y="0"/>
                </a:lnTo>
                <a:lnTo>
                  <a:pt x="0" y="4114800"/>
                </a:lnTo>
                <a:lnTo>
                  <a:pt x="5410200" y="4114800"/>
                </a:lnTo>
                <a:lnTo>
                  <a:pt x="54102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3175" y="549909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rebuchet MS"/>
                <a:cs typeface="Trebuchet MS"/>
              </a:rPr>
              <a:t>Note</a:t>
            </a:r>
            <a:r>
              <a:rPr sz="1800" i="1" dirty="0">
                <a:latin typeface="Trebuchet MS"/>
                <a:cs typeface="Trebuchet MS"/>
              </a:rPr>
              <a:t>s: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6600" y="457200"/>
            <a:ext cx="5791200" cy="6400800"/>
            <a:chOff x="3276600" y="457200"/>
            <a:chExt cx="5791200" cy="6400800"/>
          </a:xfrm>
        </p:grpSpPr>
        <p:sp>
          <p:nvSpPr>
            <p:cNvPr id="13" name="object 13"/>
            <p:cNvSpPr/>
            <p:nvPr/>
          </p:nvSpPr>
          <p:spPr>
            <a:xfrm>
              <a:off x="3825240" y="1036319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5240" y="1426463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240" y="2157983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5240" y="2889504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5240" y="3962400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457200"/>
              <a:ext cx="0" cy="6400800"/>
            </a:xfrm>
            <a:custGeom>
              <a:avLst/>
              <a:gdLst/>
              <a:ahLst/>
              <a:cxnLst/>
              <a:rect l="l" t="t" r="r" b="b"/>
              <a:pathLst>
                <a:path h="6400800">
                  <a:moveTo>
                    <a:pt x="0" y="0"/>
                  </a:moveTo>
                  <a:lnTo>
                    <a:pt x="0" y="4157472"/>
                  </a:lnTo>
                </a:path>
                <a:path h="6400800">
                  <a:moveTo>
                    <a:pt x="0" y="6019800"/>
                  </a:moveTo>
                  <a:lnTo>
                    <a:pt x="0" y="64007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4614671"/>
              <a:ext cx="5791200" cy="1862455"/>
            </a:xfrm>
            <a:custGeom>
              <a:avLst/>
              <a:gdLst/>
              <a:ahLst/>
              <a:cxnLst/>
              <a:rect l="l" t="t" r="r" b="b"/>
              <a:pathLst>
                <a:path w="5791200" h="1862454">
                  <a:moveTo>
                    <a:pt x="5791200" y="0"/>
                  </a:moveTo>
                  <a:lnTo>
                    <a:pt x="0" y="0"/>
                  </a:lnTo>
                  <a:lnTo>
                    <a:pt x="0" y="1862327"/>
                  </a:lnTo>
                  <a:lnTo>
                    <a:pt x="5791200" y="1862327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CE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56075" y="976629"/>
            <a:ext cx="4791710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All numeric data types are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signed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latin typeface="Trebuchet MS"/>
                <a:cs typeface="Trebuchet MS"/>
              </a:rPr>
              <a:t>The size of data type remains the same on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all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latin typeface="Trebuchet MS"/>
                <a:cs typeface="Trebuchet MS"/>
              </a:rPr>
              <a:t>platforms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(standardized)</a:t>
            </a:r>
            <a:endParaRPr sz="1600">
              <a:latin typeface="Trebuchet MS"/>
              <a:cs typeface="Trebuchet MS"/>
            </a:endParaRPr>
          </a:p>
          <a:p>
            <a:pPr marL="12700" marR="372745">
              <a:lnSpc>
                <a:spcPct val="140000"/>
              </a:lnSpc>
              <a:spcBef>
                <a:spcPts val="385"/>
              </a:spcBef>
            </a:pPr>
            <a:r>
              <a:rPr sz="1600" spc="-5" dirty="0">
                <a:latin typeface="Trebuchet MS"/>
                <a:cs typeface="Trebuchet MS"/>
              </a:rPr>
              <a:t>char </a:t>
            </a:r>
            <a:r>
              <a:rPr sz="1600" spc="-10" dirty="0">
                <a:latin typeface="Trebuchet MS"/>
                <a:cs typeface="Trebuchet MS"/>
              </a:rPr>
              <a:t>data </a:t>
            </a:r>
            <a:r>
              <a:rPr sz="1600" spc="-5" dirty="0">
                <a:latin typeface="Trebuchet MS"/>
                <a:cs typeface="Trebuchet MS"/>
              </a:rPr>
              <a:t>type in </a:t>
            </a:r>
            <a:r>
              <a:rPr sz="1600" spc="-10" dirty="0">
                <a:latin typeface="Trebuchet MS"/>
                <a:cs typeface="Trebuchet MS"/>
              </a:rPr>
              <a:t>Java </a:t>
            </a:r>
            <a:r>
              <a:rPr sz="1600" spc="-5" dirty="0">
                <a:latin typeface="Trebuchet MS"/>
                <a:cs typeface="Trebuchet MS"/>
              </a:rPr>
              <a:t>is 2 bytes because it uses  UNICODE character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40100"/>
              </a:lnSpc>
              <a:spcBef>
                <a:spcPts val="385"/>
              </a:spcBef>
            </a:pPr>
            <a:r>
              <a:rPr sz="1600" i="1" spc="-10" dirty="0">
                <a:latin typeface="Trebuchet MS"/>
                <a:cs typeface="Trebuchet MS"/>
              </a:rPr>
              <a:t>Unicode </a:t>
            </a:r>
            <a:r>
              <a:rPr sz="1600" spc="-5" dirty="0">
                <a:latin typeface="Trebuchet MS"/>
                <a:cs typeface="Trebuchet MS"/>
              </a:rPr>
              <a:t>is a industry standard designed to uniquely  encode characters </a:t>
            </a:r>
            <a:r>
              <a:rPr sz="1600" dirty="0">
                <a:latin typeface="Trebuchet MS"/>
                <a:cs typeface="Trebuchet MS"/>
              </a:rPr>
              <a:t>used </a:t>
            </a:r>
            <a:r>
              <a:rPr sz="1600" spc="-5" dirty="0">
                <a:latin typeface="Trebuchet MS"/>
                <a:cs typeface="Trebuchet MS"/>
              </a:rPr>
              <a:t>in different </a:t>
            </a:r>
            <a:r>
              <a:rPr sz="1600" spc="-10" dirty="0">
                <a:latin typeface="Trebuchet MS"/>
                <a:cs typeface="Trebuchet MS"/>
              </a:rPr>
              <a:t>human  </a:t>
            </a:r>
            <a:r>
              <a:rPr sz="1600" spc="-5" dirty="0">
                <a:latin typeface="Trebuchet MS"/>
                <a:cs typeface="Trebuchet MS"/>
              </a:rPr>
              <a:t>languages.</a:t>
            </a:r>
            <a:endParaRPr sz="1600">
              <a:latin typeface="Trebuchet MS"/>
              <a:cs typeface="Trebuchet MS"/>
            </a:endParaRPr>
          </a:p>
          <a:p>
            <a:pPr marL="12700" marR="497840">
              <a:lnSpc>
                <a:spcPct val="140000"/>
              </a:lnSpc>
              <a:spcBef>
                <a:spcPts val="384"/>
              </a:spcBef>
              <a:tabLst>
                <a:tab pos="3247390" algn="l"/>
              </a:tabLst>
            </a:pPr>
            <a:r>
              <a:rPr sz="1600" spc="-5" dirty="0">
                <a:latin typeface="Trebuchet MS"/>
                <a:cs typeface="Trebuchet MS"/>
              </a:rPr>
              <a:t>The other character sets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are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ASCII	and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EBCDIC  character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355975" y="4643120"/>
            <a:ext cx="36760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Declaration of a</a:t>
            </a:r>
            <a:r>
              <a:rPr sz="1600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variable: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datatype</a:t>
            </a:r>
            <a:r>
              <a:rPr sz="1800" spc="-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variableName(s);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5975" y="5161279"/>
            <a:ext cx="310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Ex.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0375" y="5161279"/>
            <a:ext cx="2575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int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radius;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Trebuchet MS"/>
                <a:cs typeface="Trebuchet MS"/>
              </a:rPr>
              <a:t>double 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area,circumference;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5975" y="5648959"/>
            <a:ext cx="5129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0000FF"/>
                </a:solidFill>
                <a:latin typeface="Trebuchet MS"/>
                <a:cs typeface="Trebuchet MS"/>
              </a:rPr>
              <a:t>Note: </a:t>
            </a:r>
            <a:r>
              <a:rPr sz="1600" i="1" spc="-5" dirty="0">
                <a:solidFill>
                  <a:srgbClr val="0000FF"/>
                </a:solidFill>
                <a:latin typeface="Trebuchet MS"/>
                <a:cs typeface="Trebuchet MS"/>
              </a:rPr>
              <a:t>datatype can be primitive type or </a:t>
            </a:r>
            <a:r>
              <a:rPr sz="1600" i="1" spc="-10" dirty="0">
                <a:solidFill>
                  <a:srgbClr val="0000FF"/>
                </a:solidFill>
                <a:latin typeface="Trebuchet MS"/>
                <a:cs typeface="Trebuchet MS"/>
              </a:rPr>
              <a:t>reference</a:t>
            </a:r>
            <a:r>
              <a:rPr sz="1600" i="1" spc="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i="1" spc="-5" dirty="0">
                <a:solidFill>
                  <a:srgbClr val="0000FF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8547" y="0"/>
            <a:ext cx="394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Trebuchet MS"/>
                <a:cs typeface="Trebuchet MS"/>
              </a:rPr>
              <a:t>Features </a:t>
            </a:r>
            <a:r>
              <a:rPr sz="4000" spc="-5" dirty="0">
                <a:latin typeface="Trebuchet MS"/>
                <a:cs typeface="Trebuchet MS"/>
              </a:rPr>
              <a:t>of</a:t>
            </a:r>
            <a:r>
              <a:rPr sz="4000" spc="1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Java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9144000" cy="5958840"/>
          </a:xfrm>
          <a:custGeom>
            <a:avLst/>
            <a:gdLst/>
            <a:ahLst/>
            <a:cxnLst/>
            <a:rect l="l" t="t" r="r" b="b"/>
            <a:pathLst>
              <a:path w="9144000" h="5958840">
                <a:moveTo>
                  <a:pt x="9144000" y="0"/>
                </a:moveTo>
                <a:lnTo>
                  <a:pt x="0" y="0"/>
                </a:lnTo>
                <a:lnTo>
                  <a:pt x="0" y="5958840"/>
                </a:lnTo>
                <a:lnTo>
                  <a:pt x="9144000" y="595884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26109"/>
            <a:ext cx="8922385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Object-oriented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Abstraction, Encapsulation 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Inheritance 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Polymorphism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Simpler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language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Compared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earlier </a:t>
            </a:r>
            <a:r>
              <a:rPr sz="2000" spc="5" dirty="0">
                <a:latin typeface="Carlito"/>
                <a:cs typeface="Carlito"/>
              </a:rPr>
              <a:t>OO </a:t>
            </a:r>
            <a:r>
              <a:rPr sz="2000" dirty="0">
                <a:latin typeface="Carlito"/>
                <a:cs typeface="Carlito"/>
              </a:rPr>
              <a:t>languages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dirty="0">
                <a:latin typeface="Carlito"/>
                <a:cs typeface="Carlito"/>
              </a:rPr>
              <a:t>C++,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simple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dirty="0">
                <a:latin typeface="Carlito"/>
                <a:cs typeface="Carlito"/>
              </a:rPr>
              <a:t>considering the </a:t>
            </a:r>
            <a:r>
              <a:rPr sz="2000" spc="-5" dirty="0">
                <a:latin typeface="Carlito"/>
                <a:cs typeface="Carlito"/>
              </a:rPr>
              <a:t>pitfalls of </a:t>
            </a:r>
            <a:r>
              <a:rPr sz="2000" dirty="0">
                <a:latin typeface="Carlito"/>
                <a:cs typeface="Carlito"/>
              </a:rPr>
              <a:t>earlier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languages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Robust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Automatic memory management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garbage collection </a:t>
            </a:r>
            <a:r>
              <a:rPr sz="2000" dirty="0">
                <a:latin typeface="Carlito"/>
                <a:cs typeface="Carlito"/>
              </a:rPr>
              <a:t>is 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biggest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contributor here. Strong </a:t>
            </a:r>
            <a:r>
              <a:rPr sz="2000" dirty="0">
                <a:latin typeface="Carlito"/>
                <a:cs typeface="Carlito"/>
              </a:rPr>
              <a:t>type checking </a:t>
            </a:r>
            <a:r>
              <a:rPr sz="2000" spc="-5" dirty="0">
                <a:latin typeface="Carlito"/>
                <a:cs typeface="Carlito"/>
              </a:rPr>
              <a:t>also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helps.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Architecture Neutral </a:t>
            </a:r>
            <a:r>
              <a:rPr sz="2000" b="1" dirty="0">
                <a:latin typeface="Carlito"/>
                <a:cs typeface="Carlito"/>
              </a:rPr>
              <a:t>/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Portable</a:t>
            </a:r>
            <a:endParaRPr sz="20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75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compiler </a:t>
            </a:r>
            <a:r>
              <a:rPr sz="2000" spc="-10" dirty="0">
                <a:latin typeface="Carlito"/>
                <a:cs typeface="Carlito"/>
              </a:rPr>
              <a:t>generates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architecture-neutral </a:t>
            </a:r>
            <a:r>
              <a:rPr sz="2000" spc="-5" dirty="0">
                <a:latin typeface="Carlito"/>
                <a:cs typeface="Carlito"/>
              </a:rPr>
              <a:t>object file </a:t>
            </a:r>
            <a:r>
              <a:rPr sz="2000" spc="-15" dirty="0">
                <a:latin typeface="Carlito"/>
                <a:cs typeface="Carlito"/>
              </a:rPr>
              <a:t>format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makes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compiled code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executable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many processors, </a:t>
            </a:r>
            <a:r>
              <a:rPr sz="2000" dirty="0">
                <a:latin typeface="Carlito"/>
                <a:cs typeface="Carlito"/>
              </a:rPr>
              <a:t>with the </a:t>
            </a:r>
            <a:r>
              <a:rPr sz="2000" spc="-5" dirty="0">
                <a:latin typeface="Carlito"/>
                <a:cs typeface="Carlito"/>
              </a:rPr>
              <a:t>presence of  </a:t>
            </a: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runtime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system.</a:t>
            </a:r>
            <a:endParaRPr sz="2000">
              <a:latin typeface="Carlito"/>
              <a:cs typeface="Carlito"/>
            </a:endParaRPr>
          </a:p>
          <a:p>
            <a:pPr marL="355600" marR="334645" indent="-342900">
              <a:lnSpc>
                <a:spcPct val="100000"/>
              </a:lnSpc>
              <a:spcBef>
                <a:spcPts val="484"/>
              </a:spcBef>
              <a:buClr>
                <a:srgbClr val="FF9900"/>
              </a:buClr>
              <a:buFont typeface="Wingdings"/>
              <a:buChar char=""/>
              <a:tabLst>
                <a:tab pos="411480" algn="l"/>
                <a:tab pos="412115" algn="l"/>
                <a:tab pos="1419225" algn="l"/>
              </a:tabLst>
            </a:pPr>
            <a:r>
              <a:rPr dirty="0"/>
              <a:t>	</a:t>
            </a:r>
            <a:r>
              <a:rPr sz="2000" b="1" spc="-5" dirty="0">
                <a:latin typeface="Carlito"/>
                <a:cs typeface="Carlito"/>
              </a:rPr>
              <a:t>Secure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:	</a:t>
            </a:r>
            <a:r>
              <a:rPr sz="2000" dirty="0">
                <a:latin typeface="Carlito"/>
                <a:cs typeface="Carlito"/>
              </a:rPr>
              <a:t>Built </a:t>
            </a:r>
            <a:r>
              <a:rPr sz="2000" spc="-5" dirty="0">
                <a:latin typeface="Carlito"/>
                <a:cs typeface="Carlito"/>
              </a:rPr>
              <a:t>-in security </a:t>
            </a:r>
            <a:r>
              <a:rPr sz="2000" spc="-15" dirty="0">
                <a:latin typeface="Carlito"/>
                <a:cs typeface="Carlito"/>
              </a:rPr>
              <a:t>features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spc="-5" dirty="0">
                <a:latin typeface="Carlito"/>
                <a:cs typeface="Carlito"/>
              </a:rPr>
              <a:t>absence of </a:t>
            </a:r>
            <a:r>
              <a:rPr sz="2000" spc="-15" dirty="0">
                <a:latin typeface="Carlito"/>
                <a:cs typeface="Carlito"/>
              </a:rPr>
              <a:t>pointers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confinement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within </a:t>
            </a:r>
            <a:r>
              <a:rPr sz="2000" spc="-5" dirty="0">
                <a:latin typeface="Carlito"/>
                <a:cs typeface="Carlito"/>
              </a:rPr>
              <a:t>its runtime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environment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Multithreading </a:t>
            </a:r>
            <a:r>
              <a:rPr sz="2000" b="1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Multithreading is </a:t>
            </a:r>
            <a:r>
              <a:rPr sz="2000" dirty="0">
                <a:latin typeface="Carlito"/>
                <a:cs typeface="Carlito"/>
              </a:rPr>
              <a:t>the capability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to perform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several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tasks </a:t>
            </a:r>
            <a:r>
              <a:rPr sz="2000" spc="-5" dirty="0">
                <a:latin typeface="Carlito"/>
                <a:cs typeface="Carlito"/>
              </a:rPr>
              <a:t>simultaneously </a:t>
            </a:r>
            <a:r>
              <a:rPr sz="2000" dirty="0">
                <a:latin typeface="Carlito"/>
                <a:cs typeface="Carlito"/>
              </a:rPr>
              <a:t>within 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Distributed: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distributed </a:t>
            </a:r>
            <a:r>
              <a:rPr sz="2000" spc="-10" dirty="0">
                <a:latin typeface="Carlito"/>
                <a:cs typeface="Carlito"/>
              </a:rPr>
              <a:t>environment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internet.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7710" y="79959"/>
            <a:ext cx="360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14400"/>
            <a:ext cx="9144000" cy="4038600"/>
          </a:xfrm>
          <a:custGeom>
            <a:avLst/>
            <a:gdLst/>
            <a:ahLst/>
            <a:cxnLst/>
            <a:rect l="l" t="t" r="r" b="b"/>
            <a:pathLst>
              <a:path w="9144000" h="4038600">
                <a:moveTo>
                  <a:pt x="9144000" y="0"/>
                </a:moveTo>
                <a:lnTo>
                  <a:pt x="0" y="0"/>
                </a:lnTo>
                <a:lnTo>
                  <a:pt x="0" y="4038600"/>
                </a:lnTo>
                <a:lnTo>
                  <a:pt x="9144000" y="403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91285"/>
            <a:ext cx="87884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rlito"/>
                <a:cs typeface="Carlito"/>
              </a:rPr>
              <a:t>Java </a:t>
            </a:r>
            <a:r>
              <a:rPr sz="2400" i="1" spc="-5" dirty="0">
                <a:latin typeface="Carlito"/>
                <a:cs typeface="Carlito"/>
              </a:rPr>
              <a:t>programming language defines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10" dirty="0">
                <a:latin typeface="Carlito"/>
                <a:cs typeface="Carlito"/>
              </a:rPr>
              <a:t>following </a:t>
            </a:r>
            <a:r>
              <a:rPr sz="2400" i="1" dirty="0">
                <a:latin typeface="Carlito"/>
                <a:cs typeface="Carlito"/>
              </a:rPr>
              <a:t>types </a:t>
            </a:r>
            <a:r>
              <a:rPr sz="2400" i="1" spc="-5" dirty="0">
                <a:latin typeface="Carlito"/>
                <a:cs typeface="Carlito"/>
              </a:rPr>
              <a:t>of</a:t>
            </a:r>
            <a:r>
              <a:rPr sz="2400" i="1" spc="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variables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927100" indent="-9150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spc="-5" dirty="0">
                <a:latin typeface="Carlito"/>
                <a:cs typeface="Carlito"/>
              </a:rPr>
              <a:t>members/fields </a:t>
            </a:r>
            <a:r>
              <a:rPr sz="2400" b="1" dirty="0">
                <a:latin typeface="Carlito"/>
                <a:cs typeface="Carlito"/>
              </a:rPr>
              <a:t>of a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class: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93444" y="2080560"/>
            <a:ext cx="160020" cy="7366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spc="-5" dirty="0">
                <a:solidFill>
                  <a:srgbClr val="FF9900"/>
                </a:solidFill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750" spc="5" dirty="0">
                <a:solidFill>
                  <a:srgbClr val="FF9900"/>
                </a:solidFill>
                <a:latin typeface="Courier New"/>
                <a:cs typeface="Courier New"/>
              </a:rPr>
              <a:t>o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794" y="2064537"/>
            <a:ext cx="235775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20" dirty="0">
                <a:latin typeface="Carlito"/>
                <a:cs typeface="Carlito"/>
              </a:rPr>
              <a:t>Variables  </a:t>
            </a:r>
            <a:r>
              <a:rPr sz="2200" spc="-15" dirty="0">
                <a:latin typeface="Carlito"/>
                <a:cs typeface="Carlito"/>
              </a:rPr>
              <a:t>static/class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Variables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246501"/>
            <a:ext cx="837438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SzPct val="1125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Carlito"/>
                <a:cs typeface="Carlito"/>
              </a:rPr>
              <a:t>Local variables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5" dirty="0">
                <a:latin typeface="Carlito"/>
                <a:cs typeface="Carlito"/>
              </a:rPr>
              <a:t>declared within 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2850">
              <a:latin typeface="Carlito"/>
              <a:cs typeface="Carlito"/>
            </a:endParaRPr>
          </a:p>
          <a:p>
            <a:pPr marL="927100" indent="-915035">
              <a:lnSpc>
                <a:spcPts val="2735"/>
              </a:lnSpc>
              <a:buClr>
                <a:srgbClr val="FF9900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Carlito"/>
                <a:cs typeface="Carlito"/>
              </a:rPr>
              <a:t>Method </a:t>
            </a:r>
            <a:r>
              <a:rPr sz="2400" b="1" spc="-15" dirty="0">
                <a:latin typeface="Carlito"/>
                <a:cs typeface="Carlito"/>
              </a:rPr>
              <a:t>parameters/arguments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10" dirty="0">
                <a:latin typeface="Carlito"/>
                <a:cs typeface="Carlito"/>
              </a:rPr>
              <a:t>receive </a:t>
            </a: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they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ts val="2735"/>
              </a:lnSpc>
            </a:pPr>
            <a:r>
              <a:rPr sz="2400" b="1" dirty="0">
                <a:latin typeface="Carlito"/>
                <a:cs typeface="Carlito"/>
              </a:rPr>
              <a:t>local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the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7710" y="3759"/>
            <a:ext cx="360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914400"/>
            <a:ext cx="8735568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31935" cy="1143000"/>
            <a:chOff x="0" y="0"/>
            <a:chExt cx="9131935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31935" cy="685800"/>
            </a:xfrm>
            <a:custGeom>
              <a:avLst/>
              <a:gdLst/>
              <a:ahLst/>
              <a:cxnLst/>
              <a:rect l="l" t="t" r="r" b="b"/>
              <a:pathLst>
                <a:path w="9131935" h="685800">
                  <a:moveTo>
                    <a:pt x="913180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31808" y="685800"/>
                  </a:lnTo>
                  <a:lnTo>
                    <a:pt x="9131808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0666" y="0"/>
            <a:ext cx="45580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sz="4200" spc="-155" dirty="0">
                <a:latin typeface="Trebuchet MS"/>
                <a:cs typeface="Trebuchet MS"/>
              </a:rPr>
              <a:t>JAVA	</a:t>
            </a:r>
            <a:r>
              <a:rPr sz="4200" spc="-10" dirty="0">
                <a:latin typeface="Trebuchet MS"/>
                <a:cs typeface="Trebuchet MS"/>
              </a:rPr>
              <a:t>FOP </a:t>
            </a:r>
            <a:r>
              <a:rPr sz="4200" dirty="0">
                <a:latin typeface="Trebuchet MS"/>
                <a:cs typeface="Trebuchet MS"/>
              </a:rPr>
              <a:t>:</a:t>
            </a:r>
            <a:r>
              <a:rPr sz="4200" spc="-245" dirty="0">
                <a:latin typeface="Trebuchet MS"/>
                <a:cs typeface="Trebuchet MS"/>
              </a:rPr>
              <a:t> </a:t>
            </a:r>
            <a:r>
              <a:rPr sz="4200" spc="-90" dirty="0">
                <a:latin typeface="Trebuchet MS"/>
                <a:cs typeface="Trebuchet MS"/>
              </a:rPr>
              <a:t>Topics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1600200"/>
            <a:ext cx="7696200" cy="219329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278130" indent="-187325">
              <a:lnSpc>
                <a:spcPct val="100000"/>
              </a:lnSpc>
              <a:buClr>
                <a:srgbClr val="959595"/>
              </a:buClr>
              <a:buSzPct val="96875"/>
              <a:buFont typeface="Wingdings"/>
              <a:buChar char=""/>
              <a:tabLst>
                <a:tab pos="278765" algn="l"/>
              </a:tabLst>
            </a:pPr>
            <a:r>
              <a:rPr sz="3200" spc="-95" dirty="0">
                <a:latin typeface="Trebuchet MS"/>
                <a:cs typeface="Trebuchet MS"/>
              </a:rPr>
              <a:t>Type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casting</a:t>
            </a:r>
            <a:endParaRPr sz="3200">
              <a:latin typeface="Trebuchet MS"/>
              <a:cs typeface="Trebuchet MS"/>
            </a:endParaRPr>
          </a:p>
          <a:p>
            <a:pPr marL="278130" indent="-187325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6875"/>
              <a:buFont typeface="Wingdings"/>
              <a:buChar char=""/>
              <a:tabLst>
                <a:tab pos="278765" algn="l"/>
              </a:tabLst>
            </a:pPr>
            <a:r>
              <a:rPr sz="3200" dirty="0">
                <a:latin typeface="Trebuchet MS"/>
                <a:cs typeface="Trebuchet MS"/>
              </a:rPr>
              <a:t>Command-line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Arguments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15010"/>
            </a:xfrm>
            <a:custGeom>
              <a:avLst/>
              <a:gdLst/>
              <a:ahLst/>
              <a:cxnLst/>
              <a:rect l="l" t="t" r="r" b="b"/>
              <a:pathLst>
                <a:path w="9144000" h="715010">
                  <a:moveTo>
                    <a:pt x="0" y="0"/>
                  </a:moveTo>
                  <a:lnTo>
                    <a:pt x="0" y="714755"/>
                  </a:lnTo>
                  <a:lnTo>
                    <a:pt x="9143999" y="714755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0591" y="9905"/>
            <a:ext cx="3168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Trebuchet MS"/>
                <a:cs typeface="Trebuchet MS"/>
              </a:rPr>
              <a:t>Type</a:t>
            </a:r>
            <a:r>
              <a:rPr sz="4200" spc="-7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Casting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19200"/>
            <a:ext cx="9144000" cy="830580"/>
          </a:xfrm>
          <a:custGeom>
            <a:avLst/>
            <a:gdLst/>
            <a:ahLst/>
            <a:cxnLst/>
            <a:rect l="l" t="t" r="r" b="b"/>
            <a:pathLst>
              <a:path w="9144000" h="830580">
                <a:moveTo>
                  <a:pt x="9144000" y="0"/>
                </a:moveTo>
                <a:lnTo>
                  <a:pt x="0" y="0"/>
                </a:lnTo>
                <a:lnTo>
                  <a:pt x="0" y="830579"/>
                </a:lnTo>
                <a:lnTo>
                  <a:pt x="9144000" y="8305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232661"/>
            <a:ext cx="6684009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Strongly </a:t>
            </a:r>
            <a:r>
              <a:rPr sz="2400" dirty="0">
                <a:latin typeface="Carlito"/>
                <a:cs typeface="Carlito"/>
              </a:rPr>
              <a:t>typed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Carlito"/>
                <a:cs typeface="Carlito"/>
              </a:rPr>
              <a:t>Unlike </a:t>
            </a:r>
            <a:r>
              <a:rPr sz="2400" spc="-10" dirty="0">
                <a:latin typeface="Carlito"/>
                <a:cs typeface="Carlito"/>
              </a:rPr>
              <a:t>C,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runtime </a:t>
            </a:r>
            <a:r>
              <a:rPr sz="2400" dirty="0">
                <a:latin typeface="Carlito"/>
                <a:cs typeface="Carlito"/>
              </a:rPr>
              <a:t>type checking is </a:t>
            </a:r>
            <a:r>
              <a:rPr sz="2400" spc="-5" dirty="0">
                <a:latin typeface="Carlito"/>
                <a:cs typeface="Carlito"/>
              </a:rPr>
              <a:t>strictly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enforced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Java, </a:t>
            </a:r>
            <a:r>
              <a:rPr sz="2400" dirty="0">
                <a:latin typeface="Carlito"/>
                <a:cs typeface="Carlito"/>
              </a:rPr>
              <a:t>type </a:t>
            </a:r>
            <a:r>
              <a:rPr sz="2400" spc="-10" dirty="0">
                <a:latin typeface="Carlito"/>
                <a:cs typeface="Carlito"/>
              </a:rPr>
              <a:t>casting </a:t>
            </a:r>
            <a:r>
              <a:rPr sz="2400" dirty="0">
                <a:latin typeface="Carlito"/>
                <a:cs typeface="Carlito"/>
              </a:rPr>
              <a:t>is classified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10" dirty="0">
                <a:latin typeface="Carlito"/>
                <a:cs typeface="Carlito"/>
              </a:rPr>
              <a:t>two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types,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arlito"/>
                <a:cs typeface="Carlito"/>
              </a:rPr>
              <a:t>Widening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Casting(Implicit)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962400"/>
            <a:ext cx="4389120" cy="886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4810505"/>
            <a:ext cx="355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Carlito"/>
                <a:cs typeface="Carlito"/>
              </a:rPr>
              <a:t>Narrowing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Casting(Explicit)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4267200"/>
            <a:ext cx="9144000" cy="1981200"/>
            <a:chOff x="0" y="4267200"/>
            <a:chExt cx="9144000" cy="1981200"/>
          </a:xfrm>
        </p:grpSpPr>
        <p:sp>
          <p:nvSpPr>
            <p:cNvPr id="11" name="object 11"/>
            <p:cNvSpPr/>
            <p:nvPr/>
          </p:nvSpPr>
          <p:spPr>
            <a:xfrm>
              <a:off x="0" y="5160263"/>
              <a:ext cx="4953000" cy="10881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5800" y="4267200"/>
              <a:ext cx="4648200" cy="1477010"/>
            </a:xfrm>
            <a:custGeom>
              <a:avLst/>
              <a:gdLst/>
              <a:ahLst/>
              <a:cxnLst/>
              <a:rect l="l" t="t" r="r" b="b"/>
              <a:pathLst>
                <a:path w="4648200" h="1477010">
                  <a:moveTo>
                    <a:pt x="4648200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4648200" y="1476756"/>
                  </a:lnTo>
                  <a:lnTo>
                    <a:pt x="4648200" y="0"/>
                  </a:lnTo>
                  <a:close/>
                </a:path>
              </a:pathLst>
            </a:custGeom>
            <a:solidFill>
              <a:srgbClr val="DBE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5175" y="4294708"/>
            <a:ext cx="42983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915" algn="l"/>
              </a:tabLst>
            </a:pPr>
            <a:r>
              <a:rPr sz="1800" i="1" dirty="0">
                <a:latin typeface="Trebuchet MS"/>
                <a:cs typeface="Trebuchet MS"/>
              </a:rPr>
              <a:t>Invalid	</a:t>
            </a:r>
            <a:r>
              <a:rPr sz="1800" i="1" spc="-5" dirty="0">
                <a:latin typeface="Trebuchet MS"/>
                <a:cs typeface="Trebuchet MS"/>
              </a:rPr>
              <a:t>Conversions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Trebuchet MS"/>
                <a:cs typeface="Trebuchet MS"/>
              </a:rPr>
              <a:t>Any primitive type to any reference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null </a:t>
            </a:r>
            <a:r>
              <a:rPr sz="1800" spc="-10" dirty="0">
                <a:latin typeface="Trebuchet MS"/>
                <a:cs typeface="Trebuchet MS"/>
              </a:rPr>
              <a:t>value </a:t>
            </a:r>
            <a:r>
              <a:rPr sz="1800" spc="-5" dirty="0">
                <a:latin typeface="Trebuchet MS"/>
                <a:cs typeface="Trebuchet MS"/>
              </a:rPr>
              <a:t>to any primitive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Trebuchet MS"/>
                <a:cs typeface="Trebuchet MS"/>
              </a:rPr>
              <a:t>Any primitive to </a:t>
            </a:r>
            <a:r>
              <a:rPr sz="1800" b="1" spc="-5" dirty="0">
                <a:latin typeface="Trebuchet MS"/>
                <a:cs typeface="Trebuchet MS"/>
              </a:rPr>
              <a:t>boolean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b="1" spc="-5" dirty="0">
                <a:latin typeface="Trebuchet MS"/>
                <a:cs typeface="Trebuchet MS"/>
              </a:rPr>
              <a:t>boolean </a:t>
            </a:r>
            <a:r>
              <a:rPr sz="1800" spc="-5" dirty="0">
                <a:latin typeface="Trebuchet MS"/>
                <a:cs typeface="Trebuchet MS"/>
              </a:rPr>
              <a:t>to any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primitive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8526" y="25095"/>
            <a:ext cx="580898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Command-line</a:t>
            </a:r>
            <a:r>
              <a:rPr sz="3800" spc="-229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Arguments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702310"/>
            <a:ext cx="8575675" cy="369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9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accept </a:t>
            </a: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10" dirty="0">
                <a:latin typeface="Carlito"/>
                <a:cs typeface="Carlito"/>
              </a:rPr>
              <a:t>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arguments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command  </a:t>
            </a:r>
            <a:r>
              <a:rPr sz="2200" spc="-5" dirty="0">
                <a:latin typeface="Carlito"/>
                <a:cs typeface="Carlito"/>
              </a:rPr>
              <a:t>line.</a:t>
            </a:r>
            <a:endParaRPr sz="2200">
              <a:latin typeface="Carlito"/>
              <a:cs typeface="Carlito"/>
            </a:endParaRPr>
          </a:p>
          <a:p>
            <a:pPr marL="12700" marR="106045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This allows </a:t>
            </a:r>
            <a:r>
              <a:rPr sz="2200" spc="-5" dirty="0">
                <a:latin typeface="Carlito"/>
                <a:cs typeface="Carlito"/>
              </a:rPr>
              <a:t>the user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specify </a:t>
            </a:r>
            <a:r>
              <a:rPr sz="2200" spc="-15" dirty="0">
                <a:latin typeface="Carlito"/>
                <a:cs typeface="Carlito"/>
              </a:rPr>
              <a:t>configuration </a:t>
            </a:r>
            <a:r>
              <a:rPr sz="2200" spc="-10" dirty="0">
                <a:latin typeface="Carlito"/>
                <a:cs typeface="Carlito"/>
              </a:rPr>
              <a:t>information </a:t>
            </a:r>
            <a:r>
              <a:rPr sz="2200" spc="-5" dirty="0">
                <a:latin typeface="Carlito"/>
                <a:cs typeface="Carlito"/>
              </a:rPr>
              <a:t>when the 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launched.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315200" algn="l"/>
              </a:tabLst>
            </a:pPr>
            <a:r>
              <a:rPr sz="2200" spc="-5" dirty="0">
                <a:latin typeface="Carlito"/>
                <a:cs typeface="Carlito"/>
              </a:rPr>
              <a:t>When an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 launched, the </a:t>
            </a:r>
            <a:r>
              <a:rPr sz="2200" spc="-10" dirty="0">
                <a:latin typeface="Carlito"/>
                <a:cs typeface="Carlito"/>
              </a:rPr>
              <a:t>runtime </a:t>
            </a:r>
            <a:r>
              <a:rPr sz="2200" spc="-25" dirty="0">
                <a:latin typeface="Carlito"/>
                <a:cs typeface="Carlito"/>
              </a:rPr>
              <a:t>system </a:t>
            </a:r>
            <a:r>
              <a:rPr sz="2200" spc="-5" dirty="0">
                <a:latin typeface="Carlito"/>
                <a:cs typeface="Carlito"/>
              </a:rPr>
              <a:t>passes </a:t>
            </a:r>
            <a:r>
              <a:rPr sz="2200" spc="-10" dirty="0">
                <a:latin typeface="Carlito"/>
                <a:cs typeface="Carlito"/>
              </a:rPr>
              <a:t>the command-  </a:t>
            </a:r>
            <a:r>
              <a:rPr sz="2200" spc="-5" dirty="0">
                <a:latin typeface="Carlito"/>
                <a:cs typeface="Carlito"/>
              </a:rPr>
              <a:t>line </a:t>
            </a:r>
            <a:r>
              <a:rPr sz="2200" spc="-10" dirty="0">
                <a:latin typeface="Carlito"/>
                <a:cs typeface="Carlito"/>
              </a:rPr>
              <a:t>arguments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application's </a:t>
            </a:r>
            <a:r>
              <a:rPr sz="2200" spc="-5" dirty="0">
                <a:latin typeface="Carlito"/>
                <a:cs typeface="Carlito"/>
              </a:rPr>
              <a:t>main method via an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array </a:t>
            </a:r>
            <a:r>
              <a:rPr sz="2200" spc="-5" dirty="0">
                <a:latin typeface="Carlito"/>
                <a:cs typeface="Carlito"/>
              </a:rPr>
              <a:t>of	</a:t>
            </a:r>
            <a:r>
              <a:rPr sz="2200" spc="-10" dirty="0">
                <a:latin typeface="Carlito"/>
                <a:cs typeface="Carlito"/>
              </a:rPr>
              <a:t>Strings.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5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5" dirty="0">
                <a:latin typeface="Arial"/>
                <a:cs typeface="Arial"/>
              </a:rPr>
              <a:t>SumOfDigits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3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800" b="1" spc="229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229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98500" marR="310451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b="1" spc="80" dirty="0">
                <a:solidFill>
                  <a:srgbClr val="6A3D3D"/>
                </a:solidFill>
                <a:latin typeface="Arial"/>
                <a:cs typeface="Arial"/>
              </a:rPr>
              <a:t>r1</a:t>
            </a:r>
            <a:r>
              <a:rPr sz="1800" b="1" spc="80" dirty="0">
                <a:latin typeface="Arial"/>
                <a:cs typeface="Arial"/>
              </a:rPr>
              <a:t>=Double.</a:t>
            </a:r>
            <a:r>
              <a:rPr sz="1800" b="1" i="1" spc="80" dirty="0">
                <a:latin typeface="Arial"/>
                <a:cs typeface="Arial"/>
              </a:rPr>
              <a:t>parseDouble(</a:t>
            </a:r>
            <a:r>
              <a:rPr sz="1800" b="1" i="1" spc="8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i="1" spc="80" dirty="0">
                <a:latin typeface="Arial"/>
                <a:cs typeface="Arial"/>
              </a:rPr>
              <a:t>[0]); 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double</a:t>
            </a:r>
            <a:r>
              <a:rPr sz="1800" b="1" spc="434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6A3D3D"/>
                </a:solidFill>
                <a:latin typeface="Arial"/>
                <a:cs typeface="Arial"/>
              </a:rPr>
              <a:t>r2</a:t>
            </a:r>
            <a:r>
              <a:rPr sz="1800" b="1" spc="80" dirty="0">
                <a:latin typeface="Arial"/>
                <a:cs typeface="Arial"/>
              </a:rPr>
              <a:t>=Double.</a:t>
            </a:r>
            <a:r>
              <a:rPr sz="1800" b="1" i="1" spc="80" dirty="0">
                <a:latin typeface="Arial"/>
                <a:cs typeface="Arial"/>
              </a:rPr>
              <a:t>parseDouble(</a:t>
            </a:r>
            <a:r>
              <a:rPr sz="1800" b="1" i="1" spc="8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i="1" spc="80" dirty="0">
                <a:latin typeface="Arial"/>
                <a:cs typeface="Arial"/>
              </a:rPr>
              <a:t>[1]);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39" y="4402963"/>
            <a:ext cx="3634740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spc="165" dirty="0">
                <a:latin typeface="Arial"/>
                <a:cs typeface="Arial"/>
              </a:rPr>
              <a:t>System.</a:t>
            </a:r>
            <a:r>
              <a:rPr sz="1800" b="1" i="1" spc="16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65" dirty="0">
                <a:latin typeface="Arial"/>
                <a:cs typeface="Arial"/>
              </a:rPr>
              <a:t>.println((</a:t>
            </a:r>
            <a:r>
              <a:rPr sz="1800" b="1" i="1" spc="165" dirty="0">
                <a:solidFill>
                  <a:srgbClr val="6A3D3D"/>
                </a:solidFill>
                <a:latin typeface="Arial"/>
                <a:cs typeface="Arial"/>
              </a:rPr>
              <a:t>r1</a:t>
            </a:r>
            <a:r>
              <a:rPr sz="1800" b="1" i="1" spc="165" dirty="0">
                <a:latin typeface="Arial"/>
                <a:cs typeface="Arial"/>
              </a:rPr>
              <a:t>+</a:t>
            </a:r>
            <a:r>
              <a:rPr sz="1800" b="1" i="1" spc="165" dirty="0">
                <a:solidFill>
                  <a:srgbClr val="6A3D3D"/>
                </a:solidFill>
                <a:latin typeface="Arial"/>
                <a:cs typeface="Arial"/>
              </a:rPr>
              <a:t>r2</a:t>
            </a:r>
            <a:r>
              <a:rPr sz="1800" b="1" i="1" spc="165" dirty="0">
                <a:latin typeface="Arial"/>
                <a:cs typeface="Arial"/>
              </a:rPr>
              <a:t>));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4647438"/>
            <a:ext cx="416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-10" dirty="0">
                <a:latin typeface="Arial"/>
                <a:cs typeface="Arial"/>
              </a:rPr>
              <a:t>(NumberFormatException</a:t>
            </a:r>
            <a:r>
              <a:rPr sz="1800" b="1" spc="434" dirty="0">
                <a:latin typeface="Arial"/>
                <a:cs typeface="Arial"/>
              </a:rPr>
              <a:t> </a:t>
            </a:r>
            <a:r>
              <a:rPr sz="1800" b="1" spc="190" dirty="0">
                <a:solidFill>
                  <a:srgbClr val="6A3D3D"/>
                </a:solidFill>
                <a:latin typeface="Arial"/>
                <a:cs typeface="Arial"/>
              </a:rPr>
              <a:t>nfe</a:t>
            </a:r>
            <a:r>
              <a:rPr sz="1800" b="1" spc="19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5225922"/>
            <a:ext cx="4512945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spc="150" dirty="0">
                <a:latin typeface="Arial"/>
                <a:cs typeface="Arial"/>
              </a:rPr>
              <a:t>System.</a:t>
            </a:r>
            <a:r>
              <a:rPr sz="1800" b="1" i="1" spc="15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0" dirty="0">
                <a:latin typeface="Arial"/>
                <a:cs typeface="Arial"/>
              </a:rPr>
              <a:t>.println(</a:t>
            </a:r>
            <a:r>
              <a:rPr sz="1800" b="1" i="1" spc="150" dirty="0">
                <a:solidFill>
                  <a:srgbClr val="2A00FF"/>
                </a:solidFill>
                <a:latin typeface="Arial"/>
                <a:cs typeface="Arial"/>
              </a:rPr>
              <a:t>"Invalid</a:t>
            </a:r>
            <a:r>
              <a:rPr sz="1800" b="1" i="1" spc="44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60" dirty="0">
                <a:solidFill>
                  <a:srgbClr val="2A00FF"/>
                </a:solidFill>
                <a:latin typeface="Arial"/>
                <a:cs typeface="Arial"/>
              </a:rPr>
              <a:t>data"</a:t>
            </a:r>
            <a:r>
              <a:rPr sz="1800" b="1" i="1" spc="16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5470652"/>
            <a:ext cx="15113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5201" y="25095"/>
            <a:ext cx="534339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6045" algn="l"/>
              </a:tabLst>
            </a:pPr>
            <a:r>
              <a:rPr lang="en-US" sz="3800" spc="-135" dirty="0">
                <a:latin typeface="Trebuchet MS"/>
                <a:cs typeface="Trebuchet MS"/>
              </a:rPr>
              <a:t>Conditional Statements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838200"/>
            <a:ext cx="8402320" cy="5270500"/>
          </a:xfrm>
          <a:custGeom>
            <a:avLst/>
            <a:gdLst/>
            <a:ahLst/>
            <a:cxnLst/>
            <a:rect l="l" t="t" r="r" b="b"/>
            <a:pathLst>
              <a:path w="8402320" h="5270500">
                <a:moveTo>
                  <a:pt x="8401812" y="0"/>
                </a:moveTo>
                <a:lnTo>
                  <a:pt x="0" y="0"/>
                </a:lnTo>
                <a:lnTo>
                  <a:pt x="0" y="5269992"/>
                </a:lnTo>
                <a:lnTo>
                  <a:pt x="8401812" y="5269992"/>
                </a:lnTo>
                <a:lnTo>
                  <a:pt x="8401812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760221"/>
            <a:ext cx="7660640" cy="48653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6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2400" b="1" spc="-5" dirty="0">
                <a:latin typeface="Trebuchet MS"/>
                <a:cs typeface="Trebuchet MS"/>
              </a:rPr>
              <a:t>Conditional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Controls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 statement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Nested </a:t>
            </a:r>
            <a:r>
              <a:rPr sz="2400" b="1" dirty="0">
                <a:latin typeface="Trebuchet MS"/>
                <a:cs typeface="Trebuchet MS"/>
              </a:rPr>
              <a:t>if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  <a:p>
            <a:pPr marL="1106805" marR="5080" lvl="2" indent="-180340">
              <a:lnSpc>
                <a:spcPts val="2740"/>
              </a:lnSpc>
              <a:spcBef>
                <a:spcPts val="870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test </a:t>
            </a:r>
            <a:r>
              <a:rPr sz="2400" b="1" dirty="0">
                <a:latin typeface="Trebuchet MS"/>
                <a:cs typeface="Trebuchet MS"/>
              </a:rPr>
              <a:t>for </a:t>
            </a:r>
            <a:r>
              <a:rPr sz="2400" b="1" spc="-5" dirty="0">
                <a:latin typeface="Trebuchet MS"/>
                <a:cs typeface="Trebuchet MS"/>
              </a:rPr>
              <a:t>more </a:t>
            </a:r>
            <a:r>
              <a:rPr sz="2400" b="1" dirty="0">
                <a:latin typeface="Trebuchet MS"/>
                <a:cs typeface="Trebuchet MS"/>
              </a:rPr>
              <a:t>than one </a:t>
            </a:r>
            <a:r>
              <a:rPr sz="2400" b="1" spc="-5" dirty="0">
                <a:latin typeface="Trebuchet MS"/>
                <a:cs typeface="Trebuchet MS"/>
              </a:rPr>
              <a:t>condition </a:t>
            </a:r>
            <a:r>
              <a:rPr sz="2400" b="1" dirty="0">
                <a:latin typeface="Trebuchet MS"/>
                <a:cs typeface="Trebuchet MS"/>
              </a:rPr>
              <a:t>for a </a:t>
            </a:r>
            <a:r>
              <a:rPr sz="2400" b="1" spc="-5" dirty="0">
                <a:latin typeface="Trebuchet MS"/>
                <a:cs typeface="Trebuchet MS"/>
              </a:rPr>
              <a:t>true  expression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 </a:t>
            </a: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ladder</a:t>
            </a:r>
            <a:endParaRPr sz="2400" dirty="0">
              <a:latin typeface="Trebuchet MS"/>
              <a:cs typeface="Trebuchet MS"/>
            </a:endParaRPr>
          </a:p>
          <a:p>
            <a:pPr marL="1106805" lvl="2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2400" b="1" dirty="0">
                <a:latin typeface="Trebuchet MS"/>
                <a:cs typeface="Trebuchet MS"/>
              </a:rPr>
              <a:t>Usage:</a:t>
            </a:r>
            <a:endParaRPr sz="2400" dirty="0">
              <a:latin typeface="Trebuchet MS"/>
              <a:cs typeface="Trebuchet MS"/>
            </a:endParaRPr>
          </a:p>
          <a:p>
            <a:pPr marL="1564005" lvl="3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564640" algn="l"/>
              </a:tabLst>
            </a:pPr>
            <a:r>
              <a:rPr sz="2400" b="1" spc="-5" dirty="0">
                <a:latin typeface="Trebuchet MS"/>
                <a:cs typeface="Trebuchet MS"/>
              </a:rPr>
              <a:t>Multiple-choice: </a:t>
            </a: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select </a:t>
            </a:r>
            <a:r>
              <a:rPr sz="2400" b="1" dirty="0">
                <a:latin typeface="Trebuchet MS"/>
                <a:cs typeface="Trebuchet MS"/>
              </a:rPr>
              <a:t>one </a:t>
            </a:r>
            <a:r>
              <a:rPr sz="2400" b="1" spc="-5" dirty="0">
                <a:latin typeface="Trebuchet MS"/>
                <a:cs typeface="Trebuchet MS"/>
              </a:rPr>
              <a:t>out </a:t>
            </a:r>
            <a:r>
              <a:rPr sz="2400" b="1" dirty="0">
                <a:latin typeface="Trebuchet MS"/>
                <a:cs typeface="Trebuchet MS"/>
              </a:rPr>
              <a:t>of</a:t>
            </a:r>
            <a:r>
              <a:rPr sz="2400" b="1" spc="1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many</a:t>
            </a:r>
            <a:endParaRPr sz="2400" dirty="0">
              <a:latin typeface="Trebuchet MS"/>
              <a:cs typeface="Trebuchet MS"/>
            </a:endParaRPr>
          </a:p>
          <a:p>
            <a:pPr marL="1564005" lvl="3" indent="-18034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1564640" algn="l"/>
              </a:tabLst>
            </a:pP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dirty="0">
                <a:latin typeface="Trebuchet MS"/>
                <a:cs typeface="Trebuchet MS"/>
              </a:rPr>
              <a:t>check for</a:t>
            </a:r>
            <a:r>
              <a:rPr sz="2400" b="1" spc="145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ranges</a:t>
            </a:r>
            <a:endParaRPr sz="2400" dirty="0">
              <a:latin typeface="Trebuchet MS"/>
              <a:cs typeface="Trebuchet MS"/>
            </a:endParaRPr>
          </a:p>
          <a:p>
            <a:pPr marL="649605" lvl="1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b="1" dirty="0">
                <a:latin typeface="Trebuchet MS"/>
                <a:cs typeface="Trebuchet MS"/>
              </a:rPr>
              <a:t>switch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0" y="685800"/>
                  </a:moveTo>
                  <a:lnTo>
                    <a:pt x="9144000" y="685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1"/>
            <a:ext cx="6012434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400" spc="-135" dirty="0">
                <a:latin typeface="Trebuchet MS"/>
                <a:cs typeface="Trebuchet MS"/>
              </a:rPr>
              <a:t>Conditional Statements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0100" y="1447800"/>
            <a:ext cx="7543800" cy="401320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18415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4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400" b="1" spc="-10" dirty="0">
                <a:latin typeface="Trebuchet MS"/>
                <a:cs typeface="Trebuchet MS"/>
              </a:rPr>
              <a:t>Iterative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Controls</a:t>
            </a:r>
            <a:endParaRPr sz="24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6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400" b="1" spc="-40" dirty="0"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45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</a:tabLst>
            </a:pPr>
            <a:r>
              <a:rPr sz="2400" b="1" spc="-5" dirty="0">
                <a:latin typeface="Trebuchet MS"/>
                <a:cs typeface="Trebuchet MS"/>
              </a:rPr>
              <a:t>while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  <a:tab pos="1811020" algn="l"/>
              </a:tabLst>
            </a:pPr>
            <a:r>
              <a:rPr sz="2400" b="1" dirty="0">
                <a:latin typeface="Trebuchet MS"/>
                <a:cs typeface="Trebuchet MS"/>
              </a:rPr>
              <a:t>do	while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</a:tabLst>
            </a:pPr>
            <a:r>
              <a:rPr sz="2400" b="1" dirty="0">
                <a:latin typeface="Trebuchet MS"/>
                <a:cs typeface="Trebuchet MS"/>
              </a:rPr>
              <a:t>for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400" b="1" spc="-5" dirty="0">
                <a:latin typeface="Trebuchet MS"/>
                <a:cs typeface="Trebuchet MS"/>
              </a:rPr>
              <a:t>Nested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Arial"/>
              <a:buChar char="•"/>
              <a:tabLst>
                <a:tab pos="271780" algn="l"/>
              </a:tabLst>
            </a:pPr>
            <a:r>
              <a:rPr sz="2400" b="1" spc="-5" dirty="0">
                <a:latin typeface="Trebuchet MS"/>
                <a:cs typeface="Trebuchet MS"/>
              </a:rPr>
              <a:t>Break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continue statements in 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400" b="1" spc="-5" dirty="0">
                <a:latin typeface="Trebuchet MS"/>
                <a:cs typeface="Trebuchet MS"/>
              </a:rPr>
              <a:t>About Increment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decrement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operators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32715"/>
            <a:ext cx="578383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200" dirty="0">
                <a:latin typeface="Trebuchet MS"/>
                <a:cs typeface="Trebuchet MS"/>
              </a:rPr>
              <a:t>Classes, Object, Scope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1295400"/>
            <a:ext cx="7543800" cy="329819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271145" indent="-180340">
              <a:lnSpc>
                <a:spcPct val="100000"/>
              </a:lnSpc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Introduction to classes </a:t>
            </a:r>
            <a:r>
              <a:rPr sz="2200" b="1" spc="-10" dirty="0">
                <a:latin typeface="Trebuchet MS"/>
                <a:cs typeface="Trebuchet MS"/>
              </a:rPr>
              <a:t>and</a:t>
            </a:r>
            <a:r>
              <a:rPr sz="2200" b="1" spc="5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objects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Explain object</a:t>
            </a:r>
            <a:r>
              <a:rPr sz="2200" b="1" spc="40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scope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10" dirty="0">
                <a:latin typeface="Trebuchet MS"/>
                <a:cs typeface="Trebuchet MS"/>
              </a:rPr>
              <a:t>Java reference</a:t>
            </a:r>
            <a:r>
              <a:rPr sz="2200" b="1" spc="3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Object</a:t>
            </a:r>
            <a:r>
              <a:rPr sz="2200" b="1" spc="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scope</a:t>
            </a:r>
            <a:endParaRPr sz="22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200" b="1" spc="-5" dirty="0">
                <a:latin typeface="Trebuchet MS"/>
                <a:cs typeface="Trebuchet MS"/>
              </a:rPr>
              <a:t>Explanation using </a:t>
            </a:r>
            <a:r>
              <a:rPr sz="2200" b="1" spc="-10" dirty="0">
                <a:latin typeface="Trebuchet MS"/>
                <a:cs typeface="Trebuchet MS"/>
              </a:rPr>
              <a:t>memory</a:t>
            </a:r>
            <a:r>
              <a:rPr sz="2200" b="1" spc="7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structures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0"/>
              <a:ext cx="9067800" cy="574675"/>
            </a:xfrm>
            <a:custGeom>
              <a:avLst/>
              <a:gdLst/>
              <a:ahLst/>
              <a:cxnLst/>
              <a:rect l="l" t="t" r="r" b="b"/>
              <a:pathLst>
                <a:path w="9067800" h="574675">
                  <a:moveTo>
                    <a:pt x="906780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9067800" y="574548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908" y="0"/>
            <a:ext cx="7903209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Introduction </a:t>
            </a:r>
            <a:r>
              <a:rPr sz="3800" dirty="0">
                <a:latin typeface="Trebuchet MS"/>
                <a:cs typeface="Trebuchet MS"/>
              </a:rPr>
              <a:t>to classes and</a:t>
            </a:r>
            <a:r>
              <a:rPr sz="3800" spc="-1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objects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1500581"/>
            <a:ext cx="8001634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 class is a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specifications that </a:t>
            </a:r>
            <a:r>
              <a:rPr sz="2400" spc="-5" dirty="0">
                <a:latin typeface="Carlito"/>
                <a:cs typeface="Carlito"/>
              </a:rPr>
              <a:t>describes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characteristics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40"/>
              </a:lnSpc>
            </a:pPr>
            <a:r>
              <a:rPr sz="2400" b="1" spc="-20" dirty="0">
                <a:latin typeface="Carlito"/>
                <a:cs typeface="Carlito"/>
              </a:rPr>
              <a:t>(state)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behavior(functionality)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entity.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5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Entities are real-world objects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are distinguishable </a:t>
            </a:r>
            <a:r>
              <a:rPr sz="2200" spc="-15" dirty="0">
                <a:latin typeface="Carlito"/>
                <a:cs typeface="Carlito"/>
              </a:rPr>
              <a:t>from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other</a:t>
            </a:r>
            <a:endParaRPr sz="22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tabLst>
                <a:tab pos="4307205" algn="l"/>
              </a:tabLst>
            </a:pPr>
            <a:r>
              <a:rPr sz="2200" spc="-10" dirty="0">
                <a:latin typeface="Carlito"/>
                <a:cs typeface="Carlito"/>
              </a:rPr>
              <a:t>objects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transformed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into	</a:t>
            </a:r>
            <a:r>
              <a:rPr sz="2200" spc="-10" dirty="0">
                <a:latin typeface="Carlito"/>
                <a:cs typeface="Carlito"/>
              </a:rPr>
              <a:t>programming-world </a:t>
            </a:r>
            <a:r>
              <a:rPr sz="2200" spc="-5" dirty="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  <a:spcBef>
                <a:spcPts val="15"/>
              </a:spcBef>
            </a:pPr>
            <a:r>
              <a:rPr sz="2200" spc="-5" dirty="0">
                <a:latin typeface="Carlito"/>
                <a:cs typeface="Carlito"/>
              </a:rPr>
              <a:t>Ex. </a:t>
            </a:r>
            <a:r>
              <a:rPr sz="2200" spc="-15" dirty="0">
                <a:latin typeface="Carlito"/>
                <a:cs typeface="Carlito"/>
              </a:rPr>
              <a:t>Account, </a:t>
            </a:r>
            <a:r>
              <a:rPr sz="2200" spc="-10" dirty="0">
                <a:latin typeface="Carlito"/>
                <a:cs typeface="Carlito"/>
              </a:rPr>
              <a:t>Employee, </a:t>
            </a:r>
            <a:r>
              <a:rPr sz="2200" spc="-30" dirty="0">
                <a:latin typeface="Carlito"/>
                <a:cs typeface="Carlito"/>
              </a:rPr>
              <a:t>Supplier, </a:t>
            </a:r>
            <a:r>
              <a:rPr sz="2200" spc="-10" dirty="0">
                <a:latin typeface="Carlito"/>
                <a:cs typeface="Carlito"/>
              </a:rPr>
              <a:t>Student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etc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92944" y="3873944"/>
            <a:ext cx="1646555" cy="1169035"/>
            <a:chOff x="3492944" y="3873944"/>
            <a:chExt cx="1646555" cy="1169035"/>
          </a:xfrm>
        </p:grpSpPr>
        <p:sp>
          <p:nvSpPr>
            <p:cNvPr id="8" name="object 8"/>
            <p:cNvSpPr/>
            <p:nvPr/>
          </p:nvSpPr>
          <p:spPr>
            <a:xfrm>
              <a:off x="3505962" y="3886962"/>
              <a:ext cx="1620520" cy="1143000"/>
            </a:xfrm>
            <a:custGeom>
              <a:avLst/>
              <a:gdLst/>
              <a:ahLst/>
              <a:cxnLst/>
              <a:rect l="l" t="t" r="r" b="b"/>
              <a:pathLst>
                <a:path w="1620520" h="1143000">
                  <a:moveTo>
                    <a:pt x="810005" y="0"/>
                  </a:moveTo>
                  <a:lnTo>
                    <a:pt x="754554" y="1318"/>
                  </a:lnTo>
                  <a:lnTo>
                    <a:pt x="700105" y="5217"/>
                  </a:lnTo>
                  <a:lnTo>
                    <a:pt x="646778" y="11612"/>
                  </a:lnTo>
                  <a:lnTo>
                    <a:pt x="594695" y="20417"/>
                  </a:lnTo>
                  <a:lnTo>
                    <a:pt x="543975" y="31546"/>
                  </a:lnTo>
                  <a:lnTo>
                    <a:pt x="494740" y="44916"/>
                  </a:lnTo>
                  <a:lnTo>
                    <a:pt x="447110" y="60440"/>
                  </a:lnTo>
                  <a:lnTo>
                    <a:pt x="401207" y="78034"/>
                  </a:lnTo>
                  <a:lnTo>
                    <a:pt x="357150" y="97612"/>
                  </a:lnTo>
                  <a:lnTo>
                    <a:pt x="315060" y="119090"/>
                  </a:lnTo>
                  <a:lnTo>
                    <a:pt x="275059" y="142381"/>
                  </a:lnTo>
                  <a:lnTo>
                    <a:pt x="237267" y="167401"/>
                  </a:lnTo>
                  <a:lnTo>
                    <a:pt x="201805" y="194065"/>
                  </a:lnTo>
                  <a:lnTo>
                    <a:pt x="168793" y="222288"/>
                  </a:lnTo>
                  <a:lnTo>
                    <a:pt x="138352" y="251984"/>
                  </a:lnTo>
                  <a:lnTo>
                    <a:pt x="110602" y="283068"/>
                  </a:lnTo>
                  <a:lnTo>
                    <a:pt x="85666" y="315456"/>
                  </a:lnTo>
                  <a:lnTo>
                    <a:pt x="63662" y="349061"/>
                  </a:lnTo>
                  <a:lnTo>
                    <a:pt x="44713" y="383799"/>
                  </a:lnTo>
                  <a:lnTo>
                    <a:pt x="28938" y="419585"/>
                  </a:lnTo>
                  <a:lnTo>
                    <a:pt x="16458" y="456333"/>
                  </a:lnTo>
                  <a:lnTo>
                    <a:pt x="7395" y="493958"/>
                  </a:lnTo>
                  <a:lnTo>
                    <a:pt x="1869" y="532375"/>
                  </a:lnTo>
                  <a:lnTo>
                    <a:pt x="0" y="571500"/>
                  </a:lnTo>
                  <a:lnTo>
                    <a:pt x="1869" y="610624"/>
                  </a:lnTo>
                  <a:lnTo>
                    <a:pt x="7395" y="649041"/>
                  </a:lnTo>
                  <a:lnTo>
                    <a:pt x="16458" y="686666"/>
                  </a:lnTo>
                  <a:lnTo>
                    <a:pt x="28938" y="723414"/>
                  </a:lnTo>
                  <a:lnTo>
                    <a:pt x="44713" y="759200"/>
                  </a:lnTo>
                  <a:lnTo>
                    <a:pt x="63662" y="793938"/>
                  </a:lnTo>
                  <a:lnTo>
                    <a:pt x="85666" y="827543"/>
                  </a:lnTo>
                  <a:lnTo>
                    <a:pt x="110602" y="859931"/>
                  </a:lnTo>
                  <a:lnTo>
                    <a:pt x="138352" y="891015"/>
                  </a:lnTo>
                  <a:lnTo>
                    <a:pt x="168793" y="920711"/>
                  </a:lnTo>
                  <a:lnTo>
                    <a:pt x="201805" y="948934"/>
                  </a:lnTo>
                  <a:lnTo>
                    <a:pt x="237267" y="975598"/>
                  </a:lnTo>
                  <a:lnTo>
                    <a:pt x="275059" y="1000618"/>
                  </a:lnTo>
                  <a:lnTo>
                    <a:pt x="315060" y="1023909"/>
                  </a:lnTo>
                  <a:lnTo>
                    <a:pt x="357150" y="1045387"/>
                  </a:lnTo>
                  <a:lnTo>
                    <a:pt x="401207" y="1064965"/>
                  </a:lnTo>
                  <a:lnTo>
                    <a:pt x="447110" y="1082559"/>
                  </a:lnTo>
                  <a:lnTo>
                    <a:pt x="494740" y="1098083"/>
                  </a:lnTo>
                  <a:lnTo>
                    <a:pt x="543975" y="1111453"/>
                  </a:lnTo>
                  <a:lnTo>
                    <a:pt x="594695" y="1122582"/>
                  </a:lnTo>
                  <a:lnTo>
                    <a:pt x="646778" y="1131387"/>
                  </a:lnTo>
                  <a:lnTo>
                    <a:pt x="700105" y="1137782"/>
                  </a:lnTo>
                  <a:lnTo>
                    <a:pt x="754554" y="1141681"/>
                  </a:lnTo>
                  <a:lnTo>
                    <a:pt x="810005" y="1143000"/>
                  </a:lnTo>
                  <a:lnTo>
                    <a:pt x="865457" y="1141681"/>
                  </a:lnTo>
                  <a:lnTo>
                    <a:pt x="919906" y="1137782"/>
                  </a:lnTo>
                  <a:lnTo>
                    <a:pt x="973233" y="1131387"/>
                  </a:lnTo>
                  <a:lnTo>
                    <a:pt x="1025316" y="1122582"/>
                  </a:lnTo>
                  <a:lnTo>
                    <a:pt x="1076036" y="1111453"/>
                  </a:lnTo>
                  <a:lnTo>
                    <a:pt x="1125271" y="1098083"/>
                  </a:lnTo>
                  <a:lnTo>
                    <a:pt x="1172901" y="1082559"/>
                  </a:lnTo>
                  <a:lnTo>
                    <a:pt x="1218804" y="1064965"/>
                  </a:lnTo>
                  <a:lnTo>
                    <a:pt x="1262861" y="1045387"/>
                  </a:lnTo>
                  <a:lnTo>
                    <a:pt x="1304951" y="1023909"/>
                  </a:lnTo>
                  <a:lnTo>
                    <a:pt x="1344952" y="1000618"/>
                  </a:lnTo>
                  <a:lnTo>
                    <a:pt x="1382744" y="975598"/>
                  </a:lnTo>
                  <a:lnTo>
                    <a:pt x="1418206" y="948934"/>
                  </a:lnTo>
                  <a:lnTo>
                    <a:pt x="1451218" y="920711"/>
                  </a:lnTo>
                  <a:lnTo>
                    <a:pt x="1481659" y="891015"/>
                  </a:lnTo>
                  <a:lnTo>
                    <a:pt x="1509409" y="859931"/>
                  </a:lnTo>
                  <a:lnTo>
                    <a:pt x="1534345" y="827543"/>
                  </a:lnTo>
                  <a:lnTo>
                    <a:pt x="1556349" y="793938"/>
                  </a:lnTo>
                  <a:lnTo>
                    <a:pt x="1575298" y="759200"/>
                  </a:lnTo>
                  <a:lnTo>
                    <a:pt x="1591073" y="723414"/>
                  </a:lnTo>
                  <a:lnTo>
                    <a:pt x="1603553" y="686666"/>
                  </a:lnTo>
                  <a:lnTo>
                    <a:pt x="1612616" y="649041"/>
                  </a:lnTo>
                  <a:lnTo>
                    <a:pt x="1618142" y="610624"/>
                  </a:lnTo>
                  <a:lnTo>
                    <a:pt x="1620012" y="571500"/>
                  </a:lnTo>
                  <a:lnTo>
                    <a:pt x="1618142" y="532375"/>
                  </a:lnTo>
                  <a:lnTo>
                    <a:pt x="1612616" y="493958"/>
                  </a:lnTo>
                  <a:lnTo>
                    <a:pt x="1603553" y="456333"/>
                  </a:lnTo>
                  <a:lnTo>
                    <a:pt x="1591073" y="419585"/>
                  </a:lnTo>
                  <a:lnTo>
                    <a:pt x="1575298" y="383799"/>
                  </a:lnTo>
                  <a:lnTo>
                    <a:pt x="1556349" y="349061"/>
                  </a:lnTo>
                  <a:lnTo>
                    <a:pt x="1534345" y="315456"/>
                  </a:lnTo>
                  <a:lnTo>
                    <a:pt x="1509409" y="283068"/>
                  </a:lnTo>
                  <a:lnTo>
                    <a:pt x="1481659" y="251984"/>
                  </a:lnTo>
                  <a:lnTo>
                    <a:pt x="1451218" y="222288"/>
                  </a:lnTo>
                  <a:lnTo>
                    <a:pt x="1418206" y="194065"/>
                  </a:lnTo>
                  <a:lnTo>
                    <a:pt x="1382744" y="167401"/>
                  </a:lnTo>
                  <a:lnTo>
                    <a:pt x="1344952" y="142381"/>
                  </a:lnTo>
                  <a:lnTo>
                    <a:pt x="1304951" y="119090"/>
                  </a:lnTo>
                  <a:lnTo>
                    <a:pt x="1262861" y="97612"/>
                  </a:lnTo>
                  <a:lnTo>
                    <a:pt x="1218804" y="78034"/>
                  </a:lnTo>
                  <a:lnTo>
                    <a:pt x="1172901" y="60440"/>
                  </a:lnTo>
                  <a:lnTo>
                    <a:pt x="1125271" y="44916"/>
                  </a:lnTo>
                  <a:lnTo>
                    <a:pt x="1076036" y="31546"/>
                  </a:lnTo>
                  <a:lnTo>
                    <a:pt x="1025316" y="20417"/>
                  </a:lnTo>
                  <a:lnTo>
                    <a:pt x="973233" y="11612"/>
                  </a:lnTo>
                  <a:lnTo>
                    <a:pt x="919906" y="5217"/>
                  </a:lnTo>
                  <a:lnTo>
                    <a:pt x="865457" y="1318"/>
                  </a:lnTo>
                  <a:lnTo>
                    <a:pt x="8100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962" y="3886962"/>
              <a:ext cx="1620520" cy="1143000"/>
            </a:xfrm>
            <a:custGeom>
              <a:avLst/>
              <a:gdLst/>
              <a:ahLst/>
              <a:cxnLst/>
              <a:rect l="l" t="t" r="r" b="b"/>
              <a:pathLst>
                <a:path w="1620520" h="1143000">
                  <a:moveTo>
                    <a:pt x="0" y="571500"/>
                  </a:moveTo>
                  <a:lnTo>
                    <a:pt x="1869" y="532375"/>
                  </a:lnTo>
                  <a:lnTo>
                    <a:pt x="7395" y="493958"/>
                  </a:lnTo>
                  <a:lnTo>
                    <a:pt x="16458" y="456333"/>
                  </a:lnTo>
                  <a:lnTo>
                    <a:pt x="28938" y="419585"/>
                  </a:lnTo>
                  <a:lnTo>
                    <a:pt x="44713" y="383799"/>
                  </a:lnTo>
                  <a:lnTo>
                    <a:pt x="63662" y="349061"/>
                  </a:lnTo>
                  <a:lnTo>
                    <a:pt x="85666" y="315456"/>
                  </a:lnTo>
                  <a:lnTo>
                    <a:pt x="110602" y="283068"/>
                  </a:lnTo>
                  <a:lnTo>
                    <a:pt x="138352" y="251984"/>
                  </a:lnTo>
                  <a:lnTo>
                    <a:pt x="168793" y="222288"/>
                  </a:lnTo>
                  <a:lnTo>
                    <a:pt x="201805" y="194065"/>
                  </a:lnTo>
                  <a:lnTo>
                    <a:pt x="237267" y="167401"/>
                  </a:lnTo>
                  <a:lnTo>
                    <a:pt x="275059" y="142381"/>
                  </a:lnTo>
                  <a:lnTo>
                    <a:pt x="315060" y="119090"/>
                  </a:lnTo>
                  <a:lnTo>
                    <a:pt x="357150" y="97612"/>
                  </a:lnTo>
                  <a:lnTo>
                    <a:pt x="401207" y="78034"/>
                  </a:lnTo>
                  <a:lnTo>
                    <a:pt x="447110" y="60440"/>
                  </a:lnTo>
                  <a:lnTo>
                    <a:pt x="494740" y="44916"/>
                  </a:lnTo>
                  <a:lnTo>
                    <a:pt x="543975" y="31546"/>
                  </a:lnTo>
                  <a:lnTo>
                    <a:pt x="594695" y="20417"/>
                  </a:lnTo>
                  <a:lnTo>
                    <a:pt x="646778" y="11612"/>
                  </a:lnTo>
                  <a:lnTo>
                    <a:pt x="700105" y="5217"/>
                  </a:lnTo>
                  <a:lnTo>
                    <a:pt x="754554" y="1318"/>
                  </a:lnTo>
                  <a:lnTo>
                    <a:pt x="810005" y="0"/>
                  </a:lnTo>
                  <a:lnTo>
                    <a:pt x="865457" y="1318"/>
                  </a:lnTo>
                  <a:lnTo>
                    <a:pt x="919906" y="5217"/>
                  </a:lnTo>
                  <a:lnTo>
                    <a:pt x="973233" y="11612"/>
                  </a:lnTo>
                  <a:lnTo>
                    <a:pt x="1025316" y="20417"/>
                  </a:lnTo>
                  <a:lnTo>
                    <a:pt x="1076036" y="31546"/>
                  </a:lnTo>
                  <a:lnTo>
                    <a:pt x="1125271" y="44916"/>
                  </a:lnTo>
                  <a:lnTo>
                    <a:pt x="1172901" y="60440"/>
                  </a:lnTo>
                  <a:lnTo>
                    <a:pt x="1218804" y="78034"/>
                  </a:lnTo>
                  <a:lnTo>
                    <a:pt x="1262861" y="97612"/>
                  </a:lnTo>
                  <a:lnTo>
                    <a:pt x="1304951" y="119090"/>
                  </a:lnTo>
                  <a:lnTo>
                    <a:pt x="1344952" y="142381"/>
                  </a:lnTo>
                  <a:lnTo>
                    <a:pt x="1382744" y="167401"/>
                  </a:lnTo>
                  <a:lnTo>
                    <a:pt x="1418206" y="194065"/>
                  </a:lnTo>
                  <a:lnTo>
                    <a:pt x="1451218" y="222288"/>
                  </a:lnTo>
                  <a:lnTo>
                    <a:pt x="1481659" y="251984"/>
                  </a:lnTo>
                  <a:lnTo>
                    <a:pt x="1509409" y="283068"/>
                  </a:lnTo>
                  <a:lnTo>
                    <a:pt x="1534345" y="315456"/>
                  </a:lnTo>
                  <a:lnTo>
                    <a:pt x="1556349" y="349061"/>
                  </a:lnTo>
                  <a:lnTo>
                    <a:pt x="1575298" y="383799"/>
                  </a:lnTo>
                  <a:lnTo>
                    <a:pt x="1591073" y="419585"/>
                  </a:lnTo>
                  <a:lnTo>
                    <a:pt x="1603553" y="456333"/>
                  </a:lnTo>
                  <a:lnTo>
                    <a:pt x="1612616" y="493958"/>
                  </a:lnTo>
                  <a:lnTo>
                    <a:pt x="1618142" y="532375"/>
                  </a:lnTo>
                  <a:lnTo>
                    <a:pt x="1620012" y="571500"/>
                  </a:lnTo>
                  <a:lnTo>
                    <a:pt x="1618142" y="610624"/>
                  </a:lnTo>
                  <a:lnTo>
                    <a:pt x="1612616" y="649041"/>
                  </a:lnTo>
                  <a:lnTo>
                    <a:pt x="1603553" y="686666"/>
                  </a:lnTo>
                  <a:lnTo>
                    <a:pt x="1591073" y="723414"/>
                  </a:lnTo>
                  <a:lnTo>
                    <a:pt x="1575298" y="759200"/>
                  </a:lnTo>
                  <a:lnTo>
                    <a:pt x="1556349" y="793938"/>
                  </a:lnTo>
                  <a:lnTo>
                    <a:pt x="1534345" y="827543"/>
                  </a:lnTo>
                  <a:lnTo>
                    <a:pt x="1509409" y="859931"/>
                  </a:lnTo>
                  <a:lnTo>
                    <a:pt x="1481659" y="891015"/>
                  </a:lnTo>
                  <a:lnTo>
                    <a:pt x="1451218" y="920711"/>
                  </a:lnTo>
                  <a:lnTo>
                    <a:pt x="1418206" y="948934"/>
                  </a:lnTo>
                  <a:lnTo>
                    <a:pt x="1382744" y="975598"/>
                  </a:lnTo>
                  <a:lnTo>
                    <a:pt x="1344952" y="1000618"/>
                  </a:lnTo>
                  <a:lnTo>
                    <a:pt x="1304951" y="1023909"/>
                  </a:lnTo>
                  <a:lnTo>
                    <a:pt x="1262861" y="1045387"/>
                  </a:lnTo>
                  <a:lnTo>
                    <a:pt x="1218804" y="1064965"/>
                  </a:lnTo>
                  <a:lnTo>
                    <a:pt x="1172901" y="1082559"/>
                  </a:lnTo>
                  <a:lnTo>
                    <a:pt x="1125271" y="1098083"/>
                  </a:lnTo>
                  <a:lnTo>
                    <a:pt x="1076036" y="1111453"/>
                  </a:lnTo>
                  <a:lnTo>
                    <a:pt x="1025316" y="1122582"/>
                  </a:lnTo>
                  <a:lnTo>
                    <a:pt x="973233" y="1131387"/>
                  </a:lnTo>
                  <a:lnTo>
                    <a:pt x="919906" y="1137782"/>
                  </a:lnTo>
                  <a:lnTo>
                    <a:pt x="865457" y="1141681"/>
                  </a:lnTo>
                  <a:lnTo>
                    <a:pt x="810005" y="1143000"/>
                  </a:lnTo>
                  <a:lnTo>
                    <a:pt x="754554" y="1141681"/>
                  </a:lnTo>
                  <a:lnTo>
                    <a:pt x="700105" y="1137782"/>
                  </a:lnTo>
                  <a:lnTo>
                    <a:pt x="646778" y="1131387"/>
                  </a:lnTo>
                  <a:lnTo>
                    <a:pt x="594695" y="1122582"/>
                  </a:lnTo>
                  <a:lnTo>
                    <a:pt x="543975" y="1111453"/>
                  </a:lnTo>
                  <a:lnTo>
                    <a:pt x="494740" y="1098083"/>
                  </a:lnTo>
                  <a:lnTo>
                    <a:pt x="447110" y="1082559"/>
                  </a:lnTo>
                  <a:lnTo>
                    <a:pt x="401207" y="1064965"/>
                  </a:lnTo>
                  <a:lnTo>
                    <a:pt x="357150" y="1045387"/>
                  </a:lnTo>
                  <a:lnTo>
                    <a:pt x="315060" y="1023909"/>
                  </a:lnTo>
                  <a:lnTo>
                    <a:pt x="275059" y="1000618"/>
                  </a:lnTo>
                  <a:lnTo>
                    <a:pt x="237267" y="975598"/>
                  </a:lnTo>
                  <a:lnTo>
                    <a:pt x="201805" y="948934"/>
                  </a:lnTo>
                  <a:lnTo>
                    <a:pt x="168793" y="920711"/>
                  </a:lnTo>
                  <a:lnTo>
                    <a:pt x="138352" y="891015"/>
                  </a:lnTo>
                  <a:lnTo>
                    <a:pt x="110602" y="859931"/>
                  </a:lnTo>
                  <a:lnTo>
                    <a:pt x="85666" y="827543"/>
                  </a:lnTo>
                  <a:lnTo>
                    <a:pt x="63662" y="793938"/>
                  </a:lnTo>
                  <a:lnTo>
                    <a:pt x="44713" y="759200"/>
                  </a:lnTo>
                  <a:lnTo>
                    <a:pt x="28938" y="723414"/>
                  </a:lnTo>
                  <a:lnTo>
                    <a:pt x="16458" y="686666"/>
                  </a:lnTo>
                  <a:lnTo>
                    <a:pt x="7395" y="649041"/>
                  </a:lnTo>
                  <a:lnTo>
                    <a:pt x="1869" y="610624"/>
                  </a:lnTo>
                  <a:lnTo>
                    <a:pt x="0" y="5715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9991" y="4302328"/>
            <a:ext cx="631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En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6573" y="5182361"/>
            <a:ext cx="1447800" cy="457200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Has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761" y="5182361"/>
            <a:ext cx="1447800" cy="457200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Does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9712" y="4643501"/>
            <a:ext cx="2590165" cy="549275"/>
          </a:xfrm>
          <a:custGeom>
            <a:avLst/>
            <a:gdLst/>
            <a:ahLst/>
            <a:cxnLst/>
            <a:rect l="l" t="t" r="r" b="b"/>
            <a:pathLst>
              <a:path w="2590165" h="549275">
                <a:moveTo>
                  <a:pt x="716026" y="223901"/>
                </a:moveTo>
                <a:lnTo>
                  <a:pt x="710819" y="212217"/>
                </a:lnTo>
                <a:lnTo>
                  <a:pt x="30314" y="517321"/>
                </a:lnTo>
                <a:lnTo>
                  <a:pt x="67945" y="464693"/>
                </a:lnTo>
                <a:lnTo>
                  <a:pt x="69977" y="461772"/>
                </a:lnTo>
                <a:lnTo>
                  <a:pt x="69342" y="457835"/>
                </a:lnTo>
                <a:lnTo>
                  <a:pt x="66548" y="455803"/>
                </a:lnTo>
                <a:lnTo>
                  <a:pt x="63627" y="453771"/>
                </a:lnTo>
                <a:lnTo>
                  <a:pt x="59690" y="454406"/>
                </a:lnTo>
                <a:lnTo>
                  <a:pt x="57658" y="457327"/>
                </a:lnTo>
                <a:lnTo>
                  <a:pt x="0" y="537845"/>
                </a:lnTo>
                <a:lnTo>
                  <a:pt x="101981" y="548767"/>
                </a:lnTo>
                <a:lnTo>
                  <a:pt x="105156" y="546227"/>
                </a:lnTo>
                <a:lnTo>
                  <a:pt x="105918" y="539242"/>
                </a:lnTo>
                <a:lnTo>
                  <a:pt x="105283" y="538480"/>
                </a:lnTo>
                <a:lnTo>
                  <a:pt x="103378" y="536194"/>
                </a:lnTo>
                <a:lnTo>
                  <a:pt x="35445" y="528916"/>
                </a:lnTo>
                <a:lnTo>
                  <a:pt x="716026" y="223901"/>
                </a:lnTo>
                <a:close/>
              </a:path>
              <a:path w="2590165" h="549275">
                <a:moveTo>
                  <a:pt x="2590038" y="538099"/>
                </a:moveTo>
                <a:lnTo>
                  <a:pt x="2588857" y="534416"/>
                </a:lnTo>
                <a:lnTo>
                  <a:pt x="2559939" y="443738"/>
                </a:lnTo>
                <a:lnTo>
                  <a:pt x="2558923" y="440309"/>
                </a:lnTo>
                <a:lnTo>
                  <a:pt x="2555367" y="438531"/>
                </a:lnTo>
                <a:lnTo>
                  <a:pt x="2552065" y="439547"/>
                </a:lnTo>
                <a:lnTo>
                  <a:pt x="2548636" y="440563"/>
                </a:lnTo>
                <a:lnTo>
                  <a:pt x="2546858" y="444246"/>
                </a:lnTo>
                <a:lnTo>
                  <a:pt x="2547874" y="447548"/>
                </a:lnTo>
                <a:lnTo>
                  <a:pt x="2567546" y="509308"/>
                </a:lnTo>
                <a:lnTo>
                  <a:pt x="2003806" y="0"/>
                </a:lnTo>
                <a:lnTo>
                  <a:pt x="1995170" y="9398"/>
                </a:lnTo>
                <a:lnTo>
                  <a:pt x="2558986" y="518655"/>
                </a:lnTo>
                <a:lnTo>
                  <a:pt x="2495677" y="505333"/>
                </a:lnTo>
                <a:lnTo>
                  <a:pt x="2492248" y="504698"/>
                </a:lnTo>
                <a:lnTo>
                  <a:pt x="2488819" y="506857"/>
                </a:lnTo>
                <a:lnTo>
                  <a:pt x="2488184" y="510286"/>
                </a:lnTo>
                <a:lnTo>
                  <a:pt x="2487422" y="513715"/>
                </a:lnTo>
                <a:lnTo>
                  <a:pt x="2489581" y="517017"/>
                </a:lnTo>
                <a:lnTo>
                  <a:pt x="2493010" y="517779"/>
                </a:lnTo>
                <a:lnTo>
                  <a:pt x="2590038" y="5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676400"/>
            <a:ext cx="8686800" cy="3124200"/>
          </a:xfrm>
          <a:custGeom>
            <a:avLst/>
            <a:gdLst/>
            <a:ahLst/>
            <a:cxnLst/>
            <a:rect l="l" t="t" r="r" b="b"/>
            <a:pathLst>
              <a:path w="8686800" h="3124200">
                <a:moveTo>
                  <a:pt x="8686800" y="0"/>
                </a:moveTo>
                <a:lnTo>
                  <a:pt x="0" y="0"/>
                </a:lnTo>
                <a:lnTo>
                  <a:pt x="0" y="3124200"/>
                </a:lnTo>
                <a:lnTo>
                  <a:pt x="8686800" y="3124200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1607261"/>
            <a:ext cx="3301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solidFill>
                  <a:srgbClr val="000099"/>
                </a:solidFill>
                <a:latin typeface="Carlito"/>
                <a:cs typeface="Carlito"/>
              </a:rPr>
              <a:t>Creating </a:t>
            </a:r>
            <a:r>
              <a:rPr sz="2200" b="1" i="1" spc="-5" dirty="0">
                <a:solidFill>
                  <a:srgbClr val="000099"/>
                </a:solidFill>
                <a:latin typeface="Carlito"/>
                <a:cs typeface="Carlito"/>
              </a:rPr>
              <a:t>an</a:t>
            </a:r>
            <a:r>
              <a:rPr sz="2200" b="1" i="1" spc="3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200" b="1" i="1" spc="-15" dirty="0">
                <a:solidFill>
                  <a:srgbClr val="000099"/>
                </a:solidFill>
                <a:latin typeface="Carlito"/>
                <a:cs typeface="Carlito"/>
              </a:rPr>
              <a:t>instance/object: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2179446"/>
            <a:ext cx="558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ClassName </a:t>
            </a:r>
            <a:r>
              <a:rPr sz="2400" b="1" dirty="0">
                <a:latin typeface="Carlito"/>
                <a:cs typeface="Carlito"/>
              </a:rPr>
              <a:t>objectName = </a:t>
            </a:r>
            <a:r>
              <a:rPr sz="2400" b="1" spc="-5" dirty="0">
                <a:latin typeface="Carlito"/>
                <a:cs typeface="Carlito"/>
              </a:rPr>
              <a:t>new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ClassName()</a:t>
            </a:r>
            <a:r>
              <a:rPr sz="2400" b="1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58740"/>
            <a:ext cx="9144000" cy="784860"/>
          </a:xfrm>
          <a:custGeom>
            <a:avLst/>
            <a:gdLst/>
            <a:ahLst/>
            <a:cxnLst/>
            <a:rect l="l" t="t" r="r" b="b"/>
            <a:pathLst>
              <a:path w="9144000" h="784860">
                <a:moveTo>
                  <a:pt x="9144000" y="0"/>
                </a:moveTo>
                <a:lnTo>
                  <a:pt x="0" y="0"/>
                </a:lnTo>
                <a:lnTo>
                  <a:pt x="0" y="784860"/>
                </a:lnTo>
                <a:lnTo>
                  <a:pt x="9144000" y="7848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837510"/>
            <a:ext cx="864552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4284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1875"/>
              </a:spcBef>
            </a:pPr>
            <a:r>
              <a:rPr sz="2400" b="1" spc="-5" dirty="0">
                <a:latin typeface="Carlito"/>
                <a:cs typeface="Carlito"/>
              </a:rPr>
              <a:t>ClassName </a:t>
            </a:r>
            <a:r>
              <a:rPr sz="2400" b="1" dirty="0">
                <a:latin typeface="Carlito"/>
                <a:cs typeface="Carlito"/>
              </a:rPr>
              <a:t>objectName = </a:t>
            </a:r>
            <a:r>
              <a:rPr sz="2400" b="1" spc="-5" dirty="0">
                <a:latin typeface="Carlito"/>
                <a:cs typeface="Carlito"/>
              </a:rPr>
              <a:t>new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ClassName(&lt;parameters&gt;)</a:t>
            </a:r>
            <a:r>
              <a:rPr sz="2400" b="1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tabLst>
                <a:tab pos="931544" algn="l"/>
              </a:tabLst>
            </a:pPr>
            <a:r>
              <a:rPr sz="2200" b="1" i="1" spc="-10" dirty="0">
                <a:latin typeface="Carlito"/>
                <a:cs typeface="Carlito"/>
              </a:rPr>
              <a:t>Note:	</a:t>
            </a:r>
            <a:r>
              <a:rPr sz="2200" b="1" i="1" spc="-5" dirty="0">
                <a:latin typeface="Carlito"/>
                <a:cs typeface="Carlito"/>
              </a:rPr>
              <a:t>object name also called as object </a:t>
            </a:r>
            <a:r>
              <a:rPr sz="2200" b="1" i="1" spc="-15" dirty="0">
                <a:latin typeface="Carlito"/>
                <a:cs typeface="Carlito"/>
              </a:rPr>
              <a:t>reference </a:t>
            </a:r>
            <a:r>
              <a:rPr sz="2200" b="1" i="1" spc="-5" dirty="0">
                <a:latin typeface="Carlito"/>
                <a:cs typeface="Carlito"/>
              </a:rPr>
              <a:t>is a </a:t>
            </a:r>
            <a:r>
              <a:rPr sz="2200" b="1" i="1" spc="-10" dirty="0">
                <a:latin typeface="Carlito"/>
                <a:cs typeface="Carlito"/>
              </a:rPr>
              <a:t>reference</a:t>
            </a:r>
            <a:r>
              <a:rPr sz="2200" b="1" i="1" spc="3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variable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 marR="887094">
              <a:lnSpc>
                <a:spcPts val="2700"/>
              </a:lnSpc>
              <a:spcBef>
                <a:spcPts val="1400"/>
              </a:spcBef>
              <a:tabLst>
                <a:tab pos="3720465" algn="l"/>
              </a:tabLst>
            </a:pPr>
            <a:r>
              <a:rPr sz="2500" spc="-10" dirty="0">
                <a:latin typeface="Carlito"/>
                <a:cs typeface="Carlito"/>
              </a:rPr>
              <a:t>Note: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Every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instance/object	</a:t>
            </a:r>
            <a:r>
              <a:rPr sz="2500" spc="-5" dirty="0">
                <a:latin typeface="Carlito"/>
                <a:cs typeface="Carlito"/>
              </a:rPr>
              <a:t>of a class </a:t>
            </a:r>
            <a:r>
              <a:rPr sz="2500" spc="-10" dirty="0">
                <a:latin typeface="Carlito"/>
                <a:cs typeface="Carlito"/>
              </a:rPr>
              <a:t>has </a:t>
            </a:r>
            <a:r>
              <a:rPr sz="2500" spc="-15" dirty="0">
                <a:latin typeface="Carlito"/>
                <a:cs typeface="Carlito"/>
              </a:rPr>
              <a:t>separate </a:t>
            </a:r>
            <a:r>
              <a:rPr sz="2500" dirty="0">
                <a:latin typeface="Carlito"/>
                <a:cs typeface="Carlito"/>
              </a:rPr>
              <a:t>memory  </a:t>
            </a:r>
            <a:r>
              <a:rPr sz="2500" spc="-10" dirty="0">
                <a:latin typeface="Carlito"/>
                <a:cs typeface="Carlito"/>
              </a:rPr>
              <a:t>allocated </a:t>
            </a:r>
            <a:r>
              <a:rPr sz="2500" spc="-5" dirty="0">
                <a:latin typeface="Carlito"/>
                <a:cs typeface="Carlito"/>
              </a:rPr>
              <a:t>in the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Carlito"/>
                <a:cs typeface="Carlito"/>
              </a:rPr>
              <a:t>Heap</a:t>
            </a:r>
            <a:r>
              <a:rPr sz="2500" spc="-5" dirty="0">
                <a:latin typeface="Carlito"/>
                <a:cs typeface="Carlito"/>
              </a:rPr>
              <a:t>.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17680" y="1054606"/>
            <a:ext cx="3459479" cy="1231900"/>
            <a:chOff x="5317680" y="1054606"/>
            <a:chExt cx="3459479" cy="1231900"/>
          </a:xfrm>
        </p:grpSpPr>
        <p:sp>
          <p:nvSpPr>
            <p:cNvPr id="11" name="object 11"/>
            <p:cNvSpPr/>
            <p:nvPr/>
          </p:nvSpPr>
          <p:spPr>
            <a:xfrm>
              <a:off x="5330697" y="1067624"/>
              <a:ext cx="3433445" cy="1205865"/>
            </a:xfrm>
            <a:custGeom>
              <a:avLst/>
              <a:gdLst/>
              <a:ahLst/>
              <a:cxnLst/>
              <a:rect l="l" t="t" r="r" b="b"/>
              <a:pathLst>
                <a:path w="3433445" h="1205864">
                  <a:moveTo>
                    <a:pt x="1983072" y="76"/>
                  </a:moveTo>
                  <a:lnTo>
                    <a:pt x="1928737" y="0"/>
                  </a:lnTo>
                  <a:lnTo>
                    <a:pt x="1874440" y="429"/>
                  </a:lnTo>
                  <a:lnTo>
                    <a:pt x="1820240" y="1365"/>
                  </a:lnTo>
                  <a:lnTo>
                    <a:pt x="1766194" y="2804"/>
                  </a:lnTo>
                  <a:lnTo>
                    <a:pt x="1712362" y="4747"/>
                  </a:lnTo>
                  <a:lnTo>
                    <a:pt x="1658801" y="7194"/>
                  </a:lnTo>
                  <a:lnTo>
                    <a:pt x="1605570" y="10142"/>
                  </a:lnTo>
                  <a:lnTo>
                    <a:pt x="1552727" y="13592"/>
                  </a:lnTo>
                  <a:lnTo>
                    <a:pt x="1500330" y="17543"/>
                  </a:lnTo>
                  <a:lnTo>
                    <a:pt x="1448439" y="21994"/>
                  </a:lnTo>
                  <a:lnTo>
                    <a:pt x="1397111" y="26945"/>
                  </a:lnTo>
                  <a:lnTo>
                    <a:pt x="1346404" y="32394"/>
                  </a:lnTo>
                  <a:lnTo>
                    <a:pt x="1296377" y="38340"/>
                  </a:lnTo>
                  <a:lnTo>
                    <a:pt x="1247088" y="44784"/>
                  </a:lnTo>
                  <a:lnTo>
                    <a:pt x="1198595" y="51725"/>
                  </a:lnTo>
                  <a:lnTo>
                    <a:pt x="1150958" y="59161"/>
                  </a:lnTo>
                  <a:lnTo>
                    <a:pt x="1104233" y="67092"/>
                  </a:lnTo>
                  <a:lnTo>
                    <a:pt x="1058480" y="75517"/>
                  </a:lnTo>
                  <a:lnTo>
                    <a:pt x="1013757" y="84436"/>
                  </a:lnTo>
                  <a:lnTo>
                    <a:pt x="970121" y="93848"/>
                  </a:lnTo>
                  <a:lnTo>
                    <a:pt x="927633" y="103752"/>
                  </a:lnTo>
                  <a:lnTo>
                    <a:pt x="886348" y="114147"/>
                  </a:lnTo>
                  <a:lnTo>
                    <a:pt x="846327" y="125032"/>
                  </a:lnTo>
                  <a:lnTo>
                    <a:pt x="789556" y="142059"/>
                  </a:lnTo>
                  <a:lnTo>
                    <a:pt x="737345" y="159685"/>
                  </a:lnTo>
                  <a:lnTo>
                    <a:pt x="689685" y="177860"/>
                  </a:lnTo>
                  <a:lnTo>
                    <a:pt x="646566" y="196534"/>
                  </a:lnTo>
                  <a:lnTo>
                    <a:pt x="607979" y="215657"/>
                  </a:lnTo>
                  <a:lnTo>
                    <a:pt x="573914" y="235178"/>
                  </a:lnTo>
                  <a:lnTo>
                    <a:pt x="519312" y="275212"/>
                  </a:lnTo>
                  <a:lnTo>
                    <a:pt x="482684" y="316233"/>
                  </a:lnTo>
                  <a:lnTo>
                    <a:pt x="463952" y="357838"/>
                  </a:lnTo>
                  <a:lnTo>
                    <a:pt x="461274" y="378733"/>
                  </a:lnTo>
                  <a:lnTo>
                    <a:pt x="463041" y="399622"/>
                  </a:lnTo>
                  <a:lnTo>
                    <a:pt x="479874" y="441183"/>
                  </a:lnTo>
                  <a:lnTo>
                    <a:pt x="514374" y="482117"/>
                  </a:lnTo>
                  <a:lnTo>
                    <a:pt x="566465" y="522020"/>
                  </a:lnTo>
                  <a:lnTo>
                    <a:pt x="636069" y="560490"/>
                  </a:lnTo>
                  <a:lnTo>
                    <a:pt x="677415" y="579060"/>
                  </a:lnTo>
                  <a:lnTo>
                    <a:pt x="723110" y="597121"/>
                  </a:lnTo>
                  <a:lnTo>
                    <a:pt x="773146" y="614622"/>
                  </a:lnTo>
                  <a:lnTo>
                    <a:pt x="827512" y="631512"/>
                  </a:lnTo>
                  <a:lnTo>
                    <a:pt x="886199" y="647741"/>
                  </a:lnTo>
                  <a:lnTo>
                    <a:pt x="949198" y="663258"/>
                  </a:lnTo>
                  <a:lnTo>
                    <a:pt x="0" y="1205548"/>
                  </a:lnTo>
                  <a:lnTo>
                    <a:pt x="1434210" y="738569"/>
                  </a:lnTo>
                  <a:lnTo>
                    <a:pt x="1487699" y="743319"/>
                  </a:lnTo>
                  <a:lnTo>
                    <a:pt x="1541543" y="747523"/>
                  </a:lnTo>
                  <a:lnTo>
                    <a:pt x="1595687" y="751184"/>
                  </a:lnTo>
                  <a:lnTo>
                    <a:pt x="1650077" y="754305"/>
                  </a:lnTo>
                  <a:lnTo>
                    <a:pt x="1704655" y="756890"/>
                  </a:lnTo>
                  <a:lnTo>
                    <a:pt x="1759369" y="758943"/>
                  </a:lnTo>
                  <a:lnTo>
                    <a:pt x="1814161" y="760467"/>
                  </a:lnTo>
                  <a:lnTo>
                    <a:pt x="1868977" y="761465"/>
                  </a:lnTo>
                  <a:lnTo>
                    <a:pt x="1923762" y="761941"/>
                  </a:lnTo>
                  <a:lnTo>
                    <a:pt x="1978460" y="761899"/>
                  </a:lnTo>
                  <a:lnTo>
                    <a:pt x="2033016" y="761342"/>
                  </a:lnTo>
                  <a:lnTo>
                    <a:pt x="2087375" y="760273"/>
                  </a:lnTo>
                  <a:lnTo>
                    <a:pt x="2141481" y="758696"/>
                  </a:lnTo>
                  <a:lnTo>
                    <a:pt x="2195279" y="756615"/>
                  </a:lnTo>
                  <a:lnTo>
                    <a:pt x="2248715" y="754032"/>
                  </a:lnTo>
                  <a:lnTo>
                    <a:pt x="2301732" y="750952"/>
                  </a:lnTo>
                  <a:lnTo>
                    <a:pt x="2354275" y="747378"/>
                  </a:lnTo>
                  <a:lnTo>
                    <a:pt x="2406289" y="743313"/>
                  </a:lnTo>
                  <a:lnTo>
                    <a:pt x="2457719" y="738761"/>
                  </a:lnTo>
                  <a:lnTo>
                    <a:pt x="2508510" y="733725"/>
                  </a:lnTo>
                  <a:lnTo>
                    <a:pt x="2558606" y="728209"/>
                  </a:lnTo>
                  <a:lnTo>
                    <a:pt x="2607952" y="722217"/>
                  </a:lnTo>
                  <a:lnTo>
                    <a:pt x="2656493" y="715751"/>
                  </a:lnTo>
                  <a:lnTo>
                    <a:pt x="2704173" y="708816"/>
                  </a:lnTo>
                  <a:lnTo>
                    <a:pt x="2750937" y="701414"/>
                  </a:lnTo>
                  <a:lnTo>
                    <a:pt x="2796730" y="693550"/>
                  </a:lnTo>
                  <a:lnTo>
                    <a:pt x="2841497" y="685226"/>
                  </a:lnTo>
                  <a:lnTo>
                    <a:pt x="2885182" y="676447"/>
                  </a:lnTo>
                  <a:lnTo>
                    <a:pt x="2927730" y="667215"/>
                  </a:lnTo>
                  <a:lnTo>
                    <a:pt x="2969086" y="657535"/>
                  </a:lnTo>
                  <a:lnTo>
                    <a:pt x="3009194" y="647410"/>
                  </a:lnTo>
                  <a:lnTo>
                    <a:pt x="3048000" y="636842"/>
                  </a:lnTo>
                  <a:lnTo>
                    <a:pt x="3104771" y="619816"/>
                  </a:lnTo>
                  <a:lnTo>
                    <a:pt x="3156982" y="602190"/>
                  </a:lnTo>
                  <a:lnTo>
                    <a:pt x="3204642" y="584015"/>
                  </a:lnTo>
                  <a:lnTo>
                    <a:pt x="3247761" y="565340"/>
                  </a:lnTo>
                  <a:lnTo>
                    <a:pt x="3286348" y="546217"/>
                  </a:lnTo>
                  <a:lnTo>
                    <a:pt x="3320413" y="526696"/>
                  </a:lnTo>
                  <a:lnTo>
                    <a:pt x="3375015" y="486662"/>
                  </a:lnTo>
                  <a:lnTo>
                    <a:pt x="3411643" y="445641"/>
                  </a:lnTo>
                  <a:lnTo>
                    <a:pt x="3430375" y="404037"/>
                  </a:lnTo>
                  <a:lnTo>
                    <a:pt x="3433053" y="383142"/>
                  </a:lnTo>
                  <a:lnTo>
                    <a:pt x="3431285" y="362252"/>
                  </a:lnTo>
                  <a:lnTo>
                    <a:pt x="3414453" y="320692"/>
                  </a:lnTo>
                  <a:lnTo>
                    <a:pt x="3379953" y="279758"/>
                  </a:lnTo>
                  <a:lnTo>
                    <a:pt x="3327862" y="239854"/>
                  </a:lnTo>
                  <a:lnTo>
                    <a:pt x="3258258" y="201385"/>
                  </a:lnTo>
                  <a:lnTo>
                    <a:pt x="3216912" y="182814"/>
                  </a:lnTo>
                  <a:lnTo>
                    <a:pt x="3171217" y="164753"/>
                  </a:lnTo>
                  <a:lnTo>
                    <a:pt x="3121181" y="147253"/>
                  </a:lnTo>
                  <a:lnTo>
                    <a:pt x="3066815" y="130363"/>
                  </a:lnTo>
                  <a:lnTo>
                    <a:pt x="3008128" y="114134"/>
                  </a:lnTo>
                  <a:lnTo>
                    <a:pt x="2945129" y="98616"/>
                  </a:lnTo>
                  <a:lnTo>
                    <a:pt x="2901150" y="88789"/>
                  </a:lnTo>
                  <a:lnTo>
                    <a:pt x="2856101" y="79482"/>
                  </a:lnTo>
                  <a:lnTo>
                    <a:pt x="2810040" y="70693"/>
                  </a:lnTo>
                  <a:lnTo>
                    <a:pt x="2763025" y="62423"/>
                  </a:lnTo>
                  <a:lnTo>
                    <a:pt x="2715116" y="54671"/>
                  </a:lnTo>
                  <a:lnTo>
                    <a:pt x="2666370" y="47435"/>
                  </a:lnTo>
                  <a:lnTo>
                    <a:pt x="2616846" y="40715"/>
                  </a:lnTo>
                  <a:lnTo>
                    <a:pt x="2566601" y="34511"/>
                  </a:lnTo>
                  <a:lnTo>
                    <a:pt x="2515695" y="28822"/>
                  </a:lnTo>
                  <a:lnTo>
                    <a:pt x="2464186" y="23647"/>
                  </a:lnTo>
                  <a:lnTo>
                    <a:pt x="2412131" y="18984"/>
                  </a:lnTo>
                  <a:lnTo>
                    <a:pt x="2359590" y="14835"/>
                  </a:lnTo>
                  <a:lnTo>
                    <a:pt x="2306620" y="11197"/>
                  </a:lnTo>
                  <a:lnTo>
                    <a:pt x="2253281" y="8070"/>
                  </a:lnTo>
                  <a:lnTo>
                    <a:pt x="2199629" y="5453"/>
                  </a:lnTo>
                  <a:lnTo>
                    <a:pt x="2145724" y="3346"/>
                  </a:lnTo>
                  <a:lnTo>
                    <a:pt x="2091624" y="1748"/>
                  </a:lnTo>
                  <a:lnTo>
                    <a:pt x="2037388" y="658"/>
                  </a:lnTo>
                  <a:lnTo>
                    <a:pt x="1983072" y="76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0697" y="1067624"/>
              <a:ext cx="3433445" cy="1205865"/>
            </a:xfrm>
            <a:custGeom>
              <a:avLst/>
              <a:gdLst/>
              <a:ahLst/>
              <a:cxnLst/>
              <a:rect l="l" t="t" r="r" b="b"/>
              <a:pathLst>
                <a:path w="3433445" h="1205864">
                  <a:moveTo>
                    <a:pt x="0" y="1205548"/>
                  </a:moveTo>
                  <a:lnTo>
                    <a:pt x="949198" y="663258"/>
                  </a:lnTo>
                  <a:lnTo>
                    <a:pt x="886199" y="647741"/>
                  </a:lnTo>
                  <a:lnTo>
                    <a:pt x="827512" y="631512"/>
                  </a:lnTo>
                  <a:lnTo>
                    <a:pt x="773146" y="614622"/>
                  </a:lnTo>
                  <a:lnTo>
                    <a:pt x="723110" y="597121"/>
                  </a:lnTo>
                  <a:lnTo>
                    <a:pt x="677415" y="579060"/>
                  </a:lnTo>
                  <a:lnTo>
                    <a:pt x="636069" y="560490"/>
                  </a:lnTo>
                  <a:lnTo>
                    <a:pt x="599082" y="541459"/>
                  </a:lnTo>
                  <a:lnTo>
                    <a:pt x="538225" y="502223"/>
                  </a:lnTo>
                  <a:lnTo>
                    <a:pt x="494921" y="461754"/>
                  </a:lnTo>
                  <a:lnTo>
                    <a:pt x="469245" y="420456"/>
                  </a:lnTo>
                  <a:lnTo>
                    <a:pt x="461274" y="378733"/>
                  </a:lnTo>
                  <a:lnTo>
                    <a:pt x="463952" y="357838"/>
                  </a:lnTo>
                  <a:lnTo>
                    <a:pt x="482684" y="316233"/>
                  </a:lnTo>
                  <a:lnTo>
                    <a:pt x="519312" y="275212"/>
                  </a:lnTo>
                  <a:lnTo>
                    <a:pt x="573914" y="235178"/>
                  </a:lnTo>
                  <a:lnTo>
                    <a:pt x="607979" y="215657"/>
                  </a:lnTo>
                  <a:lnTo>
                    <a:pt x="646566" y="196534"/>
                  </a:lnTo>
                  <a:lnTo>
                    <a:pt x="689685" y="177860"/>
                  </a:lnTo>
                  <a:lnTo>
                    <a:pt x="737345" y="159685"/>
                  </a:lnTo>
                  <a:lnTo>
                    <a:pt x="789556" y="142059"/>
                  </a:lnTo>
                  <a:lnTo>
                    <a:pt x="846327" y="125032"/>
                  </a:lnTo>
                  <a:lnTo>
                    <a:pt x="886348" y="114147"/>
                  </a:lnTo>
                  <a:lnTo>
                    <a:pt x="927633" y="103752"/>
                  </a:lnTo>
                  <a:lnTo>
                    <a:pt x="970121" y="93848"/>
                  </a:lnTo>
                  <a:lnTo>
                    <a:pt x="1013757" y="84436"/>
                  </a:lnTo>
                  <a:lnTo>
                    <a:pt x="1058480" y="75517"/>
                  </a:lnTo>
                  <a:lnTo>
                    <a:pt x="1104233" y="67092"/>
                  </a:lnTo>
                  <a:lnTo>
                    <a:pt x="1150958" y="59161"/>
                  </a:lnTo>
                  <a:lnTo>
                    <a:pt x="1198595" y="51725"/>
                  </a:lnTo>
                  <a:lnTo>
                    <a:pt x="1247088" y="44784"/>
                  </a:lnTo>
                  <a:lnTo>
                    <a:pt x="1296377" y="38340"/>
                  </a:lnTo>
                  <a:lnTo>
                    <a:pt x="1346404" y="32394"/>
                  </a:lnTo>
                  <a:lnTo>
                    <a:pt x="1397111" y="26945"/>
                  </a:lnTo>
                  <a:lnTo>
                    <a:pt x="1448439" y="21994"/>
                  </a:lnTo>
                  <a:lnTo>
                    <a:pt x="1500330" y="17543"/>
                  </a:lnTo>
                  <a:lnTo>
                    <a:pt x="1552727" y="13592"/>
                  </a:lnTo>
                  <a:lnTo>
                    <a:pt x="1605570" y="10142"/>
                  </a:lnTo>
                  <a:lnTo>
                    <a:pt x="1658801" y="7194"/>
                  </a:lnTo>
                  <a:lnTo>
                    <a:pt x="1712362" y="4747"/>
                  </a:lnTo>
                  <a:lnTo>
                    <a:pt x="1766194" y="2804"/>
                  </a:lnTo>
                  <a:lnTo>
                    <a:pt x="1820240" y="1365"/>
                  </a:lnTo>
                  <a:lnTo>
                    <a:pt x="1874440" y="429"/>
                  </a:lnTo>
                  <a:lnTo>
                    <a:pt x="1928737" y="0"/>
                  </a:lnTo>
                  <a:lnTo>
                    <a:pt x="1983072" y="76"/>
                  </a:lnTo>
                  <a:lnTo>
                    <a:pt x="2037388" y="658"/>
                  </a:lnTo>
                  <a:lnTo>
                    <a:pt x="2091624" y="1748"/>
                  </a:lnTo>
                  <a:lnTo>
                    <a:pt x="2145724" y="3346"/>
                  </a:lnTo>
                  <a:lnTo>
                    <a:pt x="2199629" y="5453"/>
                  </a:lnTo>
                  <a:lnTo>
                    <a:pt x="2253281" y="8070"/>
                  </a:lnTo>
                  <a:lnTo>
                    <a:pt x="2306620" y="11197"/>
                  </a:lnTo>
                  <a:lnTo>
                    <a:pt x="2359590" y="14835"/>
                  </a:lnTo>
                  <a:lnTo>
                    <a:pt x="2412131" y="18984"/>
                  </a:lnTo>
                  <a:lnTo>
                    <a:pt x="2464186" y="23647"/>
                  </a:lnTo>
                  <a:lnTo>
                    <a:pt x="2515695" y="28822"/>
                  </a:lnTo>
                  <a:lnTo>
                    <a:pt x="2566601" y="34511"/>
                  </a:lnTo>
                  <a:lnTo>
                    <a:pt x="2616846" y="40715"/>
                  </a:lnTo>
                  <a:lnTo>
                    <a:pt x="2666370" y="47435"/>
                  </a:lnTo>
                  <a:lnTo>
                    <a:pt x="2715116" y="54671"/>
                  </a:lnTo>
                  <a:lnTo>
                    <a:pt x="2763025" y="62423"/>
                  </a:lnTo>
                  <a:lnTo>
                    <a:pt x="2810040" y="70693"/>
                  </a:lnTo>
                  <a:lnTo>
                    <a:pt x="2856101" y="79482"/>
                  </a:lnTo>
                  <a:lnTo>
                    <a:pt x="2901150" y="88789"/>
                  </a:lnTo>
                  <a:lnTo>
                    <a:pt x="2945129" y="98616"/>
                  </a:lnTo>
                  <a:lnTo>
                    <a:pt x="3008128" y="114134"/>
                  </a:lnTo>
                  <a:lnTo>
                    <a:pt x="3066815" y="130363"/>
                  </a:lnTo>
                  <a:lnTo>
                    <a:pt x="3121181" y="147253"/>
                  </a:lnTo>
                  <a:lnTo>
                    <a:pt x="3171217" y="164753"/>
                  </a:lnTo>
                  <a:lnTo>
                    <a:pt x="3216912" y="182814"/>
                  </a:lnTo>
                  <a:lnTo>
                    <a:pt x="3258258" y="201385"/>
                  </a:lnTo>
                  <a:lnTo>
                    <a:pt x="3295245" y="220415"/>
                  </a:lnTo>
                  <a:lnTo>
                    <a:pt x="3356102" y="259652"/>
                  </a:lnTo>
                  <a:lnTo>
                    <a:pt x="3399406" y="300121"/>
                  </a:lnTo>
                  <a:lnTo>
                    <a:pt x="3425082" y="341419"/>
                  </a:lnTo>
                  <a:lnTo>
                    <a:pt x="3433053" y="383142"/>
                  </a:lnTo>
                  <a:lnTo>
                    <a:pt x="3430375" y="404037"/>
                  </a:lnTo>
                  <a:lnTo>
                    <a:pt x="3411643" y="445641"/>
                  </a:lnTo>
                  <a:lnTo>
                    <a:pt x="3375015" y="486662"/>
                  </a:lnTo>
                  <a:lnTo>
                    <a:pt x="3320413" y="526696"/>
                  </a:lnTo>
                  <a:lnTo>
                    <a:pt x="3286348" y="546217"/>
                  </a:lnTo>
                  <a:lnTo>
                    <a:pt x="3247761" y="565340"/>
                  </a:lnTo>
                  <a:lnTo>
                    <a:pt x="3204642" y="584015"/>
                  </a:lnTo>
                  <a:lnTo>
                    <a:pt x="3156982" y="602190"/>
                  </a:lnTo>
                  <a:lnTo>
                    <a:pt x="3104771" y="619816"/>
                  </a:lnTo>
                  <a:lnTo>
                    <a:pt x="3048000" y="636842"/>
                  </a:lnTo>
                  <a:lnTo>
                    <a:pt x="3009194" y="647410"/>
                  </a:lnTo>
                  <a:lnTo>
                    <a:pt x="2969086" y="657535"/>
                  </a:lnTo>
                  <a:lnTo>
                    <a:pt x="2927730" y="667215"/>
                  </a:lnTo>
                  <a:lnTo>
                    <a:pt x="2885182" y="676447"/>
                  </a:lnTo>
                  <a:lnTo>
                    <a:pt x="2841497" y="685226"/>
                  </a:lnTo>
                  <a:lnTo>
                    <a:pt x="2796730" y="693550"/>
                  </a:lnTo>
                  <a:lnTo>
                    <a:pt x="2750937" y="701414"/>
                  </a:lnTo>
                  <a:lnTo>
                    <a:pt x="2704173" y="708816"/>
                  </a:lnTo>
                  <a:lnTo>
                    <a:pt x="2656493" y="715751"/>
                  </a:lnTo>
                  <a:lnTo>
                    <a:pt x="2607952" y="722217"/>
                  </a:lnTo>
                  <a:lnTo>
                    <a:pt x="2558606" y="728209"/>
                  </a:lnTo>
                  <a:lnTo>
                    <a:pt x="2508510" y="733725"/>
                  </a:lnTo>
                  <a:lnTo>
                    <a:pt x="2457719" y="738761"/>
                  </a:lnTo>
                  <a:lnTo>
                    <a:pt x="2406289" y="743313"/>
                  </a:lnTo>
                  <a:lnTo>
                    <a:pt x="2354275" y="747378"/>
                  </a:lnTo>
                  <a:lnTo>
                    <a:pt x="2301732" y="750952"/>
                  </a:lnTo>
                  <a:lnTo>
                    <a:pt x="2248715" y="754032"/>
                  </a:lnTo>
                  <a:lnTo>
                    <a:pt x="2195279" y="756615"/>
                  </a:lnTo>
                  <a:lnTo>
                    <a:pt x="2141481" y="758696"/>
                  </a:lnTo>
                  <a:lnTo>
                    <a:pt x="2087375" y="760273"/>
                  </a:lnTo>
                  <a:lnTo>
                    <a:pt x="2033016" y="761342"/>
                  </a:lnTo>
                  <a:lnTo>
                    <a:pt x="1978460" y="761899"/>
                  </a:lnTo>
                  <a:lnTo>
                    <a:pt x="1923762" y="761941"/>
                  </a:lnTo>
                  <a:lnTo>
                    <a:pt x="1868977" y="761465"/>
                  </a:lnTo>
                  <a:lnTo>
                    <a:pt x="1814161" y="760467"/>
                  </a:lnTo>
                  <a:lnTo>
                    <a:pt x="1759369" y="758943"/>
                  </a:lnTo>
                  <a:lnTo>
                    <a:pt x="1704655" y="756890"/>
                  </a:lnTo>
                  <a:lnTo>
                    <a:pt x="1650077" y="754305"/>
                  </a:lnTo>
                  <a:lnTo>
                    <a:pt x="1595687" y="751184"/>
                  </a:lnTo>
                  <a:lnTo>
                    <a:pt x="1541543" y="747523"/>
                  </a:lnTo>
                  <a:lnTo>
                    <a:pt x="1487699" y="743319"/>
                  </a:lnTo>
                  <a:lnTo>
                    <a:pt x="1434210" y="738569"/>
                  </a:lnTo>
                  <a:lnTo>
                    <a:pt x="0" y="120554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8321" y="1307337"/>
            <a:ext cx="179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Default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constructor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59830" y="2273760"/>
            <a:ext cx="2998470" cy="1231900"/>
            <a:chOff x="6159830" y="2273760"/>
            <a:chExt cx="2998470" cy="1231900"/>
          </a:xfrm>
        </p:grpSpPr>
        <p:sp>
          <p:nvSpPr>
            <p:cNvPr id="15" name="object 15"/>
            <p:cNvSpPr/>
            <p:nvPr/>
          </p:nvSpPr>
          <p:spPr>
            <a:xfrm>
              <a:off x="6172784" y="2286714"/>
              <a:ext cx="2972435" cy="1205865"/>
            </a:xfrm>
            <a:custGeom>
              <a:avLst/>
              <a:gdLst/>
              <a:ahLst/>
              <a:cxnLst/>
              <a:rect l="l" t="t" r="r" b="b"/>
              <a:pathLst>
                <a:path w="2972434" h="1205864">
                  <a:moveTo>
                    <a:pt x="1506074" y="0"/>
                  </a:moveTo>
                  <a:lnTo>
                    <a:pt x="1450160" y="91"/>
                  </a:lnTo>
                  <a:lnTo>
                    <a:pt x="1394383" y="719"/>
                  </a:lnTo>
                  <a:lnTo>
                    <a:pt x="1338803" y="1881"/>
                  </a:lnTo>
                  <a:lnTo>
                    <a:pt x="1283483" y="3572"/>
                  </a:lnTo>
                  <a:lnTo>
                    <a:pt x="1228483" y="5790"/>
                  </a:lnTo>
                  <a:lnTo>
                    <a:pt x="1173865" y="8531"/>
                  </a:lnTo>
                  <a:lnTo>
                    <a:pt x="1119689" y="11790"/>
                  </a:lnTo>
                  <a:lnTo>
                    <a:pt x="1066016" y="15564"/>
                  </a:lnTo>
                  <a:lnTo>
                    <a:pt x="1012908" y="19850"/>
                  </a:lnTo>
                  <a:lnTo>
                    <a:pt x="960426" y="24644"/>
                  </a:lnTo>
                  <a:lnTo>
                    <a:pt x="908631" y="29942"/>
                  </a:lnTo>
                  <a:lnTo>
                    <a:pt x="857584" y="35740"/>
                  </a:lnTo>
                  <a:lnTo>
                    <a:pt x="807346" y="42035"/>
                  </a:lnTo>
                  <a:lnTo>
                    <a:pt x="757978" y="48823"/>
                  </a:lnTo>
                  <a:lnTo>
                    <a:pt x="709541" y="56100"/>
                  </a:lnTo>
                  <a:lnTo>
                    <a:pt x="662097" y="63863"/>
                  </a:lnTo>
                  <a:lnTo>
                    <a:pt x="615707" y="72108"/>
                  </a:lnTo>
                  <a:lnTo>
                    <a:pt x="570431" y="80832"/>
                  </a:lnTo>
                  <a:lnTo>
                    <a:pt x="526331" y="90030"/>
                  </a:lnTo>
                  <a:lnTo>
                    <a:pt x="483467" y="99699"/>
                  </a:lnTo>
                  <a:lnTo>
                    <a:pt x="441902" y="109835"/>
                  </a:lnTo>
                  <a:lnTo>
                    <a:pt x="401696" y="120435"/>
                  </a:lnTo>
                  <a:lnTo>
                    <a:pt x="362910" y="131495"/>
                  </a:lnTo>
                  <a:lnTo>
                    <a:pt x="325605" y="143011"/>
                  </a:lnTo>
                  <a:lnTo>
                    <a:pt x="255684" y="167397"/>
                  </a:lnTo>
                  <a:lnTo>
                    <a:pt x="180757" y="198951"/>
                  </a:lnTo>
                  <a:lnTo>
                    <a:pt x="142902" y="217998"/>
                  </a:lnTo>
                  <a:lnTo>
                    <a:pt x="109585" y="237357"/>
                  </a:lnTo>
                  <a:lnTo>
                    <a:pt x="56400" y="276833"/>
                  </a:lnTo>
                  <a:lnTo>
                    <a:pt x="20876" y="317025"/>
                  </a:lnTo>
                  <a:lnTo>
                    <a:pt x="2691" y="357576"/>
                  </a:lnTo>
                  <a:lnTo>
                    <a:pt x="0" y="377877"/>
                  </a:lnTo>
                  <a:lnTo>
                    <a:pt x="1521" y="398134"/>
                  </a:lnTo>
                  <a:lnTo>
                    <a:pt x="17039" y="438343"/>
                  </a:lnTo>
                  <a:lnTo>
                    <a:pt x="48924" y="477849"/>
                  </a:lnTo>
                  <a:lnTo>
                    <a:pt x="96850" y="516296"/>
                  </a:lnTo>
                  <a:lnTo>
                    <a:pt x="160493" y="553331"/>
                  </a:lnTo>
                  <a:lnTo>
                    <a:pt x="198108" y="571207"/>
                  </a:lnTo>
                  <a:lnTo>
                    <a:pt x="239530" y="588598"/>
                  </a:lnTo>
                  <a:lnTo>
                    <a:pt x="284719" y="605457"/>
                  </a:lnTo>
                  <a:lnTo>
                    <a:pt x="333635" y="621742"/>
                  </a:lnTo>
                  <a:lnTo>
                    <a:pt x="386237" y="637408"/>
                  </a:lnTo>
                  <a:lnTo>
                    <a:pt x="442485" y="652410"/>
                  </a:lnTo>
                  <a:lnTo>
                    <a:pt x="502338" y="666705"/>
                  </a:lnTo>
                  <a:lnTo>
                    <a:pt x="565755" y="680247"/>
                  </a:lnTo>
                  <a:lnTo>
                    <a:pt x="632697" y="692992"/>
                  </a:lnTo>
                  <a:lnTo>
                    <a:pt x="703122" y="704897"/>
                  </a:lnTo>
                  <a:lnTo>
                    <a:pt x="264591" y="1205658"/>
                  </a:lnTo>
                  <a:lnTo>
                    <a:pt x="1233220" y="756459"/>
                  </a:lnTo>
                  <a:lnTo>
                    <a:pt x="1292909" y="758783"/>
                  </a:lnTo>
                  <a:lnTo>
                    <a:pt x="1352554" y="760478"/>
                  </a:lnTo>
                  <a:lnTo>
                    <a:pt x="1412091" y="761551"/>
                  </a:lnTo>
                  <a:lnTo>
                    <a:pt x="1471458" y="762009"/>
                  </a:lnTo>
                  <a:lnTo>
                    <a:pt x="1530591" y="761859"/>
                  </a:lnTo>
                  <a:lnTo>
                    <a:pt x="1589429" y="761109"/>
                  </a:lnTo>
                  <a:lnTo>
                    <a:pt x="1647907" y="759766"/>
                  </a:lnTo>
                  <a:lnTo>
                    <a:pt x="1705964" y="757836"/>
                  </a:lnTo>
                  <a:lnTo>
                    <a:pt x="1763535" y="755328"/>
                  </a:lnTo>
                  <a:lnTo>
                    <a:pt x="1820558" y="752249"/>
                  </a:lnTo>
                  <a:lnTo>
                    <a:pt x="1876970" y="748605"/>
                  </a:lnTo>
                  <a:lnTo>
                    <a:pt x="1932708" y="744405"/>
                  </a:lnTo>
                  <a:lnTo>
                    <a:pt x="1987709" y="739655"/>
                  </a:lnTo>
                  <a:lnTo>
                    <a:pt x="2041910" y="734362"/>
                  </a:lnTo>
                  <a:lnTo>
                    <a:pt x="2095249" y="728535"/>
                  </a:lnTo>
                  <a:lnTo>
                    <a:pt x="2147661" y="722179"/>
                  </a:lnTo>
                  <a:lnTo>
                    <a:pt x="2199085" y="715303"/>
                  </a:lnTo>
                  <a:lnTo>
                    <a:pt x="2249457" y="707913"/>
                  </a:lnTo>
                  <a:lnTo>
                    <a:pt x="2298714" y="700018"/>
                  </a:lnTo>
                  <a:lnTo>
                    <a:pt x="2346794" y="691623"/>
                  </a:lnTo>
                  <a:lnTo>
                    <a:pt x="2393633" y="682737"/>
                  </a:lnTo>
                  <a:lnTo>
                    <a:pt x="2439168" y="673366"/>
                  </a:lnTo>
                  <a:lnTo>
                    <a:pt x="2483337" y="663518"/>
                  </a:lnTo>
                  <a:lnTo>
                    <a:pt x="2526076" y="653201"/>
                  </a:lnTo>
                  <a:lnTo>
                    <a:pt x="2567323" y="642420"/>
                  </a:lnTo>
                  <a:lnTo>
                    <a:pt x="2607014" y="631185"/>
                  </a:lnTo>
                  <a:lnTo>
                    <a:pt x="2645087" y="619501"/>
                  </a:lnTo>
                  <a:lnTo>
                    <a:pt x="2681479" y="607377"/>
                  </a:lnTo>
                  <a:lnTo>
                    <a:pt x="2748965" y="581834"/>
                  </a:lnTo>
                  <a:lnTo>
                    <a:pt x="2791398" y="563143"/>
                  </a:lnTo>
                  <a:lnTo>
                    <a:pt x="2829252" y="544096"/>
                  </a:lnTo>
                  <a:lnTo>
                    <a:pt x="2862570" y="524737"/>
                  </a:lnTo>
                  <a:lnTo>
                    <a:pt x="2915755" y="485260"/>
                  </a:lnTo>
                  <a:lnTo>
                    <a:pt x="2951278" y="445069"/>
                  </a:lnTo>
                  <a:lnTo>
                    <a:pt x="2969463" y="404517"/>
                  </a:lnTo>
                  <a:lnTo>
                    <a:pt x="2972155" y="384217"/>
                  </a:lnTo>
                  <a:lnTo>
                    <a:pt x="2970634" y="363959"/>
                  </a:lnTo>
                  <a:lnTo>
                    <a:pt x="2955115" y="323750"/>
                  </a:lnTo>
                  <a:lnTo>
                    <a:pt x="2923231" y="284245"/>
                  </a:lnTo>
                  <a:lnTo>
                    <a:pt x="2875305" y="245798"/>
                  </a:lnTo>
                  <a:lnTo>
                    <a:pt x="2811662" y="208763"/>
                  </a:lnTo>
                  <a:lnTo>
                    <a:pt x="2774047" y="190887"/>
                  </a:lnTo>
                  <a:lnTo>
                    <a:pt x="2732625" y="173496"/>
                  </a:lnTo>
                  <a:lnTo>
                    <a:pt x="2687436" y="156636"/>
                  </a:lnTo>
                  <a:lnTo>
                    <a:pt x="2638520" y="140351"/>
                  </a:lnTo>
                  <a:lnTo>
                    <a:pt x="2585918" y="124686"/>
                  </a:lnTo>
                  <a:lnTo>
                    <a:pt x="2529670" y="109683"/>
                  </a:lnTo>
                  <a:lnTo>
                    <a:pt x="2469817" y="95389"/>
                  </a:lnTo>
                  <a:lnTo>
                    <a:pt x="2406399" y="81847"/>
                  </a:lnTo>
                  <a:lnTo>
                    <a:pt x="2339458" y="69101"/>
                  </a:lnTo>
                  <a:lnTo>
                    <a:pt x="2269032" y="57197"/>
                  </a:lnTo>
                  <a:lnTo>
                    <a:pt x="2217617" y="49380"/>
                  </a:lnTo>
                  <a:lnTo>
                    <a:pt x="2165484" y="42152"/>
                  </a:lnTo>
                  <a:lnTo>
                    <a:pt x="2112693" y="35509"/>
                  </a:lnTo>
                  <a:lnTo>
                    <a:pt x="2059305" y="29447"/>
                  </a:lnTo>
                  <a:lnTo>
                    <a:pt x="2005382" y="23963"/>
                  </a:lnTo>
                  <a:lnTo>
                    <a:pt x="1950986" y="19054"/>
                  </a:lnTo>
                  <a:lnTo>
                    <a:pt x="1896176" y="14714"/>
                  </a:lnTo>
                  <a:lnTo>
                    <a:pt x="1841014" y="10941"/>
                  </a:lnTo>
                  <a:lnTo>
                    <a:pt x="1785561" y="7732"/>
                  </a:lnTo>
                  <a:lnTo>
                    <a:pt x="1729879" y="5081"/>
                  </a:lnTo>
                  <a:lnTo>
                    <a:pt x="1674028" y="2987"/>
                  </a:lnTo>
                  <a:lnTo>
                    <a:pt x="1618069" y="1444"/>
                  </a:lnTo>
                  <a:lnTo>
                    <a:pt x="1562065" y="449"/>
                  </a:lnTo>
                  <a:lnTo>
                    <a:pt x="1506074" y="0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2784" y="2286714"/>
              <a:ext cx="2972435" cy="1205865"/>
            </a:xfrm>
            <a:custGeom>
              <a:avLst/>
              <a:gdLst/>
              <a:ahLst/>
              <a:cxnLst/>
              <a:rect l="l" t="t" r="r" b="b"/>
              <a:pathLst>
                <a:path w="2972434" h="1205864">
                  <a:moveTo>
                    <a:pt x="264591" y="1205658"/>
                  </a:moveTo>
                  <a:lnTo>
                    <a:pt x="703122" y="704897"/>
                  </a:lnTo>
                  <a:lnTo>
                    <a:pt x="632697" y="692992"/>
                  </a:lnTo>
                  <a:lnTo>
                    <a:pt x="565755" y="680247"/>
                  </a:lnTo>
                  <a:lnTo>
                    <a:pt x="502338" y="666705"/>
                  </a:lnTo>
                  <a:lnTo>
                    <a:pt x="442485" y="652410"/>
                  </a:lnTo>
                  <a:lnTo>
                    <a:pt x="386237" y="637408"/>
                  </a:lnTo>
                  <a:lnTo>
                    <a:pt x="333635" y="621742"/>
                  </a:lnTo>
                  <a:lnTo>
                    <a:pt x="284719" y="605457"/>
                  </a:lnTo>
                  <a:lnTo>
                    <a:pt x="239530" y="588598"/>
                  </a:lnTo>
                  <a:lnTo>
                    <a:pt x="198108" y="571207"/>
                  </a:lnTo>
                  <a:lnTo>
                    <a:pt x="160493" y="553331"/>
                  </a:lnTo>
                  <a:lnTo>
                    <a:pt x="126727" y="535012"/>
                  </a:lnTo>
                  <a:lnTo>
                    <a:pt x="70902" y="497227"/>
                  </a:lnTo>
                  <a:lnTo>
                    <a:pt x="30956" y="458206"/>
                  </a:lnTo>
                  <a:lnTo>
                    <a:pt x="7214" y="418305"/>
                  </a:lnTo>
                  <a:lnTo>
                    <a:pt x="0" y="377877"/>
                  </a:lnTo>
                  <a:lnTo>
                    <a:pt x="2691" y="357576"/>
                  </a:lnTo>
                  <a:lnTo>
                    <a:pt x="20876" y="317025"/>
                  </a:lnTo>
                  <a:lnTo>
                    <a:pt x="56400" y="276833"/>
                  </a:lnTo>
                  <a:lnTo>
                    <a:pt x="109585" y="237357"/>
                  </a:lnTo>
                  <a:lnTo>
                    <a:pt x="142902" y="217998"/>
                  </a:lnTo>
                  <a:lnTo>
                    <a:pt x="180757" y="198951"/>
                  </a:lnTo>
                  <a:lnTo>
                    <a:pt x="223189" y="180260"/>
                  </a:lnTo>
                  <a:lnTo>
                    <a:pt x="289843" y="154980"/>
                  </a:lnTo>
                  <a:lnTo>
                    <a:pt x="362910" y="131495"/>
                  </a:lnTo>
                  <a:lnTo>
                    <a:pt x="401696" y="120435"/>
                  </a:lnTo>
                  <a:lnTo>
                    <a:pt x="441902" y="109835"/>
                  </a:lnTo>
                  <a:lnTo>
                    <a:pt x="483467" y="99699"/>
                  </a:lnTo>
                  <a:lnTo>
                    <a:pt x="526331" y="90030"/>
                  </a:lnTo>
                  <a:lnTo>
                    <a:pt x="570431" y="80832"/>
                  </a:lnTo>
                  <a:lnTo>
                    <a:pt x="615707" y="72108"/>
                  </a:lnTo>
                  <a:lnTo>
                    <a:pt x="662097" y="63863"/>
                  </a:lnTo>
                  <a:lnTo>
                    <a:pt x="709541" y="56100"/>
                  </a:lnTo>
                  <a:lnTo>
                    <a:pt x="757978" y="48823"/>
                  </a:lnTo>
                  <a:lnTo>
                    <a:pt x="807346" y="42035"/>
                  </a:lnTo>
                  <a:lnTo>
                    <a:pt x="857584" y="35740"/>
                  </a:lnTo>
                  <a:lnTo>
                    <a:pt x="908631" y="29942"/>
                  </a:lnTo>
                  <a:lnTo>
                    <a:pt x="960426" y="24644"/>
                  </a:lnTo>
                  <a:lnTo>
                    <a:pt x="1012908" y="19850"/>
                  </a:lnTo>
                  <a:lnTo>
                    <a:pt x="1066016" y="15564"/>
                  </a:lnTo>
                  <a:lnTo>
                    <a:pt x="1119689" y="11790"/>
                  </a:lnTo>
                  <a:lnTo>
                    <a:pt x="1173865" y="8531"/>
                  </a:lnTo>
                  <a:lnTo>
                    <a:pt x="1228483" y="5790"/>
                  </a:lnTo>
                  <a:lnTo>
                    <a:pt x="1283483" y="3572"/>
                  </a:lnTo>
                  <a:lnTo>
                    <a:pt x="1338803" y="1881"/>
                  </a:lnTo>
                  <a:lnTo>
                    <a:pt x="1394383" y="719"/>
                  </a:lnTo>
                  <a:lnTo>
                    <a:pt x="1450160" y="91"/>
                  </a:lnTo>
                  <a:lnTo>
                    <a:pt x="1506074" y="0"/>
                  </a:lnTo>
                  <a:lnTo>
                    <a:pt x="1562065" y="449"/>
                  </a:lnTo>
                  <a:lnTo>
                    <a:pt x="1618069" y="1444"/>
                  </a:lnTo>
                  <a:lnTo>
                    <a:pt x="1674028" y="2987"/>
                  </a:lnTo>
                  <a:lnTo>
                    <a:pt x="1729879" y="5081"/>
                  </a:lnTo>
                  <a:lnTo>
                    <a:pt x="1785561" y="7732"/>
                  </a:lnTo>
                  <a:lnTo>
                    <a:pt x="1841014" y="10941"/>
                  </a:lnTo>
                  <a:lnTo>
                    <a:pt x="1896176" y="14714"/>
                  </a:lnTo>
                  <a:lnTo>
                    <a:pt x="1950986" y="19054"/>
                  </a:lnTo>
                  <a:lnTo>
                    <a:pt x="2005382" y="23963"/>
                  </a:lnTo>
                  <a:lnTo>
                    <a:pt x="2059305" y="29447"/>
                  </a:lnTo>
                  <a:lnTo>
                    <a:pt x="2112693" y="35509"/>
                  </a:lnTo>
                  <a:lnTo>
                    <a:pt x="2165484" y="42152"/>
                  </a:lnTo>
                  <a:lnTo>
                    <a:pt x="2217617" y="49380"/>
                  </a:lnTo>
                  <a:lnTo>
                    <a:pt x="2269032" y="57197"/>
                  </a:lnTo>
                  <a:lnTo>
                    <a:pt x="2339458" y="69101"/>
                  </a:lnTo>
                  <a:lnTo>
                    <a:pt x="2406399" y="81847"/>
                  </a:lnTo>
                  <a:lnTo>
                    <a:pt x="2469817" y="95389"/>
                  </a:lnTo>
                  <a:lnTo>
                    <a:pt x="2529670" y="109683"/>
                  </a:lnTo>
                  <a:lnTo>
                    <a:pt x="2585918" y="124686"/>
                  </a:lnTo>
                  <a:lnTo>
                    <a:pt x="2638520" y="140351"/>
                  </a:lnTo>
                  <a:lnTo>
                    <a:pt x="2687436" y="156636"/>
                  </a:lnTo>
                  <a:lnTo>
                    <a:pt x="2732625" y="173496"/>
                  </a:lnTo>
                  <a:lnTo>
                    <a:pt x="2774047" y="190887"/>
                  </a:lnTo>
                  <a:lnTo>
                    <a:pt x="2811662" y="208763"/>
                  </a:lnTo>
                  <a:lnTo>
                    <a:pt x="2845428" y="227082"/>
                  </a:lnTo>
                  <a:lnTo>
                    <a:pt x="2901253" y="264867"/>
                  </a:lnTo>
                  <a:lnTo>
                    <a:pt x="2941199" y="303888"/>
                  </a:lnTo>
                  <a:lnTo>
                    <a:pt x="2964941" y="343789"/>
                  </a:lnTo>
                  <a:lnTo>
                    <a:pt x="2972155" y="384217"/>
                  </a:lnTo>
                  <a:lnTo>
                    <a:pt x="2969463" y="404517"/>
                  </a:lnTo>
                  <a:lnTo>
                    <a:pt x="2951278" y="445069"/>
                  </a:lnTo>
                  <a:lnTo>
                    <a:pt x="2915755" y="485260"/>
                  </a:lnTo>
                  <a:lnTo>
                    <a:pt x="2862570" y="524737"/>
                  </a:lnTo>
                  <a:lnTo>
                    <a:pt x="2829252" y="544096"/>
                  </a:lnTo>
                  <a:lnTo>
                    <a:pt x="2791398" y="563143"/>
                  </a:lnTo>
                  <a:lnTo>
                    <a:pt x="2748965" y="581834"/>
                  </a:lnTo>
                  <a:lnTo>
                    <a:pt x="2681479" y="607377"/>
                  </a:lnTo>
                  <a:lnTo>
                    <a:pt x="2645087" y="619501"/>
                  </a:lnTo>
                  <a:lnTo>
                    <a:pt x="2607014" y="631185"/>
                  </a:lnTo>
                  <a:lnTo>
                    <a:pt x="2567323" y="642420"/>
                  </a:lnTo>
                  <a:lnTo>
                    <a:pt x="2526076" y="653201"/>
                  </a:lnTo>
                  <a:lnTo>
                    <a:pt x="2483337" y="663518"/>
                  </a:lnTo>
                  <a:lnTo>
                    <a:pt x="2439168" y="673366"/>
                  </a:lnTo>
                  <a:lnTo>
                    <a:pt x="2393633" y="682737"/>
                  </a:lnTo>
                  <a:lnTo>
                    <a:pt x="2346794" y="691623"/>
                  </a:lnTo>
                  <a:lnTo>
                    <a:pt x="2298714" y="700018"/>
                  </a:lnTo>
                  <a:lnTo>
                    <a:pt x="2249457" y="707913"/>
                  </a:lnTo>
                  <a:lnTo>
                    <a:pt x="2199085" y="715303"/>
                  </a:lnTo>
                  <a:lnTo>
                    <a:pt x="2147661" y="722179"/>
                  </a:lnTo>
                  <a:lnTo>
                    <a:pt x="2095249" y="728535"/>
                  </a:lnTo>
                  <a:lnTo>
                    <a:pt x="2041910" y="734362"/>
                  </a:lnTo>
                  <a:lnTo>
                    <a:pt x="1987709" y="739655"/>
                  </a:lnTo>
                  <a:lnTo>
                    <a:pt x="1932708" y="744405"/>
                  </a:lnTo>
                  <a:lnTo>
                    <a:pt x="1876970" y="748605"/>
                  </a:lnTo>
                  <a:lnTo>
                    <a:pt x="1820558" y="752249"/>
                  </a:lnTo>
                  <a:lnTo>
                    <a:pt x="1763535" y="755328"/>
                  </a:lnTo>
                  <a:lnTo>
                    <a:pt x="1705964" y="757836"/>
                  </a:lnTo>
                  <a:lnTo>
                    <a:pt x="1647907" y="759766"/>
                  </a:lnTo>
                  <a:lnTo>
                    <a:pt x="1589429" y="761109"/>
                  </a:lnTo>
                  <a:lnTo>
                    <a:pt x="1530591" y="761859"/>
                  </a:lnTo>
                  <a:lnTo>
                    <a:pt x="1471458" y="762009"/>
                  </a:lnTo>
                  <a:lnTo>
                    <a:pt x="1412091" y="761551"/>
                  </a:lnTo>
                  <a:lnTo>
                    <a:pt x="1352554" y="760478"/>
                  </a:lnTo>
                  <a:lnTo>
                    <a:pt x="1292909" y="758783"/>
                  </a:lnTo>
                  <a:lnTo>
                    <a:pt x="1233220" y="756459"/>
                  </a:lnTo>
                  <a:lnTo>
                    <a:pt x="264591" y="120565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83348" y="2404998"/>
            <a:ext cx="1349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Trebuchet MS"/>
                <a:cs typeface="Trebuchet MS"/>
              </a:rPr>
              <a:t>P</a:t>
            </a:r>
            <a:r>
              <a:rPr sz="1600" spc="-10" dirty="0">
                <a:latin typeface="Trebuchet MS"/>
                <a:cs typeface="Trebuchet MS"/>
              </a:rPr>
              <a:t>a</a:t>
            </a:r>
            <a:r>
              <a:rPr sz="1600" spc="-5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ame</a:t>
            </a:r>
            <a:r>
              <a:rPr sz="160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eriz</a:t>
            </a:r>
            <a:r>
              <a:rPr sz="1600" dirty="0">
                <a:latin typeface="Trebuchet MS"/>
                <a:cs typeface="Trebuchet MS"/>
              </a:rPr>
              <a:t>e</a:t>
            </a:r>
            <a:r>
              <a:rPr sz="1600" spc="-5" dirty="0">
                <a:latin typeface="Trebuchet MS"/>
                <a:cs typeface="Trebuchet MS"/>
              </a:rPr>
              <a:t>d  constructor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29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22808" y="0"/>
            <a:ext cx="79038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Trebuchet MS"/>
                <a:cs typeface="Trebuchet MS"/>
              </a:rPr>
              <a:t>Introduction to </a:t>
            </a:r>
            <a:r>
              <a:rPr sz="3800" dirty="0">
                <a:latin typeface="Trebuchet MS"/>
                <a:cs typeface="Trebuchet MS"/>
              </a:rPr>
              <a:t>classes and</a:t>
            </a:r>
            <a:r>
              <a:rPr sz="3800" spc="4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objects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7482" y="0"/>
            <a:ext cx="574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Java Language</a:t>
            </a:r>
            <a:r>
              <a:rPr sz="4200" spc="-120" dirty="0"/>
              <a:t> </a:t>
            </a:r>
            <a:r>
              <a:rPr sz="4200" dirty="0"/>
              <a:t>Basics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990600"/>
            <a:ext cx="693420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10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API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of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packages.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package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related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interfaces.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of one or </a:t>
            </a:r>
            <a:r>
              <a:rPr sz="2000" spc="-10" dirty="0">
                <a:latin typeface="Carlito"/>
                <a:cs typeface="Carlito"/>
              </a:rPr>
              <a:t>more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packages.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spcBef>
                <a:spcPts val="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extension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.java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40" dirty="0">
                <a:latin typeface="Carlito"/>
                <a:cs typeface="Carlito"/>
              </a:rPr>
              <a:t>Tester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15" dirty="0">
                <a:latin typeface="Carlito"/>
                <a:cs typeface="Carlito"/>
              </a:rPr>
              <a:t>contain </a:t>
            </a:r>
            <a:r>
              <a:rPr sz="2000" dirty="0">
                <a:latin typeface="Carlito"/>
                <a:cs typeface="Carlito"/>
              </a:rPr>
              <a:t>main()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method:</a:t>
            </a:r>
            <a:endParaRPr sz="2000" dirty="0">
              <a:latin typeface="Carlito"/>
              <a:cs typeface="Carlito"/>
            </a:endParaRPr>
          </a:p>
          <a:p>
            <a:pPr marL="638810" lvl="1" indent="-169545">
              <a:lnSpc>
                <a:spcPct val="100000"/>
              </a:lnSpc>
              <a:buFont typeface="Arial"/>
              <a:buChar char="•"/>
              <a:tabLst>
                <a:tab pos="639445" algn="l"/>
              </a:tabLst>
            </a:pPr>
            <a:r>
              <a:rPr sz="2000" dirty="0">
                <a:latin typeface="Carlito"/>
                <a:cs typeface="Carlito"/>
              </a:rPr>
              <a:t>main() method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signature:</a:t>
            </a:r>
            <a:endParaRPr sz="20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arlito"/>
                <a:cs typeface="Carlito"/>
              </a:rPr>
              <a:t>public </a:t>
            </a:r>
            <a:r>
              <a:rPr sz="2000" i="1" spc="-15" dirty="0">
                <a:latin typeface="Carlito"/>
                <a:cs typeface="Carlito"/>
              </a:rPr>
              <a:t>static </a:t>
            </a:r>
            <a:r>
              <a:rPr sz="2000" i="1" spc="-5" dirty="0">
                <a:latin typeface="Carlito"/>
                <a:cs typeface="Carlito"/>
              </a:rPr>
              <a:t>void main(String[]</a:t>
            </a:r>
            <a:r>
              <a:rPr sz="2000" i="1" spc="4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args)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Carlito"/>
                <a:cs typeface="Carlito"/>
              </a:rPr>
              <a:t>Java </a:t>
            </a:r>
            <a:r>
              <a:rPr sz="2000" i="1" spc="-5" dirty="0">
                <a:latin typeface="Carlito"/>
                <a:cs typeface="Carlito"/>
              </a:rPr>
              <a:t>Language </a:t>
            </a:r>
            <a:r>
              <a:rPr sz="2000" i="1" dirty="0">
                <a:latin typeface="Carlito"/>
                <a:cs typeface="Carlito"/>
              </a:rPr>
              <a:t>is :</a:t>
            </a:r>
            <a:endParaRPr sz="2000" dirty="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sz="2000" spc="-5" dirty="0">
                <a:latin typeface="Carlito"/>
                <a:cs typeface="Carlito"/>
              </a:rPr>
              <a:t>Case-sensitivity</a:t>
            </a:r>
            <a:endParaRPr sz="2000" dirty="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dirty="0">
                <a:latin typeface="Carlito"/>
                <a:cs typeface="Carlito"/>
              </a:rPr>
              <a:t>Inside the </a:t>
            </a:r>
            <a:r>
              <a:rPr sz="2000" spc="-5" dirty="0">
                <a:latin typeface="Carlito"/>
                <a:cs typeface="Carlito"/>
              </a:rPr>
              <a:t>Class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Definition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76962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76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3352800"/>
            <a:chOff x="0" y="0"/>
            <a:chExt cx="9144000" cy="3352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0600"/>
              <a:ext cx="9144000" cy="2362200"/>
            </a:xfrm>
            <a:custGeom>
              <a:avLst/>
              <a:gdLst/>
              <a:ahLst/>
              <a:cxnLst/>
              <a:rect l="l" t="t" r="r" b="b"/>
              <a:pathLst>
                <a:path w="9144000" h="2362200">
                  <a:moveTo>
                    <a:pt x="91440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9144000" y="2362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16544" y="5029961"/>
            <a:ext cx="4280535" cy="1447800"/>
            <a:chOff x="1816544" y="5029961"/>
            <a:chExt cx="4280535" cy="1447800"/>
          </a:xfrm>
        </p:grpSpPr>
        <p:sp>
          <p:nvSpPr>
            <p:cNvPr id="7" name="object 7"/>
            <p:cNvSpPr/>
            <p:nvPr/>
          </p:nvSpPr>
          <p:spPr>
            <a:xfrm>
              <a:off x="4267961" y="5029961"/>
              <a:ext cx="1828800" cy="1447800"/>
            </a:xfrm>
            <a:custGeom>
              <a:avLst/>
              <a:gdLst/>
              <a:ahLst/>
              <a:cxnLst/>
              <a:rect l="l" t="t" r="r" b="b"/>
              <a:pathLst>
                <a:path w="1828800" h="1447800">
                  <a:moveTo>
                    <a:pt x="18288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828800" y="1447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5333999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685800" y="0"/>
                  </a:moveTo>
                  <a:lnTo>
                    <a:pt x="629559" y="1641"/>
                  </a:lnTo>
                  <a:lnTo>
                    <a:pt x="574570" y="6482"/>
                  </a:lnTo>
                  <a:lnTo>
                    <a:pt x="521008" y="14394"/>
                  </a:lnTo>
                  <a:lnTo>
                    <a:pt x="469050" y="25249"/>
                  </a:lnTo>
                  <a:lnTo>
                    <a:pt x="418873" y="38921"/>
                  </a:lnTo>
                  <a:lnTo>
                    <a:pt x="370654" y="55282"/>
                  </a:lnTo>
                  <a:lnTo>
                    <a:pt x="324568" y="74204"/>
                  </a:lnTo>
                  <a:lnTo>
                    <a:pt x="280793" y="95560"/>
                  </a:lnTo>
                  <a:lnTo>
                    <a:pt x="239506" y="119223"/>
                  </a:lnTo>
                  <a:lnTo>
                    <a:pt x="200882" y="145065"/>
                  </a:lnTo>
                  <a:lnTo>
                    <a:pt x="165098" y="172959"/>
                  </a:lnTo>
                  <a:lnTo>
                    <a:pt x="132331" y="202777"/>
                  </a:lnTo>
                  <a:lnTo>
                    <a:pt x="102758" y="234392"/>
                  </a:lnTo>
                  <a:lnTo>
                    <a:pt x="76555" y="267676"/>
                  </a:lnTo>
                  <a:lnTo>
                    <a:pt x="53899" y="302502"/>
                  </a:lnTo>
                  <a:lnTo>
                    <a:pt x="34966" y="338742"/>
                  </a:lnTo>
                  <a:lnTo>
                    <a:pt x="19933" y="376269"/>
                  </a:lnTo>
                  <a:lnTo>
                    <a:pt x="8977" y="414957"/>
                  </a:lnTo>
                  <a:lnTo>
                    <a:pt x="2273" y="454676"/>
                  </a:lnTo>
                  <a:lnTo>
                    <a:pt x="0" y="495300"/>
                  </a:lnTo>
                  <a:lnTo>
                    <a:pt x="2273" y="535922"/>
                  </a:lnTo>
                  <a:lnTo>
                    <a:pt x="8977" y="575639"/>
                  </a:lnTo>
                  <a:lnTo>
                    <a:pt x="19933" y="614325"/>
                  </a:lnTo>
                  <a:lnTo>
                    <a:pt x="34966" y="651852"/>
                  </a:lnTo>
                  <a:lnTo>
                    <a:pt x="53899" y="688092"/>
                  </a:lnTo>
                  <a:lnTo>
                    <a:pt x="76555" y="722918"/>
                  </a:lnTo>
                  <a:lnTo>
                    <a:pt x="102758" y="756202"/>
                  </a:lnTo>
                  <a:lnTo>
                    <a:pt x="132331" y="787817"/>
                  </a:lnTo>
                  <a:lnTo>
                    <a:pt x="165098" y="817635"/>
                  </a:lnTo>
                  <a:lnTo>
                    <a:pt x="200882" y="845529"/>
                  </a:lnTo>
                  <a:lnTo>
                    <a:pt x="239506" y="871371"/>
                  </a:lnTo>
                  <a:lnTo>
                    <a:pt x="280793" y="895035"/>
                  </a:lnTo>
                  <a:lnTo>
                    <a:pt x="324568" y="916392"/>
                  </a:lnTo>
                  <a:lnTo>
                    <a:pt x="370654" y="935315"/>
                  </a:lnTo>
                  <a:lnTo>
                    <a:pt x="418873" y="951676"/>
                  </a:lnTo>
                  <a:lnTo>
                    <a:pt x="469050" y="965349"/>
                  </a:lnTo>
                  <a:lnTo>
                    <a:pt x="521008" y="976205"/>
                  </a:lnTo>
                  <a:lnTo>
                    <a:pt x="574570" y="984117"/>
                  </a:lnTo>
                  <a:lnTo>
                    <a:pt x="629559" y="988958"/>
                  </a:lnTo>
                  <a:lnTo>
                    <a:pt x="685800" y="990600"/>
                  </a:lnTo>
                  <a:lnTo>
                    <a:pt x="742040" y="988958"/>
                  </a:lnTo>
                  <a:lnTo>
                    <a:pt x="797029" y="984117"/>
                  </a:lnTo>
                  <a:lnTo>
                    <a:pt x="850591" y="976205"/>
                  </a:lnTo>
                  <a:lnTo>
                    <a:pt x="902549" y="965349"/>
                  </a:lnTo>
                  <a:lnTo>
                    <a:pt x="952726" y="951676"/>
                  </a:lnTo>
                  <a:lnTo>
                    <a:pt x="1000945" y="935315"/>
                  </a:lnTo>
                  <a:lnTo>
                    <a:pt x="1047031" y="916392"/>
                  </a:lnTo>
                  <a:lnTo>
                    <a:pt x="1090806" y="895035"/>
                  </a:lnTo>
                  <a:lnTo>
                    <a:pt x="1132093" y="871371"/>
                  </a:lnTo>
                  <a:lnTo>
                    <a:pt x="1170717" y="845529"/>
                  </a:lnTo>
                  <a:lnTo>
                    <a:pt x="1206501" y="817635"/>
                  </a:lnTo>
                  <a:lnTo>
                    <a:pt x="1239268" y="787817"/>
                  </a:lnTo>
                  <a:lnTo>
                    <a:pt x="1268841" y="756202"/>
                  </a:lnTo>
                  <a:lnTo>
                    <a:pt x="1295044" y="722918"/>
                  </a:lnTo>
                  <a:lnTo>
                    <a:pt x="1317700" y="688092"/>
                  </a:lnTo>
                  <a:lnTo>
                    <a:pt x="1336633" y="651852"/>
                  </a:lnTo>
                  <a:lnTo>
                    <a:pt x="1351666" y="614325"/>
                  </a:lnTo>
                  <a:lnTo>
                    <a:pt x="1362622" y="575639"/>
                  </a:lnTo>
                  <a:lnTo>
                    <a:pt x="1369326" y="535922"/>
                  </a:lnTo>
                  <a:lnTo>
                    <a:pt x="1371600" y="495300"/>
                  </a:lnTo>
                  <a:lnTo>
                    <a:pt x="1369326" y="454676"/>
                  </a:lnTo>
                  <a:lnTo>
                    <a:pt x="1362622" y="414957"/>
                  </a:lnTo>
                  <a:lnTo>
                    <a:pt x="1351666" y="376269"/>
                  </a:lnTo>
                  <a:lnTo>
                    <a:pt x="1336633" y="338742"/>
                  </a:lnTo>
                  <a:lnTo>
                    <a:pt x="1317700" y="302502"/>
                  </a:lnTo>
                  <a:lnTo>
                    <a:pt x="1295044" y="267676"/>
                  </a:lnTo>
                  <a:lnTo>
                    <a:pt x="1268841" y="234392"/>
                  </a:lnTo>
                  <a:lnTo>
                    <a:pt x="1239268" y="202777"/>
                  </a:lnTo>
                  <a:lnTo>
                    <a:pt x="1206501" y="172959"/>
                  </a:lnTo>
                  <a:lnTo>
                    <a:pt x="1170717" y="145065"/>
                  </a:lnTo>
                  <a:lnTo>
                    <a:pt x="1132093" y="119223"/>
                  </a:lnTo>
                  <a:lnTo>
                    <a:pt x="1090806" y="95560"/>
                  </a:lnTo>
                  <a:lnTo>
                    <a:pt x="1047031" y="74204"/>
                  </a:lnTo>
                  <a:lnTo>
                    <a:pt x="1000945" y="55282"/>
                  </a:lnTo>
                  <a:lnTo>
                    <a:pt x="952726" y="38921"/>
                  </a:lnTo>
                  <a:lnTo>
                    <a:pt x="902549" y="25249"/>
                  </a:lnTo>
                  <a:lnTo>
                    <a:pt x="850591" y="14394"/>
                  </a:lnTo>
                  <a:lnTo>
                    <a:pt x="797029" y="6482"/>
                  </a:lnTo>
                  <a:lnTo>
                    <a:pt x="742040" y="164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8200" y="5333999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0" y="495300"/>
                  </a:moveTo>
                  <a:lnTo>
                    <a:pt x="2273" y="454676"/>
                  </a:lnTo>
                  <a:lnTo>
                    <a:pt x="8977" y="414957"/>
                  </a:lnTo>
                  <a:lnTo>
                    <a:pt x="19933" y="376269"/>
                  </a:lnTo>
                  <a:lnTo>
                    <a:pt x="34966" y="338742"/>
                  </a:lnTo>
                  <a:lnTo>
                    <a:pt x="53899" y="302502"/>
                  </a:lnTo>
                  <a:lnTo>
                    <a:pt x="76555" y="267676"/>
                  </a:lnTo>
                  <a:lnTo>
                    <a:pt x="102758" y="234392"/>
                  </a:lnTo>
                  <a:lnTo>
                    <a:pt x="132331" y="202777"/>
                  </a:lnTo>
                  <a:lnTo>
                    <a:pt x="165098" y="172959"/>
                  </a:lnTo>
                  <a:lnTo>
                    <a:pt x="200882" y="145065"/>
                  </a:lnTo>
                  <a:lnTo>
                    <a:pt x="239506" y="119223"/>
                  </a:lnTo>
                  <a:lnTo>
                    <a:pt x="280793" y="95560"/>
                  </a:lnTo>
                  <a:lnTo>
                    <a:pt x="324568" y="74204"/>
                  </a:lnTo>
                  <a:lnTo>
                    <a:pt x="370654" y="55282"/>
                  </a:lnTo>
                  <a:lnTo>
                    <a:pt x="418873" y="38921"/>
                  </a:lnTo>
                  <a:lnTo>
                    <a:pt x="469050" y="25249"/>
                  </a:lnTo>
                  <a:lnTo>
                    <a:pt x="521008" y="14394"/>
                  </a:lnTo>
                  <a:lnTo>
                    <a:pt x="574570" y="6482"/>
                  </a:lnTo>
                  <a:lnTo>
                    <a:pt x="629559" y="1641"/>
                  </a:lnTo>
                  <a:lnTo>
                    <a:pt x="685800" y="0"/>
                  </a:lnTo>
                  <a:lnTo>
                    <a:pt x="742040" y="1641"/>
                  </a:lnTo>
                  <a:lnTo>
                    <a:pt x="797029" y="6482"/>
                  </a:lnTo>
                  <a:lnTo>
                    <a:pt x="850591" y="14394"/>
                  </a:lnTo>
                  <a:lnTo>
                    <a:pt x="902549" y="25249"/>
                  </a:lnTo>
                  <a:lnTo>
                    <a:pt x="952726" y="38921"/>
                  </a:lnTo>
                  <a:lnTo>
                    <a:pt x="1000945" y="55282"/>
                  </a:lnTo>
                  <a:lnTo>
                    <a:pt x="1047031" y="74204"/>
                  </a:lnTo>
                  <a:lnTo>
                    <a:pt x="1090806" y="95560"/>
                  </a:lnTo>
                  <a:lnTo>
                    <a:pt x="1132093" y="119223"/>
                  </a:lnTo>
                  <a:lnTo>
                    <a:pt x="1170717" y="145065"/>
                  </a:lnTo>
                  <a:lnTo>
                    <a:pt x="1206501" y="172959"/>
                  </a:lnTo>
                  <a:lnTo>
                    <a:pt x="1239268" y="202777"/>
                  </a:lnTo>
                  <a:lnTo>
                    <a:pt x="1268841" y="234392"/>
                  </a:lnTo>
                  <a:lnTo>
                    <a:pt x="1295044" y="267676"/>
                  </a:lnTo>
                  <a:lnTo>
                    <a:pt x="1317700" y="302502"/>
                  </a:lnTo>
                  <a:lnTo>
                    <a:pt x="1336633" y="338742"/>
                  </a:lnTo>
                  <a:lnTo>
                    <a:pt x="1351666" y="376269"/>
                  </a:lnTo>
                  <a:lnTo>
                    <a:pt x="1362622" y="414957"/>
                  </a:lnTo>
                  <a:lnTo>
                    <a:pt x="1369326" y="454676"/>
                  </a:lnTo>
                  <a:lnTo>
                    <a:pt x="1371600" y="495300"/>
                  </a:lnTo>
                  <a:lnTo>
                    <a:pt x="1369326" y="535922"/>
                  </a:lnTo>
                  <a:lnTo>
                    <a:pt x="1362622" y="575639"/>
                  </a:lnTo>
                  <a:lnTo>
                    <a:pt x="1351666" y="614325"/>
                  </a:lnTo>
                  <a:lnTo>
                    <a:pt x="1336633" y="651852"/>
                  </a:lnTo>
                  <a:lnTo>
                    <a:pt x="1317700" y="688092"/>
                  </a:lnTo>
                  <a:lnTo>
                    <a:pt x="1295044" y="722918"/>
                  </a:lnTo>
                  <a:lnTo>
                    <a:pt x="1268841" y="756202"/>
                  </a:lnTo>
                  <a:lnTo>
                    <a:pt x="1239268" y="787817"/>
                  </a:lnTo>
                  <a:lnTo>
                    <a:pt x="1206501" y="817635"/>
                  </a:lnTo>
                  <a:lnTo>
                    <a:pt x="1170717" y="845529"/>
                  </a:lnTo>
                  <a:lnTo>
                    <a:pt x="1132093" y="871371"/>
                  </a:lnTo>
                  <a:lnTo>
                    <a:pt x="1090806" y="895035"/>
                  </a:lnTo>
                  <a:lnTo>
                    <a:pt x="1047031" y="916392"/>
                  </a:lnTo>
                  <a:lnTo>
                    <a:pt x="1000945" y="935315"/>
                  </a:lnTo>
                  <a:lnTo>
                    <a:pt x="952726" y="951676"/>
                  </a:lnTo>
                  <a:lnTo>
                    <a:pt x="902549" y="965349"/>
                  </a:lnTo>
                  <a:lnTo>
                    <a:pt x="850591" y="976205"/>
                  </a:lnTo>
                  <a:lnTo>
                    <a:pt x="797029" y="984117"/>
                  </a:lnTo>
                  <a:lnTo>
                    <a:pt x="742040" y="988958"/>
                  </a:lnTo>
                  <a:lnTo>
                    <a:pt x="685800" y="990600"/>
                  </a:lnTo>
                  <a:lnTo>
                    <a:pt x="629559" y="988958"/>
                  </a:lnTo>
                  <a:lnTo>
                    <a:pt x="574570" y="984117"/>
                  </a:lnTo>
                  <a:lnTo>
                    <a:pt x="521008" y="976205"/>
                  </a:lnTo>
                  <a:lnTo>
                    <a:pt x="469050" y="965349"/>
                  </a:lnTo>
                  <a:lnTo>
                    <a:pt x="418873" y="951676"/>
                  </a:lnTo>
                  <a:lnTo>
                    <a:pt x="370654" y="935315"/>
                  </a:lnTo>
                  <a:lnTo>
                    <a:pt x="324568" y="916392"/>
                  </a:lnTo>
                  <a:lnTo>
                    <a:pt x="280793" y="895035"/>
                  </a:lnTo>
                  <a:lnTo>
                    <a:pt x="239506" y="871371"/>
                  </a:lnTo>
                  <a:lnTo>
                    <a:pt x="200882" y="845529"/>
                  </a:lnTo>
                  <a:lnTo>
                    <a:pt x="165098" y="817635"/>
                  </a:lnTo>
                  <a:lnTo>
                    <a:pt x="132331" y="787817"/>
                  </a:lnTo>
                  <a:lnTo>
                    <a:pt x="102758" y="756202"/>
                  </a:lnTo>
                  <a:lnTo>
                    <a:pt x="76555" y="722918"/>
                  </a:lnTo>
                  <a:lnTo>
                    <a:pt x="53899" y="688092"/>
                  </a:lnTo>
                  <a:lnTo>
                    <a:pt x="34966" y="651852"/>
                  </a:lnTo>
                  <a:lnTo>
                    <a:pt x="19933" y="614325"/>
                  </a:lnTo>
                  <a:lnTo>
                    <a:pt x="8977" y="575639"/>
                  </a:lnTo>
                  <a:lnTo>
                    <a:pt x="2273" y="535922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9562" y="5182361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1905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990600"/>
                  </a:lnTo>
                  <a:lnTo>
                    <a:pt x="1905000" y="990600"/>
                  </a:lnTo>
                  <a:lnTo>
                    <a:pt x="1905000" y="152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9562" y="5182361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990600"/>
                  </a:moveTo>
                  <a:lnTo>
                    <a:pt x="1905000" y="9906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1103121"/>
            <a:ext cx="8885555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286385" algn="l"/>
                <a:tab pos="287020" algn="l"/>
                <a:tab pos="1852295" algn="l"/>
              </a:tabLst>
            </a:pPr>
            <a:r>
              <a:rPr sz="2400" spc="-5" dirty="0">
                <a:latin typeface="Carlito"/>
                <a:cs typeface="Carlito"/>
              </a:rPr>
              <a:t>objects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	</a:t>
            </a:r>
            <a:r>
              <a:rPr sz="2400" spc="-20" dirty="0">
                <a:latin typeface="Carlito"/>
                <a:cs typeface="Carlito"/>
              </a:rPr>
              <a:t>arrays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accessed using </a:t>
            </a:r>
            <a:r>
              <a:rPr sz="2400" i="1" spc="-5" dirty="0">
                <a:solidFill>
                  <a:srgbClr val="76923B"/>
                </a:solidFill>
                <a:latin typeface="Carlito"/>
                <a:cs typeface="Carlito"/>
              </a:rPr>
              <a:t>reference variables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Java</a:t>
            </a:r>
            <a:endParaRPr sz="2400">
              <a:latin typeface="Carlito"/>
              <a:cs typeface="Carlito"/>
            </a:endParaRPr>
          </a:p>
          <a:p>
            <a:pPr marL="287020" marR="5080" indent="-274320">
              <a:lnSpc>
                <a:spcPct val="140000"/>
              </a:lnSpc>
              <a:spcBef>
                <a:spcPts val="1000"/>
              </a:spcBef>
              <a:buClr>
                <a:srgbClr val="FF9900"/>
              </a:buClr>
              <a:buFont typeface="Wingdings"/>
              <a:buChar char=""/>
              <a:tabLst>
                <a:tab pos="286385" algn="l"/>
                <a:tab pos="287020" algn="l"/>
                <a:tab pos="438086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spc="-15" dirty="0">
                <a:latin typeface="Carlito"/>
                <a:cs typeface="Carlito"/>
              </a:rPr>
              <a:t>to	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15" dirty="0">
                <a:latin typeface="Carlito"/>
                <a:cs typeface="Carlito"/>
              </a:rPr>
              <a:t>(stores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address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object) but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does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5" dirty="0">
                <a:latin typeface="Carlito"/>
                <a:cs typeface="Carlito"/>
              </a:rPr>
              <a:t>manipulation or </a:t>
            </a:r>
            <a:r>
              <a:rPr sz="2400" spc="-10" dirty="0">
                <a:latin typeface="Carlito"/>
                <a:cs typeface="Carlito"/>
              </a:rPr>
              <a:t>pointer  </a:t>
            </a:r>
            <a:r>
              <a:rPr sz="2400" dirty="0">
                <a:latin typeface="Carlito"/>
                <a:cs typeface="Carlito"/>
              </a:rPr>
              <a:t>arithmetic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2800" y="2819400"/>
            <a:ext cx="4800600" cy="158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4572000"/>
            <a:ext cx="4724400" cy="36893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String string </a:t>
            </a:r>
            <a:r>
              <a:rPr sz="1800" dirty="0">
                <a:latin typeface="Trebuchet MS"/>
                <a:cs typeface="Trebuchet MS"/>
              </a:rPr>
              <a:t>= new String(“Hello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World”);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5000" y="5638800"/>
            <a:ext cx="1371600" cy="3048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"/>
              </a:spcBef>
            </a:pPr>
            <a:r>
              <a:rPr sz="1800" spc="-10" dirty="0">
                <a:latin typeface="Trebuchet MS"/>
                <a:cs typeface="Trebuchet MS"/>
              </a:rPr>
              <a:t>XXX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9561" y="5334761"/>
            <a:ext cx="1905000" cy="8382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Trebuchet MS"/>
                <a:cs typeface="Trebuchet MS"/>
              </a:rPr>
              <a:t>string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35608" y="5017008"/>
            <a:ext cx="3213100" cy="812800"/>
            <a:chOff x="1435608" y="5017008"/>
            <a:chExt cx="3213100" cy="812800"/>
          </a:xfrm>
        </p:grpSpPr>
        <p:sp>
          <p:nvSpPr>
            <p:cNvPr id="18" name="object 18"/>
            <p:cNvSpPr/>
            <p:nvPr/>
          </p:nvSpPr>
          <p:spPr>
            <a:xfrm>
              <a:off x="3276600" y="57531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562" y="5029962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1143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43000" y="304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8562" y="5029962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0" y="304800"/>
                  </a:moveTo>
                  <a:lnTo>
                    <a:pt x="1143000" y="3048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44777" y="3340404"/>
            <a:ext cx="1702435" cy="1254760"/>
            <a:chOff x="444777" y="3340404"/>
            <a:chExt cx="1702435" cy="1254760"/>
          </a:xfrm>
        </p:grpSpPr>
        <p:sp>
          <p:nvSpPr>
            <p:cNvPr id="22" name="object 22"/>
            <p:cNvSpPr/>
            <p:nvPr/>
          </p:nvSpPr>
          <p:spPr>
            <a:xfrm>
              <a:off x="457795" y="3353422"/>
              <a:ext cx="1676400" cy="1228725"/>
            </a:xfrm>
            <a:custGeom>
              <a:avLst/>
              <a:gdLst/>
              <a:ahLst/>
              <a:cxnLst/>
              <a:rect l="l" t="t" r="r" b="b"/>
              <a:pathLst>
                <a:path w="1676400" h="1228725">
                  <a:moveTo>
                    <a:pt x="844751" y="0"/>
                  </a:moveTo>
                  <a:lnTo>
                    <a:pt x="792283" y="731"/>
                  </a:lnTo>
                  <a:lnTo>
                    <a:pt x="739641" y="3441"/>
                  </a:lnTo>
                  <a:lnTo>
                    <a:pt x="686968" y="8168"/>
                  </a:lnTo>
                  <a:lnTo>
                    <a:pt x="634408" y="14947"/>
                  </a:lnTo>
                  <a:lnTo>
                    <a:pt x="582105" y="23816"/>
                  </a:lnTo>
                  <a:lnTo>
                    <a:pt x="530201" y="34810"/>
                  </a:lnTo>
                  <a:lnTo>
                    <a:pt x="472871" y="49666"/>
                  </a:lnTo>
                  <a:lnTo>
                    <a:pt x="418354" y="66718"/>
                  </a:lnTo>
                  <a:lnTo>
                    <a:pt x="366739" y="85842"/>
                  </a:lnTo>
                  <a:lnTo>
                    <a:pt x="318119" y="106914"/>
                  </a:lnTo>
                  <a:lnTo>
                    <a:pt x="272584" y="129809"/>
                  </a:lnTo>
                  <a:lnTo>
                    <a:pt x="230226" y="154403"/>
                  </a:lnTo>
                  <a:lnTo>
                    <a:pt x="191135" y="180572"/>
                  </a:lnTo>
                  <a:lnTo>
                    <a:pt x="155403" y="208192"/>
                  </a:lnTo>
                  <a:lnTo>
                    <a:pt x="123122" y="237137"/>
                  </a:lnTo>
                  <a:lnTo>
                    <a:pt x="94381" y="267285"/>
                  </a:lnTo>
                  <a:lnTo>
                    <a:pt x="69272" y="298510"/>
                  </a:lnTo>
                  <a:lnTo>
                    <a:pt x="47887" y="330689"/>
                  </a:lnTo>
                  <a:lnTo>
                    <a:pt x="16650" y="397408"/>
                  </a:lnTo>
                  <a:lnTo>
                    <a:pt x="1401" y="466449"/>
                  </a:lnTo>
                  <a:lnTo>
                    <a:pt x="0" y="501530"/>
                  </a:lnTo>
                  <a:lnTo>
                    <a:pt x="2868" y="536818"/>
                  </a:lnTo>
                  <a:lnTo>
                    <a:pt x="21780" y="607518"/>
                  </a:lnTo>
                  <a:lnTo>
                    <a:pt x="38006" y="642683"/>
                  </a:lnTo>
                  <a:lnTo>
                    <a:pt x="58866" y="677557"/>
                  </a:lnTo>
                  <a:lnTo>
                    <a:pt x="105603" y="736070"/>
                  </a:lnTo>
                  <a:lnTo>
                    <a:pt x="133175" y="763368"/>
                  </a:lnTo>
                  <a:lnTo>
                    <a:pt x="163358" y="789310"/>
                  </a:lnTo>
                  <a:lnTo>
                    <a:pt x="196008" y="813861"/>
                  </a:lnTo>
                  <a:lnTo>
                    <a:pt x="230983" y="836983"/>
                  </a:lnTo>
                  <a:lnTo>
                    <a:pt x="268139" y="858641"/>
                  </a:lnTo>
                  <a:lnTo>
                    <a:pt x="307332" y="878796"/>
                  </a:lnTo>
                  <a:lnTo>
                    <a:pt x="348420" y="897413"/>
                  </a:lnTo>
                  <a:lnTo>
                    <a:pt x="391258" y="914454"/>
                  </a:lnTo>
                  <a:lnTo>
                    <a:pt x="435704" y="929884"/>
                  </a:lnTo>
                  <a:lnTo>
                    <a:pt x="481615" y="943664"/>
                  </a:lnTo>
                  <a:lnTo>
                    <a:pt x="528846" y="955759"/>
                  </a:lnTo>
                  <a:lnTo>
                    <a:pt x="577254" y="966133"/>
                  </a:lnTo>
                  <a:lnTo>
                    <a:pt x="626697" y="974747"/>
                  </a:lnTo>
                  <a:lnTo>
                    <a:pt x="677031" y="981565"/>
                  </a:lnTo>
                  <a:lnTo>
                    <a:pt x="728112" y="986551"/>
                  </a:lnTo>
                  <a:lnTo>
                    <a:pt x="779797" y="989668"/>
                  </a:lnTo>
                  <a:lnTo>
                    <a:pt x="831943" y="990879"/>
                  </a:lnTo>
                  <a:lnTo>
                    <a:pt x="884407" y="990148"/>
                  </a:lnTo>
                  <a:lnTo>
                    <a:pt x="937045" y="987438"/>
                  </a:lnTo>
                  <a:lnTo>
                    <a:pt x="989713" y="982711"/>
                  </a:lnTo>
                  <a:lnTo>
                    <a:pt x="1042268" y="975932"/>
                  </a:lnTo>
                  <a:lnTo>
                    <a:pt x="1094568" y="967063"/>
                  </a:lnTo>
                  <a:lnTo>
                    <a:pt x="1146469" y="956068"/>
                  </a:lnTo>
                  <a:lnTo>
                    <a:pt x="1630847" y="1228483"/>
                  </a:lnTo>
                  <a:lnTo>
                    <a:pt x="1416090" y="854341"/>
                  </a:lnTo>
                  <a:lnTo>
                    <a:pt x="1463348" y="825536"/>
                  </a:lnTo>
                  <a:lnTo>
                    <a:pt x="1506068" y="794915"/>
                  </a:lnTo>
                  <a:lnTo>
                    <a:pt x="1544184" y="762658"/>
                  </a:lnTo>
                  <a:lnTo>
                    <a:pt x="1577627" y="728945"/>
                  </a:lnTo>
                  <a:lnTo>
                    <a:pt x="1606331" y="693955"/>
                  </a:lnTo>
                  <a:lnTo>
                    <a:pt x="1630228" y="657867"/>
                  </a:lnTo>
                  <a:lnTo>
                    <a:pt x="1649251" y="620862"/>
                  </a:lnTo>
                  <a:lnTo>
                    <a:pt x="1663332" y="583119"/>
                  </a:lnTo>
                  <a:lnTo>
                    <a:pt x="1672405" y="544817"/>
                  </a:lnTo>
                  <a:lnTo>
                    <a:pt x="1676402" y="506136"/>
                  </a:lnTo>
                  <a:lnTo>
                    <a:pt x="1675256" y="467255"/>
                  </a:lnTo>
                  <a:lnTo>
                    <a:pt x="1668899" y="428353"/>
                  </a:lnTo>
                  <a:lnTo>
                    <a:pt x="1657264" y="389611"/>
                  </a:lnTo>
                  <a:lnTo>
                    <a:pt x="1640285" y="351207"/>
                  </a:lnTo>
                  <a:lnTo>
                    <a:pt x="1617893" y="313321"/>
                  </a:lnTo>
                  <a:lnTo>
                    <a:pt x="1571157" y="254809"/>
                  </a:lnTo>
                  <a:lnTo>
                    <a:pt x="1543584" y="227511"/>
                  </a:lnTo>
                  <a:lnTo>
                    <a:pt x="1513401" y="201569"/>
                  </a:lnTo>
                  <a:lnTo>
                    <a:pt x="1480748" y="177018"/>
                  </a:lnTo>
                  <a:lnTo>
                    <a:pt x="1445771" y="153896"/>
                  </a:lnTo>
                  <a:lnTo>
                    <a:pt x="1408612" y="132238"/>
                  </a:lnTo>
                  <a:lnTo>
                    <a:pt x="1369416" y="112083"/>
                  </a:lnTo>
                  <a:lnTo>
                    <a:pt x="1328324" y="93466"/>
                  </a:lnTo>
                  <a:lnTo>
                    <a:pt x="1285482" y="76425"/>
                  </a:lnTo>
                  <a:lnTo>
                    <a:pt x="1241031" y="60995"/>
                  </a:lnTo>
                  <a:lnTo>
                    <a:pt x="1195116" y="47215"/>
                  </a:lnTo>
                  <a:lnTo>
                    <a:pt x="1147880" y="35119"/>
                  </a:lnTo>
                  <a:lnTo>
                    <a:pt x="1099466" y="24746"/>
                  </a:lnTo>
                  <a:lnTo>
                    <a:pt x="1050018" y="16132"/>
                  </a:lnTo>
                  <a:lnTo>
                    <a:pt x="999679" y="9314"/>
                  </a:lnTo>
                  <a:lnTo>
                    <a:pt x="948593" y="4328"/>
                  </a:lnTo>
                  <a:lnTo>
                    <a:pt x="896902" y="1211"/>
                  </a:lnTo>
                  <a:lnTo>
                    <a:pt x="8447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795" y="3353422"/>
              <a:ext cx="1676400" cy="1228725"/>
            </a:xfrm>
            <a:custGeom>
              <a:avLst/>
              <a:gdLst/>
              <a:ahLst/>
              <a:cxnLst/>
              <a:rect l="l" t="t" r="r" b="b"/>
              <a:pathLst>
                <a:path w="1676400" h="1228725">
                  <a:moveTo>
                    <a:pt x="1630847" y="1228483"/>
                  </a:moveTo>
                  <a:lnTo>
                    <a:pt x="1146469" y="956068"/>
                  </a:lnTo>
                  <a:lnTo>
                    <a:pt x="1094568" y="967063"/>
                  </a:lnTo>
                  <a:lnTo>
                    <a:pt x="1042268" y="975932"/>
                  </a:lnTo>
                  <a:lnTo>
                    <a:pt x="989713" y="982711"/>
                  </a:lnTo>
                  <a:lnTo>
                    <a:pt x="937045" y="987438"/>
                  </a:lnTo>
                  <a:lnTo>
                    <a:pt x="884407" y="990148"/>
                  </a:lnTo>
                  <a:lnTo>
                    <a:pt x="831943" y="990879"/>
                  </a:lnTo>
                  <a:lnTo>
                    <a:pt x="779797" y="989668"/>
                  </a:lnTo>
                  <a:lnTo>
                    <a:pt x="728112" y="986551"/>
                  </a:lnTo>
                  <a:lnTo>
                    <a:pt x="677031" y="981565"/>
                  </a:lnTo>
                  <a:lnTo>
                    <a:pt x="626697" y="974747"/>
                  </a:lnTo>
                  <a:lnTo>
                    <a:pt x="577254" y="966133"/>
                  </a:lnTo>
                  <a:lnTo>
                    <a:pt x="528846" y="955759"/>
                  </a:lnTo>
                  <a:lnTo>
                    <a:pt x="481615" y="943664"/>
                  </a:lnTo>
                  <a:lnTo>
                    <a:pt x="435704" y="929884"/>
                  </a:lnTo>
                  <a:lnTo>
                    <a:pt x="391258" y="914454"/>
                  </a:lnTo>
                  <a:lnTo>
                    <a:pt x="348420" y="897413"/>
                  </a:lnTo>
                  <a:lnTo>
                    <a:pt x="307332" y="878796"/>
                  </a:lnTo>
                  <a:lnTo>
                    <a:pt x="268139" y="858641"/>
                  </a:lnTo>
                  <a:lnTo>
                    <a:pt x="230983" y="836983"/>
                  </a:lnTo>
                  <a:lnTo>
                    <a:pt x="196008" y="813861"/>
                  </a:lnTo>
                  <a:lnTo>
                    <a:pt x="163358" y="789310"/>
                  </a:lnTo>
                  <a:lnTo>
                    <a:pt x="133175" y="763368"/>
                  </a:lnTo>
                  <a:lnTo>
                    <a:pt x="105603" y="736070"/>
                  </a:lnTo>
                  <a:lnTo>
                    <a:pt x="58866" y="677557"/>
                  </a:lnTo>
                  <a:lnTo>
                    <a:pt x="38006" y="642683"/>
                  </a:lnTo>
                  <a:lnTo>
                    <a:pt x="21780" y="607518"/>
                  </a:lnTo>
                  <a:lnTo>
                    <a:pt x="2868" y="536818"/>
                  </a:lnTo>
                  <a:lnTo>
                    <a:pt x="0" y="501530"/>
                  </a:lnTo>
                  <a:lnTo>
                    <a:pt x="1401" y="466449"/>
                  </a:lnTo>
                  <a:lnTo>
                    <a:pt x="16650" y="397408"/>
                  </a:lnTo>
                  <a:lnTo>
                    <a:pt x="47887" y="330689"/>
                  </a:lnTo>
                  <a:lnTo>
                    <a:pt x="69272" y="298510"/>
                  </a:lnTo>
                  <a:lnTo>
                    <a:pt x="94381" y="267285"/>
                  </a:lnTo>
                  <a:lnTo>
                    <a:pt x="123122" y="237137"/>
                  </a:lnTo>
                  <a:lnTo>
                    <a:pt x="155403" y="208192"/>
                  </a:lnTo>
                  <a:lnTo>
                    <a:pt x="191135" y="180572"/>
                  </a:lnTo>
                  <a:lnTo>
                    <a:pt x="230226" y="154403"/>
                  </a:lnTo>
                  <a:lnTo>
                    <a:pt x="272584" y="129809"/>
                  </a:lnTo>
                  <a:lnTo>
                    <a:pt x="318119" y="106914"/>
                  </a:lnTo>
                  <a:lnTo>
                    <a:pt x="366739" y="85842"/>
                  </a:lnTo>
                  <a:lnTo>
                    <a:pt x="418354" y="66718"/>
                  </a:lnTo>
                  <a:lnTo>
                    <a:pt x="472871" y="49666"/>
                  </a:lnTo>
                  <a:lnTo>
                    <a:pt x="530201" y="34810"/>
                  </a:lnTo>
                  <a:lnTo>
                    <a:pt x="582105" y="23816"/>
                  </a:lnTo>
                  <a:lnTo>
                    <a:pt x="634408" y="14947"/>
                  </a:lnTo>
                  <a:lnTo>
                    <a:pt x="686968" y="8168"/>
                  </a:lnTo>
                  <a:lnTo>
                    <a:pt x="739641" y="3441"/>
                  </a:lnTo>
                  <a:lnTo>
                    <a:pt x="792283" y="731"/>
                  </a:lnTo>
                  <a:lnTo>
                    <a:pt x="844751" y="0"/>
                  </a:lnTo>
                  <a:lnTo>
                    <a:pt x="896902" y="1211"/>
                  </a:lnTo>
                  <a:lnTo>
                    <a:pt x="948593" y="4328"/>
                  </a:lnTo>
                  <a:lnTo>
                    <a:pt x="999679" y="9314"/>
                  </a:lnTo>
                  <a:lnTo>
                    <a:pt x="1050018" y="16132"/>
                  </a:lnTo>
                  <a:lnTo>
                    <a:pt x="1099466" y="24746"/>
                  </a:lnTo>
                  <a:lnTo>
                    <a:pt x="1147880" y="35119"/>
                  </a:lnTo>
                  <a:lnTo>
                    <a:pt x="1195116" y="47215"/>
                  </a:lnTo>
                  <a:lnTo>
                    <a:pt x="1241031" y="60995"/>
                  </a:lnTo>
                  <a:lnTo>
                    <a:pt x="1285482" y="76425"/>
                  </a:lnTo>
                  <a:lnTo>
                    <a:pt x="1328324" y="93466"/>
                  </a:lnTo>
                  <a:lnTo>
                    <a:pt x="1369416" y="112083"/>
                  </a:lnTo>
                  <a:lnTo>
                    <a:pt x="1408612" y="132238"/>
                  </a:lnTo>
                  <a:lnTo>
                    <a:pt x="1445771" y="153896"/>
                  </a:lnTo>
                  <a:lnTo>
                    <a:pt x="1480748" y="177018"/>
                  </a:lnTo>
                  <a:lnTo>
                    <a:pt x="1513401" y="201569"/>
                  </a:lnTo>
                  <a:lnTo>
                    <a:pt x="1543584" y="227511"/>
                  </a:lnTo>
                  <a:lnTo>
                    <a:pt x="1571157" y="254809"/>
                  </a:lnTo>
                  <a:lnTo>
                    <a:pt x="1617893" y="313321"/>
                  </a:lnTo>
                  <a:lnTo>
                    <a:pt x="1640285" y="351207"/>
                  </a:lnTo>
                  <a:lnTo>
                    <a:pt x="1657264" y="389611"/>
                  </a:lnTo>
                  <a:lnTo>
                    <a:pt x="1668899" y="428353"/>
                  </a:lnTo>
                  <a:lnTo>
                    <a:pt x="1675256" y="467255"/>
                  </a:lnTo>
                  <a:lnTo>
                    <a:pt x="1676402" y="506136"/>
                  </a:lnTo>
                  <a:lnTo>
                    <a:pt x="1672405" y="544817"/>
                  </a:lnTo>
                  <a:lnTo>
                    <a:pt x="1663332" y="583119"/>
                  </a:lnTo>
                  <a:lnTo>
                    <a:pt x="1649251" y="620862"/>
                  </a:lnTo>
                  <a:lnTo>
                    <a:pt x="1630228" y="657867"/>
                  </a:lnTo>
                  <a:lnTo>
                    <a:pt x="1606331" y="693955"/>
                  </a:lnTo>
                  <a:lnTo>
                    <a:pt x="1577627" y="728945"/>
                  </a:lnTo>
                  <a:lnTo>
                    <a:pt x="1544184" y="762658"/>
                  </a:lnTo>
                  <a:lnTo>
                    <a:pt x="1506068" y="794915"/>
                  </a:lnTo>
                  <a:lnTo>
                    <a:pt x="1463348" y="825536"/>
                  </a:lnTo>
                  <a:lnTo>
                    <a:pt x="1416090" y="854341"/>
                  </a:lnTo>
                  <a:lnTo>
                    <a:pt x="1630847" y="1228483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5733" y="3372992"/>
            <a:ext cx="8585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rebuchet MS"/>
                <a:cs typeface="Trebuchet MS"/>
              </a:rPr>
              <a:t>object  name </a:t>
            </a:r>
            <a:r>
              <a:rPr sz="1500" dirty="0">
                <a:latin typeface="Trebuchet MS"/>
                <a:cs typeface="Trebuchet MS"/>
              </a:rPr>
              <a:t>or  </a:t>
            </a:r>
            <a:r>
              <a:rPr sz="1500" spc="-5" dirty="0">
                <a:latin typeface="Trebuchet MS"/>
                <a:cs typeface="Trebuchet MS"/>
              </a:rPr>
              <a:t>object  </a:t>
            </a:r>
            <a:r>
              <a:rPr sz="1500" dirty="0">
                <a:latin typeface="Trebuchet MS"/>
                <a:cs typeface="Trebuchet MS"/>
              </a:rPr>
              <a:t>reference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6385" y="5049773"/>
            <a:ext cx="9258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6F2F9F"/>
                </a:solidFill>
                <a:latin typeface="Trebuchet MS"/>
                <a:cs typeface="Trebuchet MS"/>
              </a:rPr>
              <a:t>Java</a:t>
            </a:r>
            <a:r>
              <a:rPr sz="1500" spc="-8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6F2F9F"/>
                </a:solidFill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255008" y="5017008"/>
          <a:ext cx="248158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48640">
                        <a:lnSpc>
                          <a:spcPts val="1385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XXX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5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Hea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 gridSpan="2"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73100" marR="11303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Hello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World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B w="28575">
                      <a:solidFill>
                        <a:srgbClr val="BB8B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T w="28575">
                      <a:solidFill>
                        <a:srgbClr val="BB8B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14322" y="0"/>
            <a:ext cx="55175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Reference </a:t>
            </a:r>
            <a:r>
              <a:rPr sz="3800" spc="-55" dirty="0">
                <a:latin typeface="Trebuchet MS"/>
                <a:cs typeface="Trebuchet MS"/>
              </a:rPr>
              <a:t>Types </a:t>
            </a:r>
            <a:r>
              <a:rPr sz="3800" dirty="0">
                <a:latin typeface="Trebuchet MS"/>
                <a:cs typeface="Trebuchet MS"/>
              </a:rPr>
              <a:t>in</a:t>
            </a:r>
            <a:r>
              <a:rPr sz="3800" spc="-7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Java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30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D58DFF-92FF-41AE-BF54-5B7332380EC1}"/>
                  </a:ext>
                </a:extLst>
              </p14:cNvPr>
              <p14:cNvContentPartPr/>
              <p14:nvPr/>
            </p14:nvContentPartPr>
            <p14:xfrm>
              <a:off x="4577760" y="5309640"/>
              <a:ext cx="1032840" cy="86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D58DFF-92FF-41AE-BF54-5B7332380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8400" y="5300280"/>
                <a:ext cx="1051560" cy="88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523" y="0"/>
            <a:ext cx="8991600" cy="6705600"/>
            <a:chOff x="-1523" y="0"/>
            <a:chExt cx="8991600" cy="6705600"/>
          </a:xfrm>
        </p:grpSpPr>
        <p:sp>
          <p:nvSpPr>
            <p:cNvPr id="5" name="object 5"/>
            <p:cNvSpPr/>
            <p:nvPr/>
          </p:nvSpPr>
          <p:spPr>
            <a:xfrm>
              <a:off x="256032" y="1139952"/>
              <a:ext cx="8430768" cy="5565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523" y="0"/>
              <a:ext cx="8991600" cy="609600"/>
            </a:xfrm>
            <a:custGeom>
              <a:avLst/>
              <a:gdLst/>
              <a:ahLst/>
              <a:cxnLst/>
              <a:rect l="l" t="t" r="r" b="b"/>
              <a:pathLst>
                <a:path w="8991600" h="609600">
                  <a:moveTo>
                    <a:pt x="8991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8991600" y="609600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05164" y="6599021"/>
            <a:ext cx="184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5257" y="0"/>
            <a:ext cx="564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JVM </a:t>
            </a:r>
            <a:r>
              <a:rPr sz="4000" spc="-10" dirty="0">
                <a:latin typeface="Trebuchet MS"/>
                <a:cs typeface="Trebuchet MS"/>
              </a:rPr>
              <a:t>Memory</a:t>
            </a:r>
            <a:r>
              <a:rPr sz="4000" spc="-3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Structures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5310" y="41859"/>
            <a:ext cx="3914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115" algn="l"/>
              </a:tabLst>
            </a:pPr>
            <a:r>
              <a:rPr sz="3600" spc="-135" dirty="0">
                <a:latin typeface="Trebuchet MS"/>
                <a:cs typeface="Trebuchet MS"/>
              </a:rPr>
              <a:t>JAVA	</a:t>
            </a:r>
            <a:r>
              <a:rPr sz="3600" spc="-5" dirty="0">
                <a:latin typeface="Trebuchet MS"/>
                <a:cs typeface="Trebuchet MS"/>
              </a:rPr>
              <a:t>FOP </a:t>
            </a:r>
            <a:r>
              <a:rPr sz="3600" dirty="0">
                <a:latin typeface="Trebuchet MS"/>
                <a:cs typeface="Trebuchet MS"/>
              </a:rPr>
              <a:t>:</a:t>
            </a:r>
            <a:r>
              <a:rPr sz="3600" spc="-18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Topics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5800" y="1135380"/>
            <a:ext cx="7848600" cy="433451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22860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8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Single-dimensional</a:t>
            </a:r>
            <a:endParaRPr sz="2000">
              <a:latin typeface="Trebuchet MS"/>
              <a:cs typeface="Trebuchet MS"/>
            </a:endParaRPr>
          </a:p>
          <a:p>
            <a:pPr marL="118554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86180" algn="l"/>
                <a:tab pos="6492875" algn="l"/>
              </a:tabLst>
            </a:pPr>
            <a:r>
              <a:rPr sz="2000" b="1" dirty="0">
                <a:latin typeface="Trebuchet MS"/>
                <a:cs typeface="Trebuchet MS"/>
              </a:rPr>
              <a:t>find minimum, maximum, sum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average	</a:t>
            </a:r>
            <a:r>
              <a:rPr sz="2000" b="1" dirty="0">
                <a:latin typeface="Trebuchet MS"/>
                <a:cs typeface="Trebuchet MS"/>
              </a:rPr>
              <a:t>marks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latin typeface="Trebuchet MS"/>
                <a:cs typeface="Trebuchet MS"/>
              </a:rPr>
              <a:t>Array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manipulation:</a:t>
            </a:r>
            <a:endParaRPr sz="20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000" b="1" spc="-5" dirty="0">
                <a:latin typeface="Trebuchet MS"/>
                <a:cs typeface="Trebuchet MS"/>
              </a:rPr>
              <a:t>Insert </a:t>
            </a:r>
            <a:r>
              <a:rPr sz="2000" b="1" dirty="0">
                <a:latin typeface="Trebuchet MS"/>
                <a:cs typeface="Trebuchet MS"/>
              </a:rPr>
              <a:t>&amp;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delete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Passing 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arrays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000" b="1" spc="-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methods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Methods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returning</a:t>
            </a:r>
            <a:r>
              <a:rPr sz="2000" b="1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Implementation of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stack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and queue using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r>
              <a:rPr sz="2000" b="1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0503" y="0"/>
            <a:ext cx="160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Trebuchet MS"/>
                <a:cs typeface="Trebuchet MS"/>
              </a:rPr>
              <a:t>Arrays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054353"/>
            <a:ext cx="8112759" cy="17011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rebuchet MS"/>
                <a:cs typeface="Trebuchet MS"/>
              </a:rPr>
              <a:t>An </a:t>
            </a:r>
            <a:r>
              <a:rPr sz="2400" i="1" spc="-1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container object that holds </a:t>
            </a:r>
            <a:r>
              <a:rPr sz="2400" dirty="0">
                <a:latin typeface="Trebuchet MS"/>
                <a:cs typeface="Trebuchet MS"/>
              </a:rPr>
              <a:t>a fixed </a:t>
            </a:r>
            <a:r>
              <a:rPr sz="2400" spc="-5" dirty="0">
                <a:latin typeface="Trebuchet MS"/>
                <a:cs typeface="Trebuchet MS"/>
              </a:rPr>
              <a:t>number </a:t>
            </a:r>
            <a:r>
              <a:rPr sz="2400" dirty="0">
                <a:latin typeface="Trebuchet MS"/>
                <a:cs typeface="Trebuchet MS"/>
              </a:rPr>
              <a:t>of  values of a single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615950">
              <a:lnSpc>
                <a:spcPts val="2530"/>
              </a:lnSpc>
            </a:pPr>
            <a:r>
              <a:rPr sz="2400" dirty="0">
                <a:latin typeface="Trebuchet MS"/>
                <a:cs typeface="Trebuchet MS"/>
              </a:rPr>
              <a:t>The length of </a:t>
            </a:r>
            <a:r>
              <a:rPr sz="2400" spc="-5" dirty="0">
                <a:latin typeface="Trebuchet MS"/>
                <a:cs typeface="Trebuchet MS"/>
              </a:rPr>
              <a:t>an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established when the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 created. </a:t>
            </a:r>
            <a:r>
              <a:rPr sz="2400" dirty="0">
                <a:latin typeface="Trebuchet MS"/>
                <a:cs typeface="Trebuchet MS"/>
              </a:rPr>
              <a:t>After </a:t>
            </a:r>
            <a:r>
              <a:rPr sz="2400" spc="-5" dirty="0">
                <a:latin typeface="Trebuchet MS"/>
                <a:cs typeface="Trebuchet MS"/>
              </a:rPr>
              <a:t>creation, its </a:t>
            </a:r>
            <a:r>
              <a:rPr sz="2400" dirty="0">
                <a:latin typeface="Trebuchet MS"/>
                <a:cs typeface="Trebuchet MS"/>
              </a:rPr>
              <a:t>length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fixed.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0895" y="2902064"/>
            <a:ext cx="4760794" cy="1529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4475226"/>
            <a:ext cx="72618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Each </a:t>
            </a:r>
            <a:r>
              <a:rPr sz="2400" spc="-5" dirty="0">
                <a:latin typeface="Trebuchet MS"/>
                <a:cs typeface="Trebuchet MS"/>
              </a:rPr>
              <a:t>item in an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called an </a:t>
            </a:r>
            <a:r>
              <a:rPr sz="2400" i="1" spc="-10" dirty="0">
                <a:latin typeface="Trebuchet MS"/>
                <a:cs typeface="Trebuchet MS"/>
              </a:rPr>
              <a:t>element</a:t>
            </a:r>
            <a:r>
              <a:rPr sz="2400" spc="-10" dirty="0">
                <a:latin typeface="Trebuchet MS"/>
                <a:cs typeface="Trebuchet MS"/>
              </a:rPr>
              <a:t>, </a:t>
            </a:r>
            <a:r>
              <a:rPr sz="2400" spc="-5" dirty="0">
                <a:latin typeface="Trebuchet MS"/>
                <a:cs typeface="Trebuchet MS"/>
              </a:rPr>
              <a:t>and each  element is accessed by its numerical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index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As </a:t>
            </a:r>
            <a:r>
              <a:rPr sz="2400" spc="-5" dirty="0">
                <a:latin typeface="Trebuchet MS"/>
                <a:cs typeface="Trebuchet MS"/>
              </a:rPr>
              <a:t>shown above, indexing begins with</a:t>
            </a:r>
            <a:r>
              <a:rPr sz="2400" spc="1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0.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628130"/>
            <a:chOff x="0" y="0"/>
            <a:chExt cx="9144000" cy="6628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778763"/>
              <a:ext cx="8991600" cy="5849620"/>
            </a:xfrm>
            <a:custGeom>
              <a:avLst/>
              <a:gdLst/>
              <a:ahLst/>
              <a:cxnLst/>
              <a:rect l="l" t="t" r="r" b="b"/>
              <a:pathLst>
                <a:path w="8991600" h="5849620">
                  <a:moveTo>
                    <a:pt x="8991600" y="0"/>
                  </a:moveTo>
                  <a:lnTo>
                    <a:pt x="0" y="0"/>
                  </a:lnTo>
                  <a:lnTo>
                    <a:pt x="0" y="5849112"/>
                  </a:lnTo>
                  <a:lnTo>
                    <a:pt x="8991600" y="5849112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5900" y="787653"/>
            <a:ext cx="2786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I. Declaring array</a:t>
            </a:r>
            <a:r>
              <a:rPr sz="2000" spc="-8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name: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404" y="1093549"/>
            <a:ext cx="293433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1516380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</a:t>
            </a:r>
            <a:r>
              <a:rPr sz="2000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[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]	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</a:t>
            </a:r>
            <a:r>
              <a:rPr sz="2000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R="683260"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</a:t>
            </a:r>
            <a:r>
              <a:rPr sz="2000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" y="2465530"/>
            <a:ext cx="6254115" cy="36836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295"/>
              </a:spcBef>
              <a:tabLst>
                <a:tab pos="310832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 </a:t>
            </a:r>
            <a:r>
              <a:rPr sz="2000" i="1" dirty="0">
                <a:latin typeface="Trebuchet MS"/>
                <a:cs typeface="Trebuchet MS"/>
              </a:rPr>
              <a:t>int [ ]</a:t>
            </a:r>
            <a:r>
              <a:rPr sz="2000" i="1" spc="-1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list; </a:t>
            </a:r>
            <a:r>
              <a:rPr sz="2000" i="1" dirty="0">
                <a:latin typeface="Trebuchet MS"/>
                <a:cs typeface="Trebuchet MS"/>
              </a:rPr>
              <a:t>or	int </a:t>
            </a:r>
            <a:r>
              <a:rPr sz="2000" i="1" spc="-5" dirty="0">
                <a:latin typeface="Trebuchet MS"/>
                <a:cs typeface="Trebuchet MS"/>
              </a:rPr>
              <a:t>list[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];</a:t>
            </a:r>
            <a:endParaRPr sz="2000">
              <a:latin typeface="Trebuchet MS"/>
              <a:cs typeface="Trebuchet MS"/>
            </a:endParaRPr>
          </a:p>
          <a:p>
            <a:pPr marL="387350" indent="-299085">
              <a:lnSpc>
                <a:spcPct val="100000"/>
              </a:lnSpc>
              <a:spcBef>
                <a:spcPts val="1200"/>
              </a:spcBef>
              <a:buAutoNum type="romanUcPeriod" startAt="2"/>
              <a:tabLst>
                <a:tab pos="387985" algn="l"/>
              </a:tabLst>
            </a:pP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Allocating memory for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holding data</a:t>
            </a:r>
            <a:r>
              <a:rPr sz="2000" spc="-14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r>
              <a:rPr sz="2000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datatype[NE];</a:t>
            </a:r>
            <a:endParaRPr sz="2000">
              <a:latin typeface="Trebuchet MS"/>
              <a:cs typeface="Trebuchet MS"/>
            </a:endParaRPr>
          </a:p>
          <a:p>
            <a:pPr marL="1003300">
              <a:lnSpc>
                <a:spcPct val="100000"/>
              </a:lnSpc>
              <a:spcBef>
                <a:spcPts val="1200"/>
              </a:spcBef>
              <a:tabLst>
                <a:tab pos="151320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	list </a:t>
            </a:r>
            <a:r>
              <a:rPr sz="2000" i="1" dirty="0">
                <a:latin typeface="Trebuchet MS"/>
                <a:cs typeface="Trebuchet MS"/>
              </a:rPr>
              <a:t>= </a:t>
            </a:r>
            <a:r>
              <a:rPr sz="2000" i="1" spc="-5" dirty="0">
                <a:latin typeface="Trebuchet MS"/>
                <a:cs typeface="Trebuchet MS"/>
              </a:rPr>
              <a:t>new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int[10];</a:t>
            </a:r>
            <a:endParaRPr sz="2000">
              <a:latin typeface="Trebuchet MS"/>
              <a:cs typeface="Trebuchet MS"/>
            </a:endParaRPr>
          </a:p>
          <a:p>
            <a:pPr marL="396240" indent="-384175">
              <a:lnSpc>
                <a:spcPct val="100000"/>
              </a:lnSpc>
              <a:spcBef>
                <a:spcPts val="1200"/>
              </a:spcBef>
              <a:buAutoNum type="romanUcPeriod" startAt="3"/>
              <a:tabLst>
                <a:tab pos="396875" algn="l"/>
              </a:tabLst>
            </a:pP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Combine I and</a:t>
            </a:r>
            <a:r>
              <a:rPr sz="2000" spc="-6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II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5"/>
              </a:spcBef>
              <a:tabLst>
                <a:tab pos="2245360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	arrayName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[ ] =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r>
              <a:rPr sz="2000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datatype[NE];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0"/>
              </a:spcBef>
              <a:tabLst>
                <a:tab pos="158813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	</a:t>
            </a:r>
            <a:r>
              <a:rPr sz="2000" i="1" dirty="0">
                <a:latin typeface="Trebuchet MS"/>
                <a:cs typeface="Trebuchet MS"/>
              </a:rPr>
              <a:t>int </a:t>
            </a:r>
            <a:r>
              <a:rPr sz="2000" i="1" spc="-5" dirty="0">
                <a:latin typeface="Trebuchet MS"/>
                <a:cs typeface="Trebuchet MS"/>
              </a:rPr>
              <a:t>list[] </a:t>
            </a:r>
            <a:r>
              <a:rPr sz="2000" i="1" dirty="0">
                <a:latin typeface="Trebuchet MS"/>
                <a:cs typeface="Trebuchet MS"/>
              </a:rPr>
              <a:t>= </a:t>
            </a:r>
            <a:r>
              <a:rPr sz="2000" i="1" spc="-5" dirty="0">
                <a:latin typeface="Trebuchet MS"/>
                <a:cs typeface="Trebuchet MS"/>
              </a:rPr>
              <a:t>new</a:t>
            </a:r>
            <a:r>
              <a:rPr sz="2000" i="1" spc="-4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int[10];</a:t>
            </a:r>
            <a:endParaRPr sz="2000">
              <a:latin typeface="Trebuchet MS"/>
              <a:cs typeface="Trebuchet MS"/>
            </a:endParaRPr>
          </a:p>
          <a:p>
            <a:pPr marL="1067435">
              <a:lnSpc>
                <a:spcPct val="100000"/>
              </a:lnSpc>
              <a:spcBef>
                <a:spcPts val="1200"/>
              </a:spcBef>
            </a:pPr>
            <a:r>
              <a:rPr sz="2000" i="1" spc="-5" dirty="0">
                <a:latin typeface="Arial"/>
                <a:cs typeface="Arial"/>
              </a:rPr>
              <a:t>Ex. </a:t>
            </a:r>
            <a:r>
              <a:rPr sz="2000" i="1" dirty="0">
                <a:latin typeface="Arial"/>
                <a:cs typeface="Arial"/>
              </a:rPr>
              <a:t>String names[] = new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String[10];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6275323"/>
            <a:ext cx="6644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Note : data type can </a:t>
            </a:r>
            <a:r>
              <a:rPr sz="2000" i="1" spc="-5" dirty="0">
                <a:solidFill>
                  <a:srgbClr val="003399"/>
                </a:solidFill>
                <a:latin typeface="Trebuchet MS"/>
                <a:cs typeface="Trebuchet MS"/>
              </a:rPr>
              <a:t>be primitive </a:t>
            </a: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type or reference</a:t>
            </a:r>
            <a:r>
              <a:rPr sz="2000" i="1" spc="-16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type.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1344" y="2805620"/>
            <a:ext cx="3226435" cy="1854835"/>
            <a:chOff x="5931344" y="2805620"/>
            <a:chExt cx="3226435" cy="1854835"/>
          </a:xfrm>
        </p:grpSpPr>
        <p:sp>
          <p:nvSpPr>
            <p:cNvPr id="10" name="object 10"/>
            <p:cNvSpPr/>
            <p:nvPr/>
          </p:nvSpPr>
          <p:spPr>
            <a:xfrm>
              <a:off x="5944362" y="2818637"/>
              <a:ext cx="3200400" cy="1828800"/>
            </a:xfrm>
            <a:custGeom>
              <a:avLst/>
              <a:gdLst/>
              <a:ahLst/>
              <a:cxnLst/>
              <a:rect l="l" t="t" r="r" b="b"/>
              <a:pathLst>
                <a:path w="3200400" h="1828800">
                  <a:moveTo>
                    <a:pt x="1600199" y="0"/>
                  </a:moveTo>
                  <a:lnTo>
                    <a:pt x="1540207" y="630"/>
                  </a:lnTo>
                  <a:lnTo>
                    <a:pt x="1480771" y="2508"/>
                  </a:lnTo>
                  <a:lnTo>
                    <a:pt x="1421932" y="5610"/>
                  </a:lnTo>
                  <a:lnTo>
                    <a:pt x="1363728" y="9915"/>
                  </a:lnTo>
                  <a:lnTo>
                    <a:pt x="1306197" y="15401"/>
                  </a:lnTo>
                  <a:lnTo>
                    <a:pt x="1249378" y="22045"/>
                  </a:lnTo>
                  <a:lnTo>
                    <a:pt x="1193309" y="29825"/>
                  </a:lnTo>
                  <a:lnTo>
                    <a:pt x="1138031" y="38719"/>
                  </a:lnTo>
                  <a:lnTo>
                    <a:pt x="1083580" y="48705"/>
                  </a:lnTo>
                  <a:lnTo>
                    <a:pt x="1029996" y="59762"/>
                  </a:lnTo>
                  <a:lnTo>
                    <a:pt x="977318" y="71866"/>
                  </a:lnTo>
                  <a:lnTo>
                    <a:pt x="925584" y="84995"/>
                  </a:lnTo>
                  <a:lnTo>
                    <a:pt x="874833" y="99129"/>
                  </a:lnTo>
                  <a:lnTo>
                    <a:pt x="825103" y="114244"/>
                  </a:lnTo>
                  <a:lnTo>
                    <a:pt x="776433" y="130318"/>
                  </a:lnTo>
                  <a:lnTo>
                    <a:pt x="728862" y="147329"/>
                  </a:lnTo>
                  <a:lnTo>
                    <a:pt x="682429" y="165256"/>
                  </a:lnTo>
                  <a:lnTo>
                    <a:pt x="637171" y="184076"/>
                  </a:lnTo>
                  <a:lnTo>
                    <a:pt x="593129" y="203766"/>
                  </a:lnTo>
                  <a:lnTo>
                    <a:pt x="550340" y="224306"/>
                  </a:lnTo>
                  <a:lnTo>
                    <a:pt x="508843" y="245672"/>
                  </a:lnTo>
                  <a:lnTo>
                    <a:pt x="468677" y="267842"/>
                  </a:lnTo>
                  <a:lnTo>
                    <a:pt x="429881" y="290796"/>
                  </a:lnTo>
                  <a:lnTo>
                    <a:pt x="392492" y="314509"/>
                  </a:lnTo>
                  <a:lnTo>
                    <a:pt x="356551" y="338961"/>
                  </a:lnTo>
                  <a:lnTo>
                    <a:pt x="322095" y="364129"/>
                  </a:lnTo>
                  <a:lnTo>
                    <a:pt x="289164" y="389991"/>
                  </a:lnTo>
                  <a:lnTo>
                    <a:pt x="257795" y="416524"/>
                  </a:lnTo>
                  <a:lnTo>
                    <a:pt x="228028" y="443708"/>
                  </a:lnTo>
                  <a:lnTo>
                    <a:pt x="199901" y="471519"/>
                  </a:lnTo>
                  <a:lnTo>
                    <a:pt x="173452" y="499936"/>
                  </a:lnTo>
                  <a:lnTo>
                    <a:pt x="148722" y="528936"/>
                  </a:lnTo>
                  <a:lnTo>
                    <a:pt x="104568" y="588599"/>
                  </a:lnTo>
                  <a:lnTo>
                    <a:pt x="67748" y="650330"/>
                  </a:lnTo>
                  <a:lnTo>
                    <a:pt x="38572" y="713952"/>
                  </a:lnTo>
                  <a:lnTo>
                    <a:pt x="17349" y="779289"/>
                  </a:lnTo>
                  <a:lnTo>
                    <a:pt x="4388" y="846164"/>
                  </a:lnTo>
                  <a:lnTo>
                    <a:pt x="0" y="914400"/>
                  </a:lnTo>
                  <a:lnTo>
                    <a:pt x="1103" y="948676"/>
                  </a:lnTo>
                  <a:lnTo>
                    <a:pt x="9817" y="1016254"/>
                  </a:lnTo>
                  <a:lnTo>
                    <a:pt x="26947" y="1082382"/>
                  </a:lnTo>
                  <a:lnTo>
                    <a:pt x="52185" y="1146884"/>
                  </a:lnTo>
                  <a:lnTo>
                    <a:pt x="85222" y="1209582"/>
                  </a:lnTo>
                  <a:lnTo>
                    <a:pt x="125747" y="1270301"/>
                  </a:lnTo>
                  <a:lnTo>
                    <a:pt x="173452" y="1328863"/>
                  </a:lnTo>
                  <a:lnTo>
                    <a:pt x="199901" y="1357280"/>
                  </a:lnTo>
                  <a:lnTo>
                    <a:pt x="228028" y="1385091"/>
                  </a:lnTo>
                  <a:lnTo>
                    <a:pt x="257795" y="1412275"/>
                  </a:lnTo>
                  <a:lnTo>
                    <a:pt x="289164" y="1438808"/>
                  </a:lnTo>
                  <a:lnTo>
                    <a:pt x="322095" y="1464670"/>
                  </a:lnTo>
                  <a:lnTo>
                    <a:pt x="356551" y="1489838"/>
                  </a:lnTo>
                  <a:lnTo>
                    <a:pt x="392492" y="1514290"/>
                  </a:lnTo>
                  <a:lnTo>
                    <a:pt x="429881" y="1538003"/>
                  </a:lnTo>
                  <a:lnTo>
                    <a:pt x="468677" y="1560957"/>
                  </a:lnTo>
                  <a:lnTo>
                    <a:pt x="508843" y="1583127"/>
                  </a:lnTo>
                  <a:lnTo>
                    <a:pt x="550340" y="1604493"/>
                  </a:lnTo>
                  <a:lnTo>
                    <a:pt x="593129" y="1625033"/>
                  </a:lnTo>
                  <a:lnTo>
                    <a:pt x="637171" y="1644723"/>
                  </a:lnTo>
                  <a:lnTo>
                    <a:pt x="682429" y="1663543"/>
                  </a:lnTo>
                  <a:lnTo>
                    <a:pt x="728862" y="1681470"/>
                  </a:lnTo>
                  <a:lnTo>
                    <a:pt x="776433" y="1698481"/>
                  </a:lnTo>
                  <a:lnTo>
                    <a:pt x="825103" y="1714555"/>
                  </a:lnTo>
                  <a:lnTo>
                    <a:pt x="874833" y="1729670"/>
                  </a:lnTo>
                  <a:lnTo>
                    <a:pt x="925584" y="1743804"/>
                  </a:lnTo>
                  <a:lnTo>
                    <a:pt x="977318" y="1756933"/>
                  </a:lnTo>
                  <a:lnTo>
                    <a:pt x="1029996" y="1769037"/>
                  </a:lnTo>
                  <a:lnTo>
                    <a:pt x="1083580" y="1780094"/>
                  </a:lnTo>
                  <a:lnTo>
                    <a:pt x="1138031" y="1790080"/>
                  </a:lnTo>
                  <a:lnTo>
                    <a:pt x="1193309" y="1798974"/>
                  </a:lnTo>
                  <a:lnTo>
                    <a:pt x="1249378" y="1806754"/>
                  </a:lnTo>
                  <a:lnTo>
                    <a:pt x="1306197" y="1813398"/>
                  </a:lnTo>
                  <a:lnTo>
                    <a:pt x="1363728" y="1818884"/>
                  </a:lnTo>
                  <a:lnTo>
                    <a:pt x="1421932" y="1823189"/>
                  </a:lnTo>
                  <a:lnTo>
                    <a:pt x="1480771" y="1826291"/>
                  </a:lnTo>
                  <a:lnTo>
                    <a:pt x="1540207" y="1828169"/>
                  </a:lnTo>
                  <a:lnTo>
                    <a:pt x="1600199" y="1828800"/>
                  </a:lnTo>
                  <a:lnTo>
                    <a:pt x="1660192" y="1828169"/>
                  </a:lnTo>
                  <a:lnTo>
                    <a:pt x="1719628" y="1826291"/>
                  </a:lnTo>
                  <a:lnTo>
                    <a:pt x="1778467" y="1823189"/>
                  </a:lnTo>
                  <a:lnTo>
                    <a:pt x="1836671" y="1818884"/>
                  </a:lnTo>
                  <a:lnTo>
                    <a:pt x="1894202" y="1813398"/>
                  </a:lnTo>
                  <a:lnTo>
                    <a:pt x="1951021" y="1806754"/>
                  </a:lnTo>
                  <a:lnTo>
                    <a:pt x="2007090" y="1798974"/>
                  </a:lnTo>
                  <a:lnTo>
                    <a:pt x="2062368" y="1790080"/>
                  </a:lnTo>
                  <a:lnTo>
                    <a:pt x="2116819" y="1780094"/>
                  </a:lnTo>
                  <a:lnTo>
                    <a:pt x="2170403" y="1769037"/>
                  </a:lnTo>
                  <a:lnTo>
                    <a:pt x="2223081" y="1756933"/>
                  </a:lnTo>
                  <a:lnTo>
                    <a:pt x="2274815" y="1743804"/>
                  </a:lnTo>
                  <a:lnTo>
                    <a:pt x="2325566" y="1729670"/>
                  </a:lnTo>
                  <a:lnTo>
                    <a:pt x="2375296" y="1714555"/>
                  </a:lnTo>
                  <a:lnTo>
                    <a:pt x="2423966" y="1698481"/>
                  </a:lnTo>
                  <a:lnTo>
                    <a:pt x="2471537" y="1681470"/>
                  </a:lnTo>
                  <a:lnTo>
                    <a:pt x="2517970" y="1663543"/>
                  </a:lnTo>
                  <a:lnTo>
                    <a:pt x="2563228" y="1644723"/>
                  </a:lnTo>
                  <a:lnTo>
                    <a:pt x="2607270" y="1625033"/>
                  </a:lnTo>
                  <a:lnTo>
                    <a:pt x="2650059" y="1604493"/>
                  </a:lnTo>
                  <a:lnTo>
                    <a:pt x="2691556" y="1583127"/>
                  </a:lnTo>
                  <a:lnTo>
                    <a:pt x="2731722" y="1560956"/>
                  </a:lnTo>
                  <a:lnTo>
                    <a:pt x="2770518" y="1538003"/>
                  </a:lnTo>
                  <a:lnTo>
                    <a:pt x="2807907" y="1514290"/>
                  </a:lnTo>
                  <a:lnTo>
                    <a:pt x="2843848" y="1489838"/>
                  </a:lnTo>
                  <a:lnTo>
                    <a:pt x="2878304" y="1464670"/>
                  </a:lnTo>
                  <a:lnTo>
                    <a:pt x="2911235" y="1438808"/>
                  </a:lnTo>
                  <a:lnTo>
                    <a:pt x="2942604" y="1412275"/>
                  </a:lnTo>
                  <a:lnTo>
                    <a:pt x="2972371" y="1385091"/>
                  </a:lnTo>
                  <a:lnTo>
                    <a:pt x="3000498" y="1357280"/>
                  </a:lnTo>
                  <a:lnTo>
                    <a:pt x="3026947" y="1328863"/>
                  </a:lnTo>
                  <a:lnTo>
                    <a:pt x="3051677" y="1299863"/>
                  </a:lnTo>
                  <a:lnTo>
                    <a:pt x="3095831" y="1240200"/>
                  </a:lnTo>
                  <a:lnTo>
                    <a:pt x="3132651" y="1178469"/>
                  </a:lnTo>
                  <a:lnTo>
                    <a:pt x="3161827" y="1114847"/>
                  </a:lnTo>
                  <a:lnTo>
                    <a:pt x="3183050" y="1049510"/>
                  </a:lnTo>
                  <a:lnTo>
                    <a:pt x="3196011" y="982635"/>
                  </a:lnTo>
                  <a:lnTo>
                    <a:pt x="3200399" y="914400"/>
                  </a:lnTo>
                  <a:lnTo>
                    <a:pt x="3199296" y="880123"/>
                  </a:lnTo>
                  <a:lnTo>
                    <a:pt x="3190582" y="812545"/>
                  </a:lnTo>
                  <a:lnTo>
                    <a:pt x="3173452" y="746417"/>
                  </a:lnTo>
                  <a:lnTo>
                    <a:pt x="3148214" y="681915"/>
                  </a:lnTo>
                  <a:lnTo>
                    <a:pt x="3115177" y="619217"/>
                  </a:lnTo>
                  <a:lnTo>
                    <a:pt x="3074652" y="558498"/>
                  </a:lnTo>
                  <a:lnTo>
                    <a:pt x="3026947" y="499936"/>
                  </a:lnTo>
                  <a:lnTo>
                    <a:pt x="3000498" y="471519"/>
                  </a:lnTo>
                  <a:lnTo>
                    <a:pt x="2972371" y="443708"/>
                  </a:lnTo>
                  <a:lnTo>
                    <a:pt x="2942604" y="416524"/>
                  </a:lnTo>
                  <a:lnTo>
                    <a:pt x="2911235" y="389991"/>
                  </a:lnTo>
                  <a:lnTo>
                    <a:pt x="2878304" y="364129"/>
                  </a:lnTo>
                  <a:lnTo>
                    <a:pt x="2843848" y="338961"/>
                  </a:lnTo>
                  <a:lnTo>
                    <a:pt x="2807907" y="314509"/>
                  </a:lnTo>
                  <a:lnTo>
                    <a:pt x="2770518" y="290796"/>
                  </a:lnTo>
                  <a:lnTo>
                    <a:pt x="2731722" y="267842"/>
                  </a:lnTo>
                  <a:lnTo>
                    <a:pt x="2691556" y="245672"/>
                  </a:lnTo>
                  <a:lnTo>
                    <a:pt x="2650059" y="224306"/>
                  </a:lnTo>
                  <a:lnTo>
                    <a:pt x="2607270" y="203766"/>
                  </a:lnTo>
                  <a:lnTo>
                    <a:pt x="2563228" y="184076"/>
                  </a:lnTo>
                  <a:lnTo>
                    <a:pt x="2517970" y="165256"/>
                  </a:lnTo>
                  <a:lnTo>
                    <a:pt x="2471537" y="147329"/>
                  </a:lnTo>
                  <a:lnTo>
                    <a:pt x="2423966" y="130318"/>
                  </a:lnTo>
                  <a:lnTo>
                    <a:pt x="2375296" y="114244"/>
                  </a:lnTo>
                  <a:lnTo>
                    <a:pt x="2325566" y="99129"/>
                  </a:lnTo>
                  <a:lnTo>
                    <a:pt x="2274815" y="84995"/>
                  </a:lnTo>
                  <a:lnTo>
                    <a:pt x="2223081" y="71866"/>
                  </a:lnTo>
                  <a:lnTo>
                    <a:pt x="2170403" y="59762"/>
                  </a:lnTo>
                  <a:lnTo>
                    <a:pt x="2116819" y="48705"/>
                  </a:lnTo>
                  <a:lnTo>
                    <a:pt x="2062368" y="38719"/>
                  </a:lnTo>
                  <a:lnTo>
                    <a:pt x="2007090" y="29825"/>
                  </a:lnTo>
                  <a:lnTo>
                    <a:pt x="1951021" y="22045"/>
                  </a:lnTo>
                  <a:lnTo>
                    <a:pt x="1894202" y="15401"/>
                  </a:lnTo>
                  <a:lnTo>
                    <a:pt x="1836671" y="9915"/>
                  </a:lnTo>
                  <a:lnTo>
                    <a:pt x="1778467" y="5610"/>
                  </a:lnTo>
                  <a:lnTo>
                    <a:pt x="1719628" y="2508"/>
                  </a:lnTo>
                  <a:lnTo>
                    <a:pt x="1660192" y="630"/>
                  </a:lnTo>
                  <a:lnTo>
                    <a:pt x="1600199" y="0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4362" y="2818637"/>
              <a:ext cx="3200400" cy="1828800"/>
            </a:xfrm>
            <a:custGeom>
              <a:avLst/>
              <a:gdLst/>
              <a:ahLst/>
              <a:cxnLst/>
              <a:rect l="l" t="t" r="r" b="b"/>
              <a:pathLst>
                <a:path w="3200400" h="1828800">
                  <a:moveTo>
                    <a:pt x="0" y="914400"/>
                  </a:moveTo>
                  <a:lnTo>
                    <a:pt x="4388" y="846164"/>
                  </a:lnTo>
                  <a:lnTo>
                    <a:pt x="17349" y="779289"/>
                  </a:lnTo>
                  <a:lnTo>
                    <a:pt x="38572" y="713952"/>
                  </a:lnTo>
                  <a:lnTo>
                    <a:pt x="67748" y="650330"/>
                  </a:lnTo>
                  <a:lnTo>
                    <a:pt x="104568" y="588599"/>
                  </a:lnTo>
                  <a:lnTo>
                    <a:pt x="148722" y="528936"/>
                  </a:lnTo>
                  <a:lnTo>
                    <a:pt x="173452" y="499936"/>
                  </a:lnTo>
                  <a:lnTo>
                    <a:pt x="199901" y="471519"/>
                  </a:lnTo>
                  <a:lnTo>
                    <a:pt x="228028" y="443708"/>
                  </a:lnTo>
                  <a:lnTo>
                    <a:pt x="257795" y="416524"/>
                  </a:lnTo>
                  <a:lnTo>
                    <a:pt x="289164" y="389991"/>
                  </a:lnTo>
                  <a:lnTo>
                    <a:pt x="322095" y="364129"/>
                  </a:lnTo>
                  <a:lnTo>
                    <a:pt x="356551" y="338961"/>
                  </a:lnTo>
                  <a:lnTo>
                    <a:pt x="392492" y="314509"/>
                  </a:lnTo>
                  <a:lnTo>
                    <a:pt x="429881" y="290796"/>
                  </a:lnTo>
                  <a:lnTo>
                    <a:pt x="468677" y="267842"/>
                  </a:lnTo>
                  <a:lnTo>
                    <a:pt x="508843" y="245672"/>
                  </a:lnTo>
                  <a:lnTo>
                    <a:pt x="550340" y="224306"/>
                  </a:lnTo>
                  <a:lnTo>
                    <a:pt x="593129" y="203766"/>
                  </a:lnTo>
                  <a:lnTo>
                    <a:pt x="637171" y="184076"/>
                  </a:lnTo>
                  <a:lnTo>
                    <a:pt x="682429" y="165256"/>
                  </a:lnTo>
                  <a:lnTo>
                    <a:pt x="728862" y="147329"/>
                  </a:lnTo>
                  <a:lnTo>
                    <a:pt x="776433" y="130318"/>
                  </a:lnTo>
                  <a:lnTo>
                    <a:pt x="825103" y="114244"/>
                  </a:lnTo>
                  <a:lnTo>
                    <a:pt x="874833" y="99129"/>
                  </a:lnTo>
                  <a:lnTo>
                    <a:pt x="925584" y="84995"/>
                  </a:lnTo>
                  <a:lnTo>
                    <a:pt x="977318" y="71866"/>
                  </a:lnTo>
                  <a:lnTo>
                    <a:pt x="1029996" y="59762"/>
                  </a:lnTo>
                  <a:lnTo>
                    <a:pt x="1083580" y="48705"/>
                  </a:lnTo>
                  <a:lnTo>
                    <a:pt x="1138031" y="38719"/>
                  </a:lnTo>
                  <a:lnTo>
                    <a:pt x="1193309" y="29825"/>
                  </a:lnTo>
                  <a:lnTo>
                    <a:pt x="1249378" y="22045"/>
                  </a:lnTo>
                  <a:lnTo>
                    <a:pt x="1306197" y="15401"/>
                  </a:lnTo>
                  <a:lnTo>
                    <a:pt x="1363728" y="9915"/>
                  </a:lnTo>
                  <a:lnTo>
                    <a:pt x="1421932" y="5610"/>
                  </a:lnTo>
                  <a:lnTo>
                    <a:pt x="1480771" y="2508"/>
                  </a:lnTo>
                  <a:lnTo>
                    <a:pt x="1540207" y="630"/>
                  </a:lnTo>
                  <a:lnTo>
                    <a:pt x="1600199" y="0"/>
                  </a:lnTo>
                  <a:lnTo>
                    <a:pt x="1660192" y="630"/>
                  </a:lnTo>
                  <a:lnTo>
                    <a:pt x="1719628" y="2508"/>
                  </a:lnTo>
                  <a:lnTo>
                    <a:pt x="1778467" y="5610"/>
                  </a:lnTo>
                  <a:lnTo>
                    <a:pt x="1836671" y="9915"/>
                  </a:lnTo>
                  <a:lnTo>
                    <a:pt x="1894202" y="15401"/>
                  </a:lnTo>
                  <a:lnTo>
                    <a:pt x="1951021" y="22045"/>
                  </a:lnTo>
                  <a:lnTo>
                    <a:pt x="2007090" y="29825"/>
                  </a:lnTo>
                  <a:lnTo>
                    <a:pt x="2062368" y="38719"/>
                  </a:lnTo>
                  <a:lnTo>
                    <a:pt x="2116819" y="48705"/>
                  </a:lnTo>
                  <a:lnTo>
                    <a:pt x="2170403" y="59762"/>
                  </a:lnTo>
                  <a:lnTo>
                    <a:pt x="2223081" y="71866"/>
                  </a:lnTo>
                  <a:lnTo>
                    <a:pt x="2274815" y="84995"/>
                  </a:lnTo>
                  <a:lnTo>
                    <a:pt x="2325566" y="99129"/>
                  </a:lnTo>
                  <a:lnTo>
                    <a:pt x="2375296" y="114244"/>
                  </a:lnTo>
                  <a:lnTo>
                    <a:pt x="2423966" y="130318"/>
                  </a:lnTo>
                  <a:lnTo>
                    <a:pt x="2471537" y="147329"/>
                  </a:lnTo>
                  <a:lnTo>
                    <a:pt x="2517970" y="165256"/>
                  </a:lnTo>
                  <a:lnTo>
                    <a:pt x="2563228" y="184076"/>
                  </a:lnTo>
                  <a:lnTo>
                    <a:pt x="2607270" y="203766"/>
                  </a:lnTo>
                  <a:lnTo>
                    <a:pt x="2650059" y="224306"/>
                  </a:lnTo>
                  <a:lnTo>
                    <a:pt x="2691556" y="245672"/>
                  </a:lnTo>
                  <a:lnTo>
                    <a:pt x="2731722" y="267842"/>
                  </a:lnTo>
                  <a:lnTo>
                    <a:pt x="2770518" y="290796"/>
                  </a:lnTo>
                  <a:lnTo>
                    <a:pt x="2807907" y="314509"/>
                  </a:lnTo>
                  <a:lnTo>
                    <a:pt x="2843848" y="338961"/>
                  </a:lnTo>
                  <a:lnTo>
                    <a:pt x="2878304" y="364129"/>
                  </a:lnTo>
                  <a:lnTo>
                    <a:pt x="2911235" y="389991"/>
                  </a:lnTo>
                  <a:lnTo>
                    <a:pt x="2942604" y="416524"/>
                  </a:lnTo>
                  <a:lnTo>
                    <a:pt x="2972371" y="443708"/>
                  </a:lnTo>
                  <a:lnTo>
                    <a:pt x="3000498" y="471519"/>
                  </a:lnTo>
                  <a:lnTo>
                    <a:pt x="3026947" y="499936"/>
                  </a:lnTo>
                  <a:lnTo>
                    <a:pt x="3051677" y="528936"/>
                  </a:lnTo>
                  <a:lnTo>
                    <a:pt x="3095831" y="588599"/>
                  </a:lnTo>
                  <a:lnTo>
                    <a:pt x="3132651" y="650330"/>
                  </a:lnTo>
                  <a:lnTo>
                    <a:pt x="3161827" y="713952"/>
                  </a:lnTo>
                  <a:lnTo>
                    <a:pt x="3183050" y="779289"/>
                  </a:lnTo>
                  <a:lnTo>
                    <a:pt x="3196011" y="846164"/>
                  </a:lnTo>
                  <a:lnTo>
                    <a:pt x="3200399" y="914400"/>
                  </a:lnTo>
                  <a:lnTo>
                    <a:pt x="3199296" y="948676"/>
                  </a:lnTo>
                  <a:lnTo>
                    <a:pt x="3190582" y="1016254"/>
                  </a:lnTo>
                  <a:lnTo>
                    <a:pt x="3173452" y="1082382"/>
                  </a:lnTo>
                  <a:lnTo>
                    <a:pt x="3148214" y="1146884"/>
                  </a:lnTo>
                  <a:lnTo>
                    <a:pt x="3115177" y="1209582"/>
                  </a:lnTo>
                  <a:lnTo>
                    <a:pt x="3074652" y="1270301"/>
                  </a:lnTo>
                  <a:lnTo>
                    <a:pt x="3026947" y="1328863"/>
                  </a:lnTo>
                  <a:lnTo>
                    <a:pt x="3000498" y="1357280"/>
                  </a:lnTo>
                  <a:lnTo>
                    <a:pt x="2972371" y="1385091"/>
                  </a:lnTo>
                  <a:lnTo>
                    <a:pt x="2942604" y="1412275"/>
                  </a:lnTo>
                  <a:lnTo>
                    <a:pt x="2911235" y="1438808"/>
                  </a:lnTo>
                  <a:lnTo>
                    <a:pt x="2878304" y="1464670"/>
                  </a:lnTo>
                  <a:lnTo>
                    <a:pt x="2843848" y="1489838"/>
                  </a:lnTo>
                  <a:lnTo>
                    <a:pt x="2807907" y="1514290"/>
                  </a:lnTo>
                  <a:lnTo>
                    <a:pt x="2770518" y="1538003"/>
                  </a:lnTo>
                  <a:lnTo>
                    <a:pt x="2731722" y="1560956"/>
                  </a:lnTo>
                  <a:lnTo>
                    <a:pt x="2691556" y="1583127"/>
                  </a:lnTo>
                  <a:lnTo>
                    <a:pt x="2650059" y="1604493"/>
                  </a:lnTo>
                  <a:lnTo>
                    <a:pt x="2607270" y="1625033"/>
                  </a:lnTo>
                  <a:lnTo>
                    <a:pt x="2563228" y="1644723"/>
                  </a:lnTo>
                  <a:lnTo>
                    <a:pt x="2517970" y="1663543"/>
                  </a:lnTo>
                  <a:lnTo>
                    <a:pt x="2471537" y="1681470"/>
                  </a:lnTo>
                  <a:lnTo>
                    <a:pt x="2423966" y="1698481"/>
                  </a:lnTo>
                  <a:lnTo>
                    <a:pt x="2375296" y="1714555"/>
                  </a:lnTo>
                  <a:lnTo>
                    <a:pt x="2325566" y="1729670"/>
                  </a:lnTo>
                  <a:lnTo>
                    <a:pt x="2274815" y="1743804"/>
                  </a:lnTo>
                  <a:lnTo>
                    <a:pt x="2223081" y="1756933"/>
                  </a:lnTo>
                  <a:lnTo>
                    <a:pt x="2170403" y="1769037"/>
                  </a:lnTo>
                  <a:lnTo>
                    <a:pt x="2116819" y="1780094"/>
                  </a:lnTo>
                  <a:lnTo>
                    <a:pt x="2062368" y="1790080"/>
                  </a:lnTo>
                  <a:lnTo>
                    <a:pt x="2007090" y="1798974"/>
                  </a:lnTo>
                  <a:lnTo>
                    <a:pt x="1951021" y="1806754"/>
                  </a:lnTo>
                  <a:lnTo>
                    <a:pt x="1894202" y="1813398"/>
                  </a:lnTo>
                  <a:lnTo>
                    <a:pt x="1836671" y="1818884"/>
                  </a:lnTo>
                  <a:lnTo>
                    <a:pt x="1778467" y="1823189"/>
                  </a:lnTo>
                  <a:lnTo>
                    <a:pt x="1719628" y="1826291"/>
                  </a:lnTo>
                  <a:lnTo>
                    <a:pt x="1660192" y="1828169"/>
                  </a:lnTo>
                  <a:lnTo>
                    <a:pt x="1600199" y="1828800"/>
                  </a:lnTo>
                  <a:lnTo>
                    <a:pt x="1540207" y="1828169"/>
                  </a:lnTo>
                  <a:lnTo>
                    <a:pt x="1480771" y="1826291"/>
                  </a:lnTo>
                  <a:lnTo>
                    <a:pt x="1421932" y="1823189"/>
                  </a:lnTo>
                  <a:lnTo>
                    <a:pt x="1363728" y="1818884"/>
                  </a:lnTo>
                  <a:lnTo>
                    <a:pt x="1306197" y="1813398"/>
                  </a:lnTo>
                  <a:lnTo>
                    <a:pt x="1249378" y="1806754"/>
                  </a:lnTo>
                  <a:lnTo>
                    <a:pt x="1193309" y="1798974"/>
                  </a:lnTo>
                  <a:lnTo>
                    <a:pt x="1138031" y="1790080"/>
                  </a:lnTo>
                  <a:lnTo>
                    <a:pt x="1083580" y="1780094"/>
                  </a:lnTo>
                  <a:lnTo>
                    <a:pt x="1029996" y="1769037"/>
                  </a:lnTo>
                  <a:lnTo>
                    <a:pt x="977318" y="1756933"/>
                  </a:lnTo>
                  <a:lnTo>
                    <a:pt x="925584" y="1743804"/>
                  </a:lnTo>
                  <a:lnTo>
                    <a:pt x="874833" y="1729670"/>
                  </a:lnTo>
                  <a:lnTo>
                    <a:pt x="825103" y="1714555"/>
                  </a:lnTo>
                  <a:lnTo>
                    <a:pt x="776433" y="1698481"/>
                  </a:lnTo>
                  <a:lnTo>
                    <a:pt x="728862" y="1681470"/>
                  </a:lnTo>
                  <a:lnTo>
                    <a:pt x="682429" y="1663543"/>
                  </a:lnTo>
                  <a:lnTo>
                    <a:pt x="637171" y="1644723"/>
                  </a:lnTo>
                  <a:lnTo>
                    <a:pt x="593129" y="1625033"/>
                  </a:lnTo>
                  <a:lnTo>
                    <a:pt x="550340" y="1604493"/>
                  </a:lnTo>
                  <a:lnTo>
                    <a:pt x="508843" y="1583127"/>
                  </a:lnTo>
                  <a:lnTo>
                    <a:pt x="468677" y="1560957"/>
                  </a:lnTo>
                  <a:lnTo>
                    <a:pt x="429881" y="1538003"/>
                  </a:lnTo>
                  <a:lnTo>
                    <a:pt x="392492" y="1514290"/>
                  </a:lnTo>
                  <a:lnTo>
                    <a:pt x="356551" y="1489838"/>
                  </a:lnTo>
                  <a:lnTo>
                    <a:pt x="322095" y="1464670"/>
                  </a:lnTo>
                  <a:lnTo>
                    <a:pt x="289164" y="1438808"/>
                  </a:lnTo>
                  <a:lnTo>
                    <a:pt x="257795" y="1412275"/>
                  </a:lnTo>
                  <a:lnTo>
                    <a:pt x="228028" y="1385091"/>
                  </a:lnTo>
                  <a:lnTo>
                    <a:pt x="199901" y="1357280"/>
                  </a:lnTo>
                  <a:lnTo>
                    <a:pt x="173452" y="1328863"/>
                  </a:lnTo>
                  <a:lnTo>
                    <a:pt x="148722" y="1299863"/>
                  </a:lnTo>
                  <a:lnTo>
                    <a:pt x="104568" y="1240200"/>
                  </a:lnTo>
                  <a:lnTo>
                    <a:pt x="67748" y="1178469"/>
                  </a:lnTo>
                  <a:lnTo>
                    <a:pt x="38572" y="1114847"/>
                  </a:lnTo>
                  <a:lnTo>
                    <a:pt x="17349" y="1049510"/>
                  </a:lnTo>
                  <a:lnTo>
                    <a:pt x="4388" y="982635"/>
                  </a:lnTo>
                  <a:lnTo>
                    <a:pt x="0" y="9144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91985" y="3349244"/>
            <a:ext cx="19291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NE indicates </a:t>
            </a:r>
            <a:r>
              <a:rPr sz="1600" spc="-10" dirty="0">
                <a:latin typeface="Trebuchet MS"/>
                <a:cs typeface="Trebuchet MS"/>
              </a:rPr>
              <a:t>Number  </a:t>
            </a:r>
            <a:r>
              <a:rPr sz="1600" spc="-5" dirty="0">
                <a:latin typeface="Trebuchet MS"/>
                <a:cs typeface="Trebuchet MS"/>
              </a:rPr>
              <a:t>of Elements( </a:t>
            </a:r>
            <a:r>
              <a:rPr sz="1600" spc="-10" dirty="0">
                <a:latin typeface="Trebuchet MS"/>
                <a:cs typeface="Trebuchet MS"/>
              </a:rPr>
              <a:t>can be  </a:t>
            </a:r>
            <a:r>
              <a:rPr sz="1600" spc="-5" dirty="0">
                <a:latin typeface="Trebuchet MS"/>
                <a:cs typeface="Trebuchet MS"/>
              </a:rPr>
              <a:t>constant </a:t>
            </a:r>
            <a:r>
              <a:rPr sz="1600" spc="-10" dirty="0">
                <a:latin typeface="Trebuchet MS"/>
                <a:cs typeface="Trebuchet MS"/>
              </a:rPr>
              <a:t>or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variable)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73207" y="825944"/>
            <a:ext cx="4170045" cy="4051300"/>
            <a:chOff x="4073207" y="825944"/>
            <a:chExt cx="4170045" cy="4051300"/>
          </a:xfrm>
        </p:grpSpPr>
        <p:sp>
          <p:nvSpPr>
            <p:cNvPr id="14" name="object 14"/>
            <p:cNvSpPr/>
            <p:nvPr/>
          </p:nvSpPr>
          <p:spPr>
            <a:xfrm>
              <a:off x="5029835" y="3647715"/>
              <a:ext cx="915035" cy="171450"/>
            </a:xfrm>
            <a:custGeom>
              <a:avLst/>
              <a:gdLst/>
              <a:ahLst/>
              <a:cxnLst/>
              <a:rect l="l" t="t" r="r" b="b"/>
              <a:pathLst>
                <a:path w="915035" h="171450">
                  <a:moveTo>
                    <a:pt x="149869" y="0"/>
                  </a:moveTo>
                  <a:lnTo>
                    <a:pt x="142748" y="2391"/>
                  </a:lnTo>
                  <a:lnTo>
                    <a:pt x="0" y="85322"/>
                  </a:lnTo>
                  <a:lnTo>
                    <a:pt x="142366" y="168761"/>
                  </a:lnTo>
                  <a:lnTo>
                    <a:pt x="149562" y="171154"/>
                  </a:lnTo>
                  <a:lnTo>
                    <a:pt x="156876" y="170666"/>
                  </a:lnTo>
                  <a:lnTo>
                    <a:pt x="163476" y="167511"/>
                  </a:lnTo>
                  <a:lnTo>
                    <a:pt x="168528" y="161903"/>
                  </a:lnTo>
                  <a:lnTo>
                    <a:pt x="170922" y="154727"/>
                  </a:lnTo>
                  <a:lnTo>
                    <a:pt x="170434" y="147456"/>
                  </a:lnTo>
                  <a:lnTo>
                    <a:pt x="167278" y="140900"/>
                  </a:lnTo>
                  <a:lnTo>
                    <a:pt x="161670" y="135868"/>
                  </a:lnTo>
                  <a:lnTo>
                    <a:pt x="108350" y="104611"/>
                  </a:lnTo>
                  <a:lnTo>
                    <a:pt x="37845" y="104499"/>
                  </a:lnTo>
                  <a:lnTo>
                    <a:pt x="37845" y="66399"/>
                  </a:lnTo>
                  <a:lnTo>
                    <a:pt x="108413" y="66399"/>
                  </a:lnTo>
                  <a:lnTo>
                    <a:pt x="161798" y="35411"/>
                  </a:lnTo>
                  <a:lnTo>
                    <a:pt x="167479" y="30360"/>
                  </a:lnTo>
                  <a:lnTo>
                    <a:pt x="170672" y="23774"/>
                  </a:lnTo>
                  <a:lnTo>
                    <a:pt x="171174" y="16498"/>
                  </a:lnTo>
                  <a:lnTo>
                    <a:pt x="168782" y="9376"/>
                  </a:lnTo>
                  <a:lnTo>
                    <a:pt x="163732" y="3694"/>
                  </a:lnTo>
                  <a:lnTo>
                    <a:pt x="157146" y="502"/>
                  </a:lnTo>
                  <a:lnTo>
                    <a:pt x="149869" y="0"/>
                  </a:lnTo>
                  <a:close/>
                </a:path>
                <a:path w="915035" h="171450">
                  <a:moveTo>
                    <a:pt x="108220" y="66511"/>
                  </a:moveTo>
                  <a:lnTo>
                    <a:pt x="75628" y="85429"/>
                  </a:lnTo>
                  <a:lnTo>
                    <a:pt x="108350" y="104611"/>
                  </a:lnTo>
                  <a:lnTo>
                    <a:pt x="914526" y="105896"/>
                  </a:lnTo>
                  <a:lnTo>
                    <a:pt x="914526" y="67796"/>
                  </a:lnTo>
                  <a:lnTo>
                    <a:pt x="108220" y="66511"/>
                  </a:lnTo>
                  <a:close/>
                </a:path>
                <a:path w="915035" h="171450">
                  <a:moveTo>
                    <a:pt x="37845" y="66399"/>
                  </a:moveTo>
                  <a:lnTo>
                    <a:pt x="37845" y="104499"/>
                  </a:lnTo>
                  <a:lnTo>
                    <a:pt x="108350" y="104611"/>
                  </a:lnTo>
                  <a:lnTo>
                    <a:pt x="103609" y="101832"/>
                  </a:lnTo>
                  <a:lnTo>
                    <a:pt x="47370" y="101832"/>
                  </a:lnTo>
                  <a:lnTo>
                    <a:pt x="47498" y="68939"/>
                  </a:lnTo>
                  <a:lnTo>
                    <a:pt x="104037" y="68939"/>
                  </a:lnTo>
                  <a:lnTo>
                    <a:pt x="108220" y="66511"/>
                  </a:lnTo>
                  <a:lnTo>
                    <a:pt x="37845" y="66399"/>
                  </a:lnTo>
                  <a:close/>
                </a:path>
                <a:path w="915035" h="171450">
                  <a:moveTo>
                    <a:pt x="47498" y="68939"/>
                  </a:moveTo>
                  <a:lnTo>
                    <a:pt x="47370" y="101832"/>
                  </a:lnTo>
                  <a:lnTo>
                    <a:pt x="75628" y="85429"/>
                  </a:lnTo>
                  <a:lnTo>
                    <a:pt x="47498" y="68939"/>
                  </a:lnTo>
                  <a:close/>
                </a:path>
                <a:path w="915035" h="171450">
                  <a:moveTo>
                    <a:pt x="75628" y="85429"/>
                  </a:moveTo>
                  <a:lnTo>
                    <a:pt x="47370" y="101832"/>
                  </a:lnTo>
                  <a:lnTo>
                    <a:pt x="103609" y="101832"/>
                  </a:lnTo>
                  <a:lnTo>
                    <a:pt x="75628" y="85429"/>
                  </a:lnTo>
                  <a:close/>
                </a:path>
                <a:path w="915035" h="171450">
                  <a:moveTo>
                    <a:pt x="104037" y="68939"/>
                  </a:moveTo>
                  <a:lnTo>
                    <a:pt x="47498" y="68939"/>
                  </a:lnTo>
                  <a:lnTo>
                    <a:pt x="75628" y="85429"/>
                  </a:lnTo>
                  <a:lnTo>
                    <a:pt x="104037" y="68939"/>
                  </a:lnTo>
                  <a:close/>
                </a:path>
                <a:path w="915035" h="171450">
                  <a:moveTo>
                    <a:pt x="108413" y="66399"/>
                  </a:moveTo>
                  <a:lnTo>
                    <a:pt x="37845" y="66399"/>
                  </a:lnTo>
                  <a:lnTo>
                    <a:pt x="108220" y="66511"/>
                  </a:lnTo>
                  <a:lnTo>
                    <a:pt x="108413" y="663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8182" y="4190238"/>
              <a:ext cx="134620" cy="687070"/>
            </a:xfrm>
            <a:custGeom>
              <a:avLst/>
              <a:gdLst/>
              <a:ahLst/>
              <a:cxnLst/>
              <a:rect l="l" t="t" r="r" b="b"/>
              <a:pathLst>
                <a:path w="134620" h="687070">
                  <a:moveTo>
                    <a:pt x="16128" y="554482"/>
                  </a:moveTo>
                  <a:lnTo>
                    <a:pt x="9270" y="558545"/>
                  </a:lnTo>
                  <a:lnTo>
                    <a:pt x="2285" y="562482"/>
                  </a:lnTo>
                  <a:lnTo>
                    <a:pt x="0" y="571373"/>
                  </a:lnTo>
                  <a:lnTo>
                    <a:pt x="4063" y="578231"/>
                  </a:lnTo>
                  <a:lnTo>
                    <a:pt x="67055" y="686688"/>
                  </a:lnTo>
                  <a:lnTo>
                    <a:pt x="83832" y="657987"/>
                  </a:lnTo>
                  <a:lnTo>
                    <a:pt x="52577" y="657860"/>
                  </a:lnTo>
                  <a:lnTo>
                    <a:pt x="52640" y="604237"/>
                  </a:lnTo>
                  <a:lnTo>
                    <a:pt x="25018" y="556768"/>
                  </a:lnTo>
                  <a:lnTo>
                    <a:pt x="16128" y="554482"/>
                  </a:lnTo>
                  <a:close/>
                </a:path>
                <a:path w="134620" h="687070">
                  <a:moveTo>
                    <a:pt x="52640" y="604237"/>
                  </a:moveTo>
                  <a:lnTo>
                    <a:pt x="52577" y="657860"/>
                  </a:lnTo>
                  <a:lnTo>
                    <a:pt x="81533" y="657987"/>
                  </a:lnTo>
                  <a:lnTo>
                    <a:pt x="81542" y="650620"/>
                  </a:lnTo>
                  <a:lnTo>
                    <a:pt x="54609" y="650620"/>
                  </a:lnTo>
                  <a:lnTo>
                    <a:pt x="67150" y="629176"/>
                  </a:lnTo>
                  <a:lnTo>
                    <a:pt x="52640" y="604237"/>
                  </a:lnTo>
                  <a:close/>
                </a:path>
                <a:path w="134620" h="687070">
                  <a:moveTo>
                    <a:pt x="118237" y="554609"/>
                  </a:moveTo>
                  <a:lnTo>
                    <a:pt x="109346" y="556894"/>
                  </a:lnTo>
                  <a:lnTo>
                    <a:pt x="105409" y="563753"/>
                  </a:lnTo>
                  <a:lnTo>
                    <a:pt x="81595" y="604474"/>
                  </a:lnTo>
                  <a:lnTo>
                    <a:pt x="81533" y="657987"/>
                  </a:lnTo>
                  <a:lnTo>
                    <a:pt x="83832" y="657987"/>
                  </a:lnTo>
                  <a:lnTo>
                    <a:pt x="134365" y="571500"/>
                  </a:lnTo>
                  <a:lnTo>
                    <a:pt x="132079" y="562610"/>
                  </a:lnTo>
                  <a:lnTo>
                    <a:pt x="118237" y="554609"/>
                  </a:lnTo>
                  <a:close/>
                </a:path>
                <a:path w="134620" h="687070">
                  <a:moveTo>
                    <a:pt x="67150" y="629176"/>
                  </a:moveTo>
                  <a:lnTo>
                    <a:pt x="54609" y="650620"/>
                  </a:lnTo>
                  <a:lnTo>
                    <a:pt x="79628" y="650620"/>
                  </a:lnTo>
                  <a:lnTo>
                    <a:pt x="67150" y="629176"/>
                  </a:lnTo>
                  <a:close/>
                </a:path>
                <a:path w="134620" h="687070">
                  <a:moveTo>
                    <a:pt x="81595" y="604474"/>
                  </a:moveTo>
                  <a:lnTo>
                    <a:pt x="67150" y="629176"/>
                  </a:lnTo>
                  <a:lnTo>
                    <a:pt x="79628" y="650620"/>
                  </a:lnTo>
                  <a:lnTo>
                    <a:pt x="81542" y="650620"/>
                  </a:lnTo>
                  <a:lnTo>
                    <a:pt x="81595" y="604474"/>
                  </a:lnTo>
                  <a:close/>
                </a:path>
                <a:path w="134620" h="687070">
                  <a:moveTo>
                    <a:pt x="82295" y="0"/>
                  </a:moveTo>
                  <a:lnTo>
                    <a:pt x="53339" y="0"/>
                  </a:lnTo>
                  <a:lnTo>
                    <a:pt x="52640" y="604237"/>
                  </a:lnTo>
                  <a:lnTo>
                    <a:pt x="67150" y="629176"/>
                  </a:lnTo>
                  <a:lnTo>
                    <a:pt x="81595" y="604474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6225" y="838962"/>
              <a:ext cx="4144010" cy="762000"/>
            </a:xfrm>
            <a:custGeom>
              <a:avLst/>
              <a:gdLst/>
              <a:ahLst/>
              <a:cxnLst/>
              <a:rect l="l" t="t" r="r" b="b"/>
              <a:pathLst>
                <a:path w="4144009" h="762000">
                  <a:moveTo>
                    <a:pt x="3062478" y="0"/>
                  </a:moveTo>
                  <a:lnTo>
                    <a:pt x="2995057" y="1084"/>
                  </a:lnTo>
                  <a:lnTo>
                    <a:pt x="2928807" y="3632"/>
                  </a:lnTo>
                  <a:lnTo>
                    <a:pt x="2863851" y="7599"/>
                  </a:lnTo>
                  <a:lnTo>
                    <a:pt x="2800313" y="12940"/>
                  </a:lnTo>
                  <a:lnTo>
                    <a:pt x="2738314" y="19609"/>
                  </a:lnTo>
                  <a:lnTo>
                    <a:pt x="2677980" y="27561"/>
                  </a:lnTo>
                  <a:lnTo>
                    <a:pt x="2619433" y="36750"/>
                  </a:lnTo>
                  <a:lnTo>
                    <a:pt x="2562796" y="47133"/>
                  </a:lnTo>
                  <a:lnTo>
                    <a:pt x="2508194" y="58662"/>
                  </a:lnTo>
                  <a:lnTo>
                    <a:pt x="2455749" y="71293"/>
                  </a:lnTo>
                  <a:lnTo>
                    <a:pt x="2405584" y="84982"/>
                  </a:lnTo>
                  <a:lnTo>
                    <a:pt x="2357823" y="99681"/>
                  </a:lnTo>
                  <a:lnTo>
                    <a:pt x="2312590" y="115347"/>
                  </a:lnTo>
                  <a:lnTo>
                    <a:pt x="2270007" y="131934"/>
                  </a:lnTo>
                  <a:lnTo>
                    <a:pt x="2230199" y="149397"/>
                  </a:lnTo>
                  <a:lnTo>
                    <a:pt x="2193287" y="167689"/>
                  </a:lnTo>
                  <a:lnTo>
                    <a:pt x="2159397" y="186767"/>
                  </a:lnTo>
                  <a:lnTo>
                    <a:pt x="2101171" y="227098"/>
                  </a:lnTo>
                  <a:lnTo>
                    <a:pt x="2056508" y="270026"/>
                  </a:lnTo>
                  <a:lnTo>
                    <a:pt x="2026395" y="315189"/>
                  </a:lnTo>
                  <a:lnTo>
                    <a:pt x="2011818" y="362226"/>
                  </a:lnTo>
                  <a:lnTo>
                    <a:pt x="2010664" y="386334"/>
                  </a:lnTo>
                  <a:lnTo>
                    <a:pt x="0" y="610488"/>
                  </a:lnTo>
                  <a:lnTo>
                    <a:pt x="2093849" y="528574"/>
                  </a:lnTo>
                  <a:lnTo>
                    <a:pt x="2119444" y="548687"/>
                  </a:lnTo>
                  <a:lnTo>
                    <a:pt x="2148000" y="568080"/>
                  </a:lnTo>
                  <a:lnTo>
                    <a:pt x="2213508" y="604590"/>
                  </a:lnTo>
                  <a:lnTo>
                    <a:pt x="2250219" y="621650"/>
                  </a:lnTo>
                  <a:lnTo>
                    <a:pt x="2289406" y="637876"/>
                  </a:lnTo>
                  <a:lnTo>
                    <a:pt x="2330948" y="653240"/>
                  </a:lnTo>
                  <a:lnTo>
                    <a:pt x="2374725" y="667714"/>
                  </a:lnTo>
                  <a:lnTo>
                    <a:pt x="2420617" y="681269"/>
                  </a:lnTo>
                  <a:lnTo>
                    <a:pt x="2468501" y="693877"/>
                  </a:lnTo>
                  <a:lnTo>
                    <a:pt x="2518257" y="705510"/>
                  </a:lnTo>
                  <a:lnTo>
                    <a:pt x="2569765" y="716140"/>
                  </a:lnTo>
                  <a:lnTo>
                    <a:pt x="2622902" y="725738"/>
                  </a:lnTo>
                  <a:lnTo>
                    <a:pt x="2677550" y="734276"/>
                  </a:lnTo>
                  <a:lnTo>
                    <a:pt x="2733586" y="741726"/>
                  </a:lnTo>
                  <a:lnTo>
                    <a:pt x="2790890" y="748060"/>
                  </a:lnTo>
                  <a:lnTo>
                    <a:pt x="2849341" y="753250"/>
                  </a:lnTo>
                  <a:lnTo>
                    <a:pt x="2908817" y="757267"/>
                  </a:lnTo>
                  <a:lnTo>
                    <a:pt x="2969199" y="760083"/>
                  </a:lnTo>
                  <a:lnTo>
                    <a:pt x="3030366" y="761670"/>
                  </a:lnTo>
                  <a:lnTo>
                    <a:pt x="3092196" y="762000"/>
                  </a:lnTo>
                  <a:lnTo>
                    <a:pt x="3159616" y="760915"/>
                  </a:lnTo>
                  <a:lnTo>
                    <a:pt x="3225866" y="758367"/>
                  </a:lnTo>
                  <a:lnTo>
                    <a:pt x="3290822" y="754400"/>
                  </a:lnTo>
                  <a:lnTo>
                    <a:pt x="3354360" y="749059"/>
                  </a:lnTo>
                  <a:lnTo>
                    <a:pt x="3416359" y="742390"/>
                  </a:lnTo>
                  <a:lnTo>
                    <a:pt x="3476693" y="734438"/>
                  </a:lnTo>
                  <a:lnTo>
                    <a:pt x="3535240" y="725249"/>
                  </a:lnTo>
                  <a:lnTo>
                    <a:pt x="3591877" y="714866"/>
                  </a:lnTo>
                  <a:lnTo>
                    <a:pt x="3646479" y="703337"/>
                  </a:lnTo>
                  <a:lnTo>
                    <a:pt x="3698924" y="690706"/>
                  </a:lnTo>
                  <a:lnTo>
                    <a:pt x="3749089" y="677017"/>
                  </a:lnTo>
                  <a:lnTo>
                    <a:pt x="3796850" y="662318"/>
                  </a:lnTo>
                  <a:lnTo>
                    <a:pt x="3842083" y="646652"/>
                  </a:lnTo>
                  <a:lnTo>
                    <a:pt x="3884666" y="630065"/>
                  </a:lnTo>
                  <a:lnTo>
                    <a:pt x="3924474" y="612602"/>
                  </a:lnTo>
                  <a:lnTo>
                    <a:pt x="3961386" y="594310"/>
                  </a:lnTo>
                  <a:lnTo>
                    <a:pt x="3995276" y="575232"/>
                  </a:lnTo>
                  <a:lnTo>
                    <a:pt x="4053502" y="534901"/>
                  </a:lnTo>
                  <a:lnTo>
                    <a:pt x="4098165" y="491973"/>
                  </a:lnTo>
                  <a:lnTo>
                    <a:pt x="4128278" y="446810"/>
                  </a:lnTo>
                  <a:lnTo>
                    <a:pt x="4142855" y="399773"/>
                  </a:lnTo>
                  <a:lnTo>
                    <a:pt x="4144009" y="375665"/>
                  </a:lnTo>
                  <a:lnTo>
                    <a:pt x="4140980" y="351593"/>
                  </a:lnTo>
                  <a:lnTo>
                    <a:pt x="4122749" y="304743"/>
                  </a:lnTo>
                  <a:lnTo>
                    <a:pt x="4089136" y="259914"/>
                  </a:lnTo>
                  <a:lnTo>
                    <a:pt x="4041153" y="217460"/>
                  </a:lnTo>
                  <a:lnTo>
                    <a:pt x="3979815" y="177733"/>
                  </a:lnTo>
                  <a:lnTo>
                    <a:pt x="3944455" y="159002"/>
                  </a:lnTo>
                  <a:lnTo>
                    <a:pt x="3906136" y="141085"/>
                  </a:lnTo>
                  <a:lnTo>
                    <a:pt x="3864984" y="124027"/>
                  </a:lnTo>
                  <a:lnTo>
                    <a:pt x="3821128" y="107870"/>
                  </a:lnTo>
                  <a:lnTo>
                    <a:pt x="3774693" y="92660"/>
                  </a:lnTo>
                  <a:lnTo>
                    <a:pt x="3725806" y="78440"/>
                  </a:lnTo>
                  <a:lnTo>
                    <a:pt x="3674594" y="65255"/>
                  </a:lnTo>
                  <a:lnTo>
                    <a:pt x="3621184" y="53148"/>
                  </a:lnTo>
                  <a:lnTo>
                    <a:pt x="3565702" y="42164"/>
                  </a:lnTo>
                  <a:lnTo>
                    <a:pt x="3508276" y="32347"/>
                  </a:lnTo>
                  <a:lnTo>
                    <a:pt x="3449031" y="23741"/>
                  </a:lnTo>
                  <a:lnTo>
                    <a:pt x="3388095" y="16389"/>
                  </a:lnTo>
                  <a:lnTo>
                    <a:pt x="3325594" y="10337"/>
                  </a:lnTo>
                  <a:lnTo>
                    <a:pt x="3261655" y="5628"/>
                  </a:lnTo>
                  <a:lnTo>
                    <a:pt x="3196405" y="2306"/>
                  </a:lnTo>
                  <a:lnTo>
                    <a:pt x="3129970" y="415"/>
                  </a:lnTo>
                  <a:lnTo>
                    <a:pt x="306247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6225" y="838962"/>
              <a:ext cx="4144010" cy="762000"/>
            </a:xfrm>
            <a:custGeom>
              <a:avLst/>
              <a:gdLst/>
              <a:ahLst/>
              <a:cxnLst/>
              <a:rect l="l" t="t" r="r" b="b"/>
              <a:pathLst>
                <a:path w="4144009" h="762000">
                  <a:moveTo>
                    <a:pt x="0" y="610488"/>
                  </a:moveTo>
                  <a:lnTo>
                    <a:pt x="2010664" y="386334"/>
                  </a:lnTo>
                  <a:lnTo>
                    <a:pt x="2011818" y="362226"/>
                  </a:lnTo>
                  <a:lnTo>
                    <a:pt x="2017102" y="338496"/>
                  </a:lnTo>
                  <a:lnTo>
                    <a:pt x="2039571" y="292351"/>
                  </a:lnTo>
                  <a:lnTo>
                    <a:pt x="2077082" y="248260"/>
                  </a:lnTo>
                  <a:lnTo>
                    <a:pt x="2128650" y="206585"/>
                  </a:lnTo>
                  <a:lnTo>
                    <a:pt x="2193287" y="167689"/>
                  </a:lnTo>
                  <a:lnTo>
                    <a:pt x="2230199" y="149397"/>
                  </a:lnTo>
                  <a:lnTo>
                    <a:pt x="2270007" y="131934"/>
                  </a:lnTo>
                  <a:lnTo>
                    <a:pt x="2312590" y="115347"/>
                  </a:lnTo>
                  <a:lnTo>
                    <a:pt x="2357823" y="99681"/>
                  </a:lnTo>
                  <a:lnTo>
                    <a:pt x="2405584" y="84982"/>
                  </a:lnTo>
                  <a:lnTo>
                    <a:pt x="2455749" y="71293"/>
                  </a:lnTo>
                  <a:lnTo>
                    <a:pt x="2508194" y="58662"/>
                  </a:lnTo>
                  <a:lnTo>
                    <a:pt x="2562796" y="47133"/>
                  </a:lnTo>
                  <a:lnTo>
                    <a:pt x="2619433" y="36750"/>
                  </a:lnTo>
                  <a:lnTo>
                    <a:pt x="2677980" y="27561"/>
                  </a:lnTo>
                  <a:lnTo>
                    <a:pt x="2738314" y="19609"/>
                  </a:lnTo>
                  <a:lnTo>
                    <a:pt x="2800313" y="12940"/>
                  </a:lnTo>
                  <a:lnTo>
                    <a:pt x="2863851" y="7599"/>
                  </a:lnTo>
                  <a:lnTo>
                    <a:pt x="2928807" y="3632"/>
                  </a:lnTo>
                  <a:lnTo>
                    <a:pt x="2995057" y="1084"/>
                  </a:lnTo>
                  <a:lnTo>
                    <a:pt x="3062478" y="0"/>
                  </a:lnTo>
                  <a:lnTo>
                    <a:pt x="3129970" y="415"/>
                  </a:lnTo>
                  <a:lnTo>
                    <a:pt x="3196405" y="2306"/>
                  </a:lnTo>
                  <a:lnTo>
                    <a:pt x="3261655" y="5628"/>
                  </a:lnTo>
                  <a:lnTo>
                    <a:pt x="3325594" y="10337"/>
                  </a:lnTo>
                  <a:lnTo>
                    <a:pt x="3388095" y="16389"/>
                  </a:lnTo>
                  <a:lnTo>
                    <a:pt x="3449031" y="23741"/>
                  </a:lnTo>
                  <a:lnTo>
                    <a:pt x="3508276" y="32347"/>
                  </a:lnTo>
                  <a:lnTo>
                    <a:pt x="3565702" y="42164"/>
                  </a:lnTo>
                  <a:lnTo>
                    <a:pt x="3621184" y="53148"/>
                  </a:lnTo>
                  <a:lnTo>
                    <a:pt x="3674594" y="65255"/>
                  </a:lnTo>
                  <a:lnTo>
                    <a:pt x="3725806" y="78440"/>
                  </a:lnTo>
                  <a:lnTo>
                    <a:pt x="3774693" y="92660"/>
                  </a:lnTo>
                  <a:lnTo>
                    <a:pt x="3821128" y="107870"/>
                  </a:lnTo>
                  <a:lnTo>
                    <a:pt x="3864984" y="124027"/>
                  </a:lnTo>
                  <a:lnTo>
                    <a:pt x="3906136" y="141085"/>
                  </a:lnTo>
                  <a:lnTo>
                    <a:pt x="3944455" y="159002"/>
                  </a:lnTo>
                  <a:lnTo>
                    <a:pt x="3979815" y="177733"/>
                  </a:lnTo>
                  <a:lnTo>
                    <a:pt x="4041153" y="217460"/>
                  </a:lnTo>
                  <a:lnTo>
                    <a:pt x="4089136" y="259914"/>
                  </a:lnTo>
                  <a:lnTo>
                    <a:pt x="4122749" y="304743"/>
                  </a:lnTo>
                  <a:lnTo>
                    <a:pt x="4140980" y="351593"/>
                  </a:lnTo>
                  <a:lnTo>
                    <a:pt x="4144009" y="375665"/>
                  </a:lnTo>
                  <a:lnTo>
                    <a:pt x="4142855" y="399773"/>
                  </a:lnTo>
                  <a:lnTo>
                    <a:pt x="4128278" y="446810"/>
                  </a:lnTo>
                  <a:lnTo>
                    <a:pt x="4098165" y="491973"/>
                  </a:lnTo>
                  <a:lnTo>
                    <a:pt x="4053502" y="534901"/>
                  </a:lnTo>
                  <a:lnTo>
                    <a:pt x="3995276" y="575232"/>
                  </a:lnTo>
                  <a:lnTo>
                    <a:pt x="3961386" y="594310"/>
                  </a:lnTo>
                  <a:lnTo>
                    <a:pt x="3924474" y="612602"/>
                  </a:lnTo>
                  <a:lnTo>
                    <a:pt x="3884666" y="630065"/>
                  </a:lnTo>
                  <a:lnTo>
                    <a:pt x="3842083" y="646652"/>
                  </a:lnTo>
                  <a:lnTo>
                    <a:pt x="3796850" y="662318"/>
                  </a:lnTo>
                  <a:lnTo>
                    <a:pt x="3749089" y="677017"/>
                  </a:lnTo>
                  <a:lnTo>
                    <a:pt x="3698924" y="690706"/>
                  </a:lnTo>
                  <a:lnTo>
                    <a:pt x="3646479" y="703337"/>
                  </a:lnTo>
                  <a:lnTo>
                    <a:pt x="3591877" y="714866"/>
                  </a:lnTo>
                  <a:lnTo>
                    <a:pt x="3535240" y="725249"/>
                  </a:lnTo>
                  <a:lnTo>
                    <a:pt x="3476693" y="734438"/>
                  </a:lnTo>
                  <a:lnTo>
                    <a:pt x="3416359" y="742390"/>
                  </a:lnTo>
                  <a:lnTo>
                    <a:pt x="3354360" y="749059"/>
                  </a:lnTo>
                  <a:lnTo>
                    <a:pt x="3290822" y="754400"/>
                  </a:lnTo>
                  <a:lnTo>
                    <a:pt x="3225866" y="758367"/>
                  </a:lnTo>
                  <a:lnTo>
                    <a:pt x="3159616" y="760915"/>
                  </a:lnTo>
                  <a:lnTo>
                    <a:pt x="3092196" y="762000"/>
                  </a:lnTo>
                  <a:lnTo>
                    <a:pt x="3030366" y="761670"/>
                  </a:lnTo>
                  <a:lnTo>
                    <a:pt x="2969199" y="760083"/>
                  </a:lnTo>
                  <a:lnTo>
                    <a:pt x="2908817" y="757267"/>
                  </a:lnTo>
                  <a:lnTo>
                    <a:pt x="2849341" y="753250"/>
                  </a:lnTo>
                  <a:lnTo>
                    <a:pt x="2790890" y="748060"/>
                  </a:lnTo>
                  <a:lnTo>
                    <a:pt x="2733586" y="741726"/>
                  </a:lnTo>
                  <a:lnTo>
                    <a:pt x="2677550" y="734276"/>
                  </a:lnTo>
                  <a:lnTo>
                    <a:pt x="2622902" y="725738"/>
                  </a:lnTo>
                  <a:lnTo>
                    <a:pt x="2569765" y="716140"/>
                  </a:lnTo>
                  <a:lnTo>
                    <a:pt x="2518257" y="705510"/>
                  </a:lnTo>
                  <a:lnTo>
                    <a:pt x="2468501" y="693877"/>
                  </a:lnTo>
                  <a:lnTo>
                    <a:pt x="2420617" y="681269"/>
                  </a:lnTo>
                  <a:lnTo>
                    <a:pt x="2374725" y="667714"/>
                  </a:lnTo>
                  <a:lnTo>
                    <a:pt x="2330948" y="653240"/>
                  </a:lnTo>
                  <a:lnTo>
                    <a:pt x="2289406" y="637876"/>
                  </a:lnTo>
                  <a:lnTo>
                    <a:pt x="2250219" y="621650"/>
                  </a:lnTo>
                  <a:lnTo>
                    <a:pt x="2213508" y="604590"/>
                  </a:lnTo>
                  <a:lnTo>
                    <a:pt x="2179395" y="586724"/>
                  </a:lnTo>
                  <a:lnTo>
                    <a:pt x="2119444" y="548687"/>
                  </a:lnTo>
                  <a:lnTo>
                    <a:pt x="2093849" y="528574"/>
                  </a:lnTo>
                  <a:lnTo>
                    <a:pt x="0" y="61048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34733" y="926338"/>
            <a:ext cx="1057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eference  variable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144000" cy="608330"/>
          </a:xfrm>
          <a:custGeom>
            <a:avLst/>
            <a:gdLst/>
            <a:ahLst/>
            <a:cxnLst/>
            <a:rect l="l" t="t" r="r" b="b"/>
            <a:pathLst>
              <a:path w="9144000" h="608330">
                <a:moveTo>
                  <a:pt x="9144000" y="0"/>
                </a:moveTo>
                <a:lnTo>
                  <a:pt x="0" y="0"/>
                </a:lnTo>
                <a:lnTo>
                  <a:pt x="0" y="608076"/>
                </a:lnTo>
                <a:lnTo>
                  <a:pt x="9144000" y="608076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5376" y="41275"/>
            <a:ext cx="7952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Creating, </a:t>
            </a:r>
            <a:r>
              <a:rPr sz="3000" spc="-5" dirty="0">
                <a:latin typeface="Trebuchet MS"/>
                <a:cs typeface="Trebuchet MS"/>
              </a:rPr>
              <a:t>Initializing, </a:t>
            </a:r>
            <a:r>
              <a:rPr sz="3000" dirty="0">
                <a:latin typeface="Trebuchet MS"/>
                <a:cs typeface="Trebuchet MS"/>
              </a:rPr>
              <a:t>and </a:t>
            </a:r>
            <a:r>
              <a:rPr sz="3000" spc="-5" dirty="0">
                <a:latin typeface="Trebuchet MS"/>
                <a:cs typeface="Trebuchet MS"/>
              </a:rPr>
              <a:t>Accessing </a:t>
            </a:r>
            <a:r>
              <a:rPr sz="3000" dirty="0">
                <a:latin typeface="Trebuchet MS"/>
                <a:cs typeface="Trebuchet MS"/>
              </a:rPr>
              <a:t>an</a:t>
            </a:r>
            <a:r>
              <a:rPr sz="3000" spc="-38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Array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1570" y="63195"/>
            <a:ext cx="434848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0" dirty="0">
                <a:latin typeface="Trebuchet MS"/>
                <a:cs typeface="Trebuchet MS"/>
              </a:rPr>
              <a:t>Traversing </a:t>
            </a:r>
            <a:r>
              <a:rPr sz="3800" dirty="0">
                <a:latin typeface="Trebuchet MS"/>
                <a:cs typeface="Trebuchet MS"/>
              </a:rPr>
              <a:t>an</a:t>
            </a:r>
            <a:r>
              <a:rPr sz="3800" spc="-5" dirty="0">
                <a:latin typeface="Trebuchet MS"/>
                <a:cs typeface="Trebuchet MS"/>
              </a:rPr>
              <a:t> </a:t>
            </a:r>
            <a:r>
              <a:rPr sz="3800" spc="-25" dirty="0">
                <a:latin typeface="Trebuchet MS"/>
                <a:cs typeface="Trebuchet MS"/>
              </a:rPr>
              <a:t>array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2514600"/>
            <a:ext cx="7772400" cy="163068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rebuchet MS"/>
                <a:cs typeface="Trebuchet MS"/>
              </a:rPr>
              <a:t>The For-Each Loop : </a:t>
            </a:r>
            <a:r>
              <a:rPr sz="2000" i="1" spc="-5" dirty="0">
                <a:latin typeface="Trebuchet MS"/>
                <a:cs typeface="Trebuchet MS"/>
              </a:rPr>
              <a:t>Can </a:t>
            </a:r>
            <a:r>
              <a:rPr sz="2000" i="1" dirty="0">
                <a:latin typeface="Trebuchet MS"/>
                <a:cs typeface="Trebuchet MS"/>
              </a:rPr>
              <a:t>iterate through collection of</a:t>
            </a:r>
            <a:r>
              <a:rPr sz="2000" i="1" spc="-15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objects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320040" marR="2433955" indent="-228600">
              <a:lnSpc>
                <a:spcPct val="100000"/>
              </a:lnSpc>
              <a:tabLst>
                <a:tab pos="1264920" algn="l"/>
              </a:tabLst>
            </a:pPr>
            <a:r>
              <a:rPr sz="2000" spc="-30" dirty="0">
                <a:latin typeface="Trebuchet MS"/>
                <a:cs typeface="Trebuchet MS"/>
              </a:rPr>
              <a:t>for(Type	</a:t>
            </a:r>
            <a:r>
              <a:rPr sz="2000" spc="-5" dirty="0">
                <a:latin typeface="Trebuchet MS"/>
                <a:cs typeface="Trebuchet MS"/>
              </a:rPr>
              <a:t>iterator-variable 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iterableObject) </a:t>
            </a:r>
            <a:r>
              <a:rPr sz="2000" dirty="0">
                <a:latin typeface="Trebuchet MS"/>
                <a:cs typeface="Trebuchet MS"/>
              </a:rPr>
              <a:t>{  </a:t>
            </a:r>
            <a:r>
              <a:rPr sz="2000" spc="-5" dirty="0">
                <a:latin typeface="Trebuchet MS"/>
                <a:cs typeface="Trebuchet MS"/>
              </a:rPr>
              <a:t>statement-block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76400"/>
            <a:ext cx="5166360" cy="46228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rebuchet MS"/>
                <a:cs typeface="Trebuchet MS"/>
              </a:rPr>
              <a:t>It is convenient to use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each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343400"/>
            <a:ext cx="7772400" cy="923925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rebuchet MS"/>
                <a:cs typeface="Trebuchet MS"/>
              </a:rPr>
              <a:t>Methods </a:t>
            </a:r>
            <a:r>
              <a:rPr sz="1800" b="1" dirty="0">
                <a:latin typeface="Trebuchet MS"/>
                <a:cs typeface="Trebuchet MS"/>
              </a:rPr>
              <a:t>receiving &amp; </a:t>
            </a:r>
            <a:r>
              <a:rPr sz="1800" b="1" spc="-5" dirty="0">
                <a:latin typeface="Trebuchet MS"/>
                <a:cs typeface="Trebuchet MS"/>
              </a:rPr>
              <a:t>returning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reference</a:t>
            </a:r>
            <a:r>
              <a:rPr sz="1800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types.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4701" y="0"/>
            <a:ext cx="451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Trebuchet MS"/>
                <a:cs typeface="Trebuchet MS"/>
              </a:rPr>
              <a:t>Array</a:t>
            </a:r>
            <a:r>
              <a:rPr sz="4000" spc="-3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Manipulation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641984"/>
            <a:ext cx="8709025" cy="541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890" marR="67310" indent="-342900">
              <a:lnSpc>
                <a:spcPct val="100000"/>
              </a:lnSpc>
              <a:spcBef>
                <a:spcPts val="105"/>
              </a:spcBef>
              <a:buClr>
                <a:srgbClr val="FF9900"/>
              </a:buClr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SE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spc="-15" dirty="0">
                <a:latin typeface="Carlito"/>
                <a:cs typeface="Carlito"/>
              </a:rPr>
              <a:t>several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performing </a:t>
            </a:r>
            <a:r>
              <a:rPr sz="2000" spc="-20" dirty="0">
                <a:latin typeface="Carlito"/>
                <a:cs typeface="Carlito"/>
              </a:rPr>
              <a:t>array </a:t>
            </a:r>
            <a:r>
              <a:rPr sz="2000" spc="-5" dirty="0">
                <a:latin typeface="Carlito"/>
                <a:cs typeface="Carlito"/>
              </a:rPr>
              <a:t>manipulations (common  </a:t>
            </a:r>
            <a:r>
              <a:rPr sz="2000" spc="-10" dirty="0">
                <a:latin typeface="Carlito"/>
                <a:cs typeface="Carlito"/>
              </a:rPr>
              <a:t>tasks,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copying, </a:t>
            </a:r>
            <a:r>
              <a:rPr sz="2000" spc="-5" dirty="0">
                <a:latin typeface="Carlito"/>
                <a:cs typeface="Carlito"/>
              </a:rPr>
              <a:t>sorting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searching </a:t>
            </a:r>
            <a:r>
              <a:rPr sz="2000" spc="-15" dirty="0">
                <a:latin typeface="Carlito"/>
                <a:cs typeface="Carlito"/>
              </a:rPr>
              <a:t>arrays) </a:t>
            </a:r>
            <a:r>
              <a:rPr sz="2000" dirty="0">
                <a:latin typeface="Carlito"/>
                <a:cs typeface="Carlito"/>
              </a:rPr>
              <a:t>in the</a:t>
            </a:r>
            <a:r>
              <a:rPr sz="2000" dirty="0">
                <a:solidFill>
                  <a:srgbClr val="4F6028"/>
                </a:solidFill>
                <a:latin typeface="Carlito"/>
                <a:cs typeface="Carlito"/>
              </a:rPr>
              <a:t>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java.util.Arrays</a:t>
            </a:r>
            <a:r>
              <a:rPr sz="2000" b="1" spc="45" dirty="0">
                <a:solidFill>
                  <a:srgbClr val="4F6028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000" spc="-5" dirty="0">
                <a:latin typeface="Carlito"/>
                <a:cs typeface="Carlito"/>
              </a:rPr>
              <a:t>class.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i="1" spc="-5" dirty="0">
                <a:latin typeface="Arial"/>
                <a:cs typeface="Arial"/>
              </a:rPr>
              <a:t>Commonly used methods of Arrays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class:</a:t>
            </a:r>
            <a:endParaRPr sz="16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static &lt;T&gt;</a:t>
            </a:r>
            <a:r>
              <a:rPr sz="1600" spc="-5" dirty="0">
                <a:solidFill>
                  <a:srgbClr val="4F6028"/>
                </a:solidFill>
                <a:latin typeface="Arial"/>
                <a:cs typeface="Arial"/>
              </a:rPr>
              <a:t> </a:t>
            </a:r>
            <a:r>
              <a:rPr sz="16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List</a:t>
            </a:r>
            <a:r>
              <a:rPr sz="1600" spc="-15" dirty="0">
                <a:latin typeface="Arial"/>
                <a:cs typeface="Arial"/>
              </a:rPr>
              <a:t>&lt;T&gt;</a:t>
            </a:r>
            <a:r>
              <a:rPr sz="16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asList</a:t>
            </a:r>
            <a:r>
              <a:rPr sz="1600" spc="-15" dirty="0">
                <a:latin typeface="Arial"/>
                <a:cs typeface="Arial"/>
              </a:rPr>
              <a:t>(T... </a:t>
            </a:r>
            <a:r>
              <a:rPr sz="1600" spc="-5" dirty="0">
                <a:latin typeface="Arial"/>
                <a:cs typeface="Arial"/>
              </a:rPr>
              <a:t>a) :Returns a fixed-size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-5" dirty="0">
                <a:latin typeface="Arial"/>
                <a:cs typeface="Arial"/>
              </a:rPr>
              <a:t>backed by the specified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array.</a:t>
            </a:r>
            <a:endParaRPr sz="1600">
              <a:latin typeface="Arial"/>
              <a:cs typeface="Arial"/>
            </a:endParaRPr>
          </a:p>
          <a:p>
            <a:pPr marL="812800" marR="594360" lvl="1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static int</a:t>
            </a:r>
            <a:r>
              <a:rPr sz="1600" spc="-5" dirty="0">
                <a:solidFill>
                  <a:srgbClr val="4F6028"/>
                </a:solidFill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binarySearch</a:t>
            </a:r>
            <a:r>
              <a:rPr sz="1600" spc="-5" dirty="0">
                <a:latin typeface="Arial"/>
                <a:cs typeface="Arial"/>
              </a:rPr>
              <a:t>(int[] a, int </a:t>
            </a:r>
            <a:r>
              <a:rPr sz="1600" spc="-10" dirty="0">
                <a:latin typeface="Arial"/>
                <a:cs typeface="Arial"/>
              </a:rPr>
              <a:t>key) </a:t>
            </a:r>
            <a:r>
              <a:rPr sz="1600" spc="-5" dirty="0">
                <a:latin typeface="Arial"/>
                <a:cs typeface="Arial"/>
              </a:rPr>
              <a:t>Searches the specified array of ints for the  specified value using the binary search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 marL="812800" marR="31115" indent="-343535">
              <a:lnSpc>
                <a:spcPct val="100000"/>
              </a:lnSpc>
              <a:spcBef>
                <a:spcPts val="37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char[]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copyOfRange</a:t>
            </a:r>
            <a:r>
              <a:rPr sz="1600" spc="-5" dirty="0">
                <a:latin typeface="Trebuchet MS"/>
                <a:cs typeface="Trebuchet MS"/>
              </a:rPr>
              <a:t>(char[] original, int from, int </a:t>
            </a:r>
            <a:r>
              <a:rPr sz="1600" spc="-10" dirty="0">
                <a:latin typeface="Trebuchet MS"/>
                <a:cs typeface="Trebuchet MS"/>
              </a:rPr>
              <a:t>to) </a:t>
            </a:r>
            <a:r>
              <a:rPr sz="1600" spc="-5" dirty="0">
                <a:latin typeface="Trebuchet MS"/>
                <a:cs typeface="Trebuchet MS"/>
              </a:rPr>
              <a:t>Copies the specified range  of the specified array into a new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array.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4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int[]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copyOfRange</a:t>
            </a:r>
            <a:r>
              <a:rPr sz="1600" spc="-5" dirty="0">
                <a:latin typeface="Trebuchet MS"/>
                <a:cs typeface="Trebuchet MS"/>
              </a:rPr>
              <a:t>(int[] original, int from, int to) Copies the specified </a:t>
            </a:r>
            <a:r>
              <a:rPr sz="1600" dirty="0">
                <a:latin typeface="Trebuchet MS"/>
                <a:cs typeface="Trebuchet MS"/>
              </a:rPr>
              <a:t>range</a:t>
            </a:r>
            <a:r>
              <a:rPr sz="1600" spc="3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of</a:t>
            </a:r>
            <a:endParaRPr sz="16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the specified array into a new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array.</a:t>
            </a:r>
            <a:endParaRPr sz="1600">
              <a:latin typeface="Trebuchet MS"/>
              <a:cs typeface="Trebuchet MS"/>
            </a:endParaRPr>
          </a:p>
          <a:p>
            <a:pPr marL="812800" marR="13081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boolean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equals</a:t>
            </a:r>
            <a:r>
              <a:rPr sz="1600" spc="-5" dirty="0">
                <a:latin typeface="Trebuchet MS"/>
                <a:cs typeface="Trebuchet MS"/>
              </a:rPr>
              <a:t>(float[] a, float[] a2) </a:t>
            </a:r>
            <a:r>
              <a:rPr sz="1600" spc="-15" dirty="0">
                <a:latin typeface="Trebuchet MS"/>
                <a:cs typeface="Trebuchet MS"/>
              </a:rPr>
              <a:t>Returns </a:t>
            </a:r>
            <a:r>
              <a:rPr sz="1600" spc="-5" dirty="0">
                <a:latin typeface="Trebuchet MS"/>
                <a:cs typeface="Trebuchet MS"/>
              </a:rPr>
              <a:t>true if the </a:t>
            </a:r>
            <a:r>
              <a:rPr sz="1600" spc="-10" dirty="0">
                <a:latin typeface="Trebuchet MS"/>
                <a:cs typeface="Trebuchet MS"/>
              </a:rPr>
              <a:t>two </a:t>
            </a:r>
            <a:r>
              <a:rPr sz="1600" spc="-5" dirty="0">
                <a:latin typeface="Trebuchet MS"/>
                <a:cs typeface="Trebuchet MS"/>
              </a:rPr>
              <a:t>specified arrays of  floats are </a:t>
            </a:r>
            <a:r>
              <a:rPr sz="1600" i="1" spc="-10" dirty="0">
                <a:latin typeface="Trebuchet MS"/>
                <a:cs typeface="Trebuchet MS"/>
              </a:rPr>
              <a:t>equal </a:t>
            </a:r>
            <a:r>
              <a:rPr sz="1600" spc="-5" dirty="0">
                <a:latin typeface="Trebuchet MS"/>
                <a:cs typeface="Trebuchet MS"/>
              </a:rPr>
              <a:t>to </a:t>
            </a:r>
            <a:r>
              <a:rPr sz="1600" spc="-10" dirty="0">
                <a:latin typeface="Trebuchet MS"/>
                <a:cs typeface="Trebuchet MS"/>
              </a:rPr>
              <a:t>one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another.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4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fill</a:t>
            </a:r>
            <a:r>
              <a:rPr sz="1600" spc="-10" dirty="0">
                <a:latin typeface="Trebuchet MS"/>
                <a:cs typeface="Trebuchet MS"/>
              </a:rPr>
              <a:t>(double[] </a:t>
            </a:r>
            <a:r>
              <a:rPr sz="1600" spc="-5" dirty="0">
                <a:latin typeface="Trebuchet MS"/>
                <a:cs typeface="Trebuchet MS"/>
              </a:rPr>
              <a:t>a, </a:t>
            </a:r>
            <a:r>
              <a:rPr sz="1600" spc="-10" dirty="0">
                <a:latin typeface="Trebuchet MS"/>
                <a:cs typeface="Trebuchet MS"/>
              </a:rPr>
              <a:t>double </a:t>
            </a:r>
            <a:r>
              <a:rPr sz="1600" spc="-5" dirty="0">
                <a:latin typeface="Trebuchet MS"/>
                <a:cs typeface="Trebuchet MS"/>
              </a:rPr>
              <a:t>val) Assigns the specified </a:t>
            </a:r>
            <a:r>
              <a:rPr sz="1600" spc="-10" dirty="0">
                <a:latin typeface="Trebuchet MS"/>
                <a:cs typeface="Trebuchet MS"/>
              </a:rPr>
              <a:t>double </a:t>
            </a:r>
            <a:r>
              <a:rPr sz="1600" spc="-5" dirty="0">
                <a:latin typeface="Trebuchet MS"/>
                <a:cs typeface="Trebuchet MS"/>
              </a:rPr>
              <a:t>value to</a:t>
            </a:r>
            <a:r>
              <a:rPr sz="1600" spc="25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each</a:t>
            </a:r>
            <a:endParaRPr sz="16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element </a:t>
            </a:r>
            <a:r>
              <a:rPr sz="1600" spc="-10" dirty="0">
                <a:latin typeface="Trebuchet MS"/>
                <a:cs typeface="Trebuchet MS"/>
              </a:rPr>
              <a:t>of </a:t>
            </a:r>
            <a:r>
              <a:rPr sz="1600" spc="-5" dirty="0">
                <a:latin typeface="Trebuchet MS"/>
                <a:cs typeface="Trebuchet MS"/>
              </a:rPr>
              <a:t>the specified array </a:t>
            </a:r>
            <a:r>
              <a:rPr sz="1600" spc="-10" dirty="0">
                <a:latin typeface="Trebuchet MS"/>
                <a:cs typeface="Trebuchet MS"/>
              </a:rPr>
              <a:t>of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doubles.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sort</a:t>
            </a:r>
            <a:r>
              <a:rPr sz="1600" spc="-10" dirty="0">
                <a:latin typeface="Trebuchet MS"/>
                <a:cs typeface="Trebuchet MS"/>
              </a:rPr>
              <a:t>(double[] </a:t>
            </a:r>
            <a:r>
              <a:rPr sz="1600" spc="-5" dirty="0">
                <a:latin typeface="Trebuchet MS"/>
                <a:cs typeface="Trebuchet MS"/>
              </a:rPr>
              <a:t>a) Sorts the specified array into ascending numerical</a:t>
            </a:r>
            <a:r>
              <a:rPr sz="1600" spc="25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order.</a:t>
            </a:r>
            <a:endParaRPr sz="1600">
              <a:latin typeface="Trebuchet MS"/>
              <a:cs typeface="Trebuchet MS"/>
            </a:endParaRPr>
          </a:p>
          <a:p>
            <a:pPr marL="812800" marR="17145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sort</a:t>
            </a:r>
            <a:r>
              <a:rPr sz="1600" spc="-5" dirty="0">
                <a:latin typeface="Trebuchet MS"/>
                <a:cs typeface="Trebuchet MS"/>
              </a:rPr>
              <a:t>(</a:t>
            </a:r>
            <a:r>
              <a:rPr sz="1600" u="sng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6"/>
              </a:rPr>
              <a:t>Object</a:t>
            </a:r>
            <a:r>
              <a:rPr sz="1600" spc="-5" dirty="0">
                <a:latin typeface="Trebuchet MS"/>
                <a:cs typeface="Trebuchet MS"/>
              </a:rPr>
              <a:t>[] a) Sorts the specified array of objects into ascending </a:t>
            </a:r>
            <a:r>
              <a:rPr sz="1600" spc="-40" dirty="0">
                <a:latin typeface="Trebuchet MS"/>
                <a:cs typeface="Trebuchet MS"/>
              </a:rPr>
              <a:t>order,  </a:t>
            </a:r>
            <a:r>
              <a:rPr sz="1600" spc="-5" dirty="0">
                <a:latin typeface="Trebuchet MS"/>
                <a:cs typeface="Trebuchet MS"/>
              </a:rPr>
              <a:t>according to the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600" u="sng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7"/>
              </a:rPr>
              <a:t>natural ordering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of its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elements.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Note: The above methods are overloaded to handle all types of </a:t>
            </a:r>
            <a:r>
              <a:rPr sz="1600" spc="-10" dirty="0">
                <a:latin typeface="Arial"/>
                <a:cs typeface="Arial"/>
              </a:rPr>
              <a:t>arrays </a:t>
            </a:r>
            <a:r>
              <a:rPr sz="1600" spc="-5" dirty="0">
                <a:latin typeface="Arial"/>
                <a:cs typeface="Arial"/>
              </a:rPr>
              <a:t>including Object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91600" cy="5779135"/>
            <a:chOff x="0" y="0"/>
            <a:chExt cx="8991600" cy="57791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762000"/>
              <a:ext cx="8839200" cy="5017135"/>
            </a:xfrm>
            <a:custGeom>
              <a:avLst/>
              <a:gdLst/>
              <a:ahLst/>
              <a:cxnLst/>
              <a:rect l="l" t="t" r="r" b="b"/>
              <a:pathLst>
                <a:path w="8839200" h="5017135">
                  <a:moveTo>
                    <a:pt x="8839200" y="0"/>
                  </a:moveTo>
                  <a:lnTo>
                    <a:pt x="0" y="0"/>
                  </a:lnTo>
                  <a:lnTo>
                    <a:pt x="0" y="5017008"/>
                  </a:lnTo>
                  <a:lnTo>
                    <a:pt x="8839200" y="5017008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9700" y="613593"/>
            <a:ext cx="8518525" cy="331977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latin typeface="Trebuchet MS"/>
                <a:cs typeface="Trebuchet MS"/>
              </a:rPr>
              <a:t>Declarations:</a:t>
            </a:r>
            <a:endParaRPr sz="2000">
              <a:latin typeface="Trebuchet MS"/>
              <a:cs typeface="Trebuchet MS"/>
            </a:endParaRPr>
          </a:p>
          <a:p>
            <a:pPr marL="927100" marR="3413760">
              <a:lnSpc>
                <a:spcPct val="150000"/>
              </a:lnSpc>
              <a:tabLst>
                <a:tab pos="2694940" algn="l"/>
              </a:tabLst>
            </a:pPr>
            <a:r>
              <a:rPr sz="2000" spc="-5" dirty="0">
                <a:latin typeface="Trebuchet MS"/>
                <a:cs typeface="Trebuchet MS"/>
              </a:rPr>
              <a:t>datatype </a:t>
            </a:r>
            <a:r>
              <a:rPr sz="2000" dirty="0">
                <a:latin typeface="Trebuchet MS"/>
                <a:cs typeface="Trebuchet MS"/>
              </a:rPr>
              <a:t>[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][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]	</a:t>
            </a:r>
            <a:r>
              <a:rPr sz="2000" spc="-5" dirty="0">
                <a:latin typeface="Trebuchet MS"/>
                <a:cs typeface="Trebuchet MS"/>
              </a:rPr>
              <a:t>arrayName </a:t>
            </a:r>
            <a:r>
              <a:rPr sz="2000" dirty="0">
                <a:latin typeface="Trebuchet MS"/>
                <a:cs typeface="Trebuchet MS"/>
              </a:rPr>
              <a:t>;  </a:t>
            </a:r>
            <a:r>
              <a:rPr sz="2000" spc="-5" dirty="0">
                <a:latin typeface="Trebuchet MS"/>
                <a:cs typeface="Trebuchet MS"/>
              </a:rPr>
              <a:t>arrayName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new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datatype[NR][NC];</a:t>
            </a:r>
            <a:endParaRPr sz="2000">
              <a:latin typeface="Trebuchet MS"/>
              <a:cs typeface="Trebuchet MS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rebuchet MS"/>
                <a:cs typeface="Trebuchet MS"/>
              </a:rPr>
              <a:t>datatype arrayName </a:t>
            </a:r>
            <a:r>
              <a:rPr sz="2000" dirty="0">
                <a:latin typeface="Trebuchet MS"/>
                <a:cs typeface="Trebuchet MS"/>
              </a:rPr>
              <a:t>[ ] [ ] = </a:t>
            </a:r>
            <a:r>
              <a:rPr sz="2000" spc="-5" dirty="0">
                <a:latin typeface="Trebuchet MS"/>
                <a:cs typeface="Trebuchet MS"/>
              </a:rPr>
              <a:t>new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datatype[NR][NC];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Note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NR- No.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1800" spc="-20" dirty="0">
                <a:solidFill>
                  <a:srgbClr val="001F5F"/>
                </a:solidFill>
                <a:latin typeface="Trebuchet MS"/>
                <a:cs typeface="Trebuchet MS"/>
              </a:rPr>
              <a:t>Rows,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NC-No. of columns(can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constant or variable). data type  can be primitive type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reference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type.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" y="3900906"/>
            <a:ext cx="382270" cy="93726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x.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latin typeface="Carlito"/>
                <a:cs typeface="Carlito"/>
              </a:rPr>
              <a:t>Ex.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404" y="3900906"/>
            <a:ext cx="5081270" cy="185166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m[][]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int[4][3];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[][] </a:t>
            </a: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int[4][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];</a:t>
            </a:r>
            <a:endParaRPr sz="2000">
              <a:latin typeface="Carlito"/>
              <a:cs typeface="Carlito"/>
            </a:endParaRPr>
          </a:p>
          <a:p>
            <a:pPr marL="68580" marR="5080">
              <a:lnSpc>
                <a:spcPct val="150000"/>
              </a:lnSpc>
            </a:pPr>
            <a:r>
              <a:rPr sz="2000" spc="-5" dirty="0">
                <a:latin typeface="Carlito"/>
                <a:cs typeface="Carlito"/>
              </a:rPr>
              <a:t>list[0]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int[3]; </a:t>
            </a:r>
            <a:r>
              <a:rPr sz="2000" dirty="0">
                <a:latin typeface="Carlito"/>
                <a:cs typeface="Carlito"/>
              </a:rPr>
              <a:t>// </a:t>
            </a:r>
            <a:r>
              <a:rPr sz="2000" spc="-1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row </a:t>
            </a:r>
            <a:r>
              <a:rPr sz="2000" dirty="0">
                <a:latin typeface="Carlito"/>
                <a:cs typeface="Carlito"/>
              </a:rPr>
              <a:t>has 3 columns  </a:t>
            </a:r>
            <a:r>
              <a:rPr sz="2000" spc="-5" dirty="0">
                <a:latin typeface="Carlito"/>
                <a:cs typeface="Carlito"/>
              </a:rPr>
              <a:t>list[1]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int[4]; </a:t>
            </a:r>
            <a:r>
              <a:rPr sz="2000" dirty="0">
                <a:latin typeface="Carlito"/>
                <a:cs typeface="Carlito"/>
              </a:rPr>
              <a:t>// Second </a:t>
            </a:r>
            <a:r>
              <a:rPr sz="2000" spc="-20" dirty="0">
                <a:latin typeface="Carlito"/>
                <a:cs typeface="Carlito"/>
              </a:rPr>
              <a:t>row </a:t>
            </a:r>
            <a:r>
              <a:rPr sz="2000" dirty="0">
                <a:latin typeface="Carlito"/>
                <a:cs typeface="Carlito"/>
              </a:rPr>
              <a:t>has 4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97535"/>
          </a:xfrm>
          <a:custGeom>
            <a:avLst/>
            <a:gdLst/>
            <a:ahLst/>
            <a:cxnLst/>
            <a:rect l="l" t="t" r="r" b="b"/>
            <a:pathLst>
              <a:path w="9144000" h="597535">
                <a:moveTo>
                  <a:pt x="9144000" y="0"/>
                </a:moveTo>
                <a:lnTo>
                  <a:pt x="0" y="0"/>
                </a:lnTo>
                <a:lnTo>
                  <a:pt x="0" y="597408"/>
                </a:lnTo>
                <a:lnTo>
                  <a:pt x="9144000" y="597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7946" y="0"/>
            <a:ext cx="2389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</a:t>
            </a:r>
            <a:r>
              <a:rPr sz="4200" spc="-310" dirty="0">
                <a:latin typeface="Trebuchet MS"/>
                <a:cs typeface="Trebuchet MS"/>
              </a:rPr>
              <a:t> </a:t>
            </a:r>
            <a:r>
              <a:rPr sz="4200" spc="-25" dirty="0">
                <a:latin typeface="Trebuchet MS"/>
                <a:cs typeface="Trebuchet MS"/>
              </a:rPr>
              <a:t>Arrays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5943600"/>
            <a:ext cx="8915400" cy="368935"/>
          </a:xfrm>
          <a:custGeom>
            <a:avLst/>
            <a:gdLst/>
            <a:ahLst/>
            <a:cxnLst/>
            <a:rect l="l" t="t" r="r" b="b"/>
            <a:pathLst>
              <a:path w="8915400" h="368935">
                <a:moveTo>
                  <a:pt x="8915400" y="0"/>
                </a:moveTo>
                <a:lnTo>
                  <a:pt x="0" y="0"/>
                </a:lnTo>
                <a:lnTo>
                  <a:pt x="0" y="368808"/>
                </a:lnTo>
                <a:lnTo>
                  <a:pt x="8915400" y="368808"/>
                </a:lnTo>
                <a:lnTo>
                  <a:pt x="8915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920" y="5972047"/>
            <a:ext cx="734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Note: rows are allowed to vary in length hence called as jagged</a:t>
            </a:r>
            <a:r>
              <a:rPr sz="18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arrays.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34400" cy="6131560"/>
            <a:chOff x="0" y="0"/>
            <a:chExt cx="8534400" cy="6131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61644"/>
              <a:ext cx="8229600" cy="5169535"/>
            </a:xfrm>
            <a:custGeom>
              <a:avLst/>
              <a:gdLst/>
              <a:ahLst/>
              <a:cxnLst/>
              <a:rect l="l" t="t" r="r" b="b"/>
              <a:pathLst>
                <a:path w="8229600" h="5169535">
                  <a:moveTo>
                    <a:pt x="8229600" y="0"/>
                  </a:moveTo>
                  <a:lnTo>
                    <a:pt x="0" y="0"/>
                  </a:lnTo>
                  <a:lnTo>
                    <a:pt x="0" y="5169408"/>
                  </a:lnTo>
                  <a:lnTo>
                    <a:pt x="8229600" y="516940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2100" y="959561"/>
            <a:ext cx="2534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class ArrayDemo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920" y="1326006"/>
            <a:ext cx="5821680" cy="25863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Arial"/>
                <a:cs typeface="Arial"/>
              </a:rPr>
              <a:t>public </a:t>
            </a:r>
            <a:r>
              <a:rPr sz="2400" spc="-5" dirty="0">
                <a:latin typeface="Arial"/>
                <a:cs typeface="Arial"/>
              </a:rPr>
              <a:t>static </a:t>
            </a:r>
            <a:r>
              <a:rPr sz="2400" dirty="0">
                <a:latin typeface="Arial"/>
                <a:cs typeface="Arial"/>
              </a:rPr>
              <a:t>void main(String[]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args)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2762885" algn="l"/>
              </a:tabLst>
            </a:pPr>
            <a:r>
              <a:rPr sz="2400" dirty="0">
                <a:latin typeface="Arial"/>
                <a:cs typeface="Arial"/>
              </a:rPr>
              <a:t>String[][] </a:t>
            </a:r>
            <a:r>
              <a:rPr sz="2400" spc="-5" dirty="0">
                <a:latin typeface="Arial"/>
                <a:cs typeface="Arial"/>
              </a:rPr>
              <a:t>names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	{"Mr. ", "Mrs. ", "Ms.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"},</a:t>
            </a:r>
            <a:endParaRPr sz="2400">
              <a:latin typeface="Arial"/>
              <a:cs typeface="Arial"/>
            </a:endParaRPr>
          </a:p>
          <a:p>
            <a:pPr marL="26727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{"Smith",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"Jones"}</a:t>
            </a:r>
            <a:endParaRPr sz="2400">
              <a:latin typeface="Arial"/>
              <a:cs typeface="Arial"/>
            </a:endParaRPr>
          </a:p>
          <a:p>
            <a:pPr marR="763270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3886961"/>
            <a:ext cx="636905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System.out.println(names[0][0]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names[1][1]);  System.out.println(names[0][2]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names[1][0]);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0" y="2133600"/>
            <a:ext cx="1600200" cy="7791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350"/>
              </a:spcBef>
            </a:pPr>
            <a:r>
              <a:rPr sz="1800" spc="-35" dirty="0">
                <a:latin typeface="Verdana"/>
                <a:cs typeface="Verdana"/>
              </a:rPr>
              <a:t>Mr.Jones</a:t>
            </a:r>
            <a:endParaRPr sz="180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latin typeface="Verdana"/>
                <a:cs typeface="Verdana"/>
              </a:rPr>
              <a:t>Ms.Smith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07385" y="0"/>
            <a:ext cx="37306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 </a:t>
            </a:r>
            <a:r>
              <a:rPr sz="4200" spc="-25" dirty="0">
                <a:latin typeface="Trebuchet MS"/>
                <a:cs typeface="Trebuchet MS"/>
              </a:rPr>
              <a:t>Array</a:t>
            </a:r>
            <a:r>
              <a:rPr sz="4200" spc="-340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Demo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15400" cy="5913120"/>
            <a:chOff x="0" y="0"/>
            <a:chExt cx="8915400" cy="5913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19199"/>
              <a:ext cx="8915400" cy="4693920"/>
            </a:xfrm>
            <a:custGeom>
              <a:avLst/>
              <a:gdLst/>
              <a:ahLst/>
              <a:cxnLst/>
              <a:rect l="l" t="t" r="r" b="b"/>
              <a:pathLst>
                <a:path w="8915400" h="4693920">
                  <a:moveTo>
                    <a:pt x="8915400" y="202704"/>
                  </a:moveTo>
                  <a:lnTo>
                    <a:pt x="0" y="202704"/>
                  </a:lnTo>
                  <a:lnTo>
                    <a:pt x="0" y="4693920"/>
                  </a:lnTo>
                  <a:lnTo>
                    <a:pt x="8915400" y="4693920"/>
                  </a:lnTo>
                  <a:lnTo>
                    <a:pt x="8915400" y="202704"/>
                  </a:lnTo>
                  <a:close/>
                </a:path>
                <a:path w="8915400" h="4693920">
                  <a:moveTo>
                    <a:pt x="8915400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8915400" y="202692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232661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Initialization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769491"/>
            <a:ext cx="6838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10" dirty="0">
                <a:latin typeface="Carlito"/>
                <a:cs typeface="Carlito"/>
              </a:rPr>
              <a:t>marks[][]= </a:t>
            </a:r>
            <a:r>
              <a:rPr sz="2200" spc="-5" dirty="0">
                <a:latin typeface="Carlito"/>
                <a:cs typeface="Carlito"/>
              </a:rPr>
              <a:t>{ {85,68,90} , {56,67,78,5},{98,89,85},{84,85}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};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16835"/>
            <a:ext cx="514540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for(int </a:t>
            </a:r>
            <a:r>
              <a:rPr sz="2200" spc="-10" dirty="0">
                <a:latin typeface="Trebuchet MS"/>
                <a:cs typeface="Trebuchet MS"/>
              </a:rPr>
              <a:t>i=0;i&lt;4;i++){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System.</a:t>
            </a:r>
            <a:r>
              <a:rPr sz="2200" i="1" spc="-5" dirty="0">
                <a:latin typeface="Trebuchet MS"/>
                <a:cs typeface="Trebuchet MS"/>
              </a:rPr>
              <a:t>out.println();</a:t>
            </a:r>
            <a:endParaRPr sz="2200">
              <a:latin typeface="Trebuchet MS"/>
              <a:cs typeface="Trebuchet MS"/>
            </a:endParaRPr>
          </a:p>
          <a:p>
            <a:pPr marL="927100" marR="5080" indent="-457834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for(int j=0;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j&lt;marks[i].length</a:t>
            </a:r>
            <a:r>
              <a:rPr sz="2200" spc="-5" dirty="0">
                <a:latin typeface="Trebuchet MS"/>
                <a:cs typeface="Trebuchet MS"/>
              </a:rPr>
              <a:t>;j++){  System.</a:t>
            </a:r>
            <a:r>
              <a:rPr sz="2200" i="1" spc="-5" dirty="0">
                <a:latin typeface="Trebuchet MS"/>
                <a:cs typeface="Trebuchet MS"/>
              </a:rPr>
              <a:t>out.print(marks[i][j]+"</a:t>
            </a:r>
            <a:r>
              <a:rPr sz="2200" i="1" spc="15" dirty="0">
                <a:latin typeface="Trebuchet MS"/>
                <a:cs typeface="Trebuchet MS"/>
              </a:rPr>
              <a:t> </a:t>
            </a:r>
            <a:r>
              <a:rPr sz="2200" i="1" spc="-5" dirty="0">
                <a:latin typeface="Trebuchet MS"/>
                <a:cs typeface="Trebuchet MS"/>
              </a:rPr>
              <a:t>");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132070"/>
            <a:ext cx="8499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Trebuchet MS"/>
                <a:cs typeface="Trebuchet MS"/>
              </a:rPr>
              <a:t>Note: When </a:t>
            </a:r>
            <a:r>
              <a:rPr sz="2200" i="1" spc="-5" dirty="0">
                <a:latin typeface="Trebuchet MS"/>
                <a:cs typeface="Trebuchet MS"/>
              </a:rPr>
              <a:t>initializing 2D </a:t>
            </a:r>
            <a:r>
              <a:rPr sz="2200" i="1" spc="-55" dirty="0">
                <a:latin typeface="Trebuchet MS"/>
                <a:cs typeface="Trebuchet MS"/>
              </a:rPr>
              <a:t>array, </a:t>
            </a:r>
            <a:r>
              <a:rPr sz="2200" i="1" spc="-10" dirty="0">
                <a:latin typeface="Trebuchet MS"/>
                <a:cs typeface="Trebuchet MS"/>
              </a:rPr>
              <a:t>both </a:t>
            </a:r>
            <a:r>
              <a:rPr sz="2200" i="1" spc="-5" dirty="0">
                <a:latin typeface="Trebuchet MS"/>
                <a:cs typeface="Trebuchet MS"/>
              </a:rPr>
              <a:t>the square </a:t>
            </a:r>
            <a:r>
              <a:rPr sz="2200" i="1" spc="-10" dirty="0">
                <a:latin typeface="Trebuchet MS"/>
                <a:cs typeface="Trebuchet MS"/>
              </a:rPr>
              <a:t>brackets must</a:t>
            </a:r>
            <a:r>
              <a:rPr sz="2200" i="1" spc="254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be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i="1" spc="-50" dirty="0">
                <a:latin typeface="Trebuchet MS"/>
                <a:cs typeface="Trebuchet MS"/>
              </a:rPr>
              <a:t>empty.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49605"/>
          </a:xfrm>
          <a:custGeom>
            <a:avLst/>
            <a:gdLst/>
            <a:ahLst/>
            <a:cxnLst/>
            <a:rect l="l" t="t" r="r" b="b"/>
            <a:pathLst>
              <a:path w="9144000" h="649605">
                <a:moveTo>
                  <a:pt x="9144000" y="0"/>
                </a:moveTo>
                <a:lnTo>
                  <a:pt x="0" y="0"/>
                </a:lnTo>
                <a:lnTo>
                  <a:pt x="0" y="649224"/>
                </a:lnTo>
                <a:lnTo>
                  <a:pt x="9144000" y="649224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14397" y="0"/>
            <a:ext cx="4319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 </a:t>
            </a:r>
            <a:r>
              <a:rPr sz="4200" spc="-25" dirty="0">
                <a:latin typeface="Trebuchet MS"/>
                <a:cs typeface="Trebuchet MS"/>
              </a:rPr>
              <a:t>Arrays </a:t>
            </a:r>
            <a:r>
              <a:rPr sz="4200" spc="-5" dirty="0">
                <a:latin typeface="Trebuchet MS"/>
                <a:cs typeface="Trebuchet MS"/>
              </a:rPr>
              <a:t>in</a:t>
            </a:r>
            <a:r>
              <a:rPr sz="4200" spc="-270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Java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13518" y="2273683"/>
            <a:ext cx="4577715" cy="1111885"/>
            <a:chOff x="3513518" y="2273683"/>
            <a:chExt cx="4577715" cy="1111885"/>
          </a:xfrm>
        </p:grpSpPr>
        <p:sp>
          <p:nvSpPr>
            <p:cNvPr id="13" name="object 13"/>
            <p:cNvSpPr/>
            <p:nvPr/>
          </p:nvSpPr>
          <p:spPr>
            <a:xfrm>
              <a:off x="3526535" y="2286701"/>
              <a:ext cx="4551680" cy="1085850"/>
            </a:xfrm>
            <a:custGeom>
              <a:avLst/>
              <a:gdLst/>
              <a:ahLst/>
              <a:cxnLst/>
              <a:rect l="l" t="t" r="r" b="b"/>
              <a:pathLst>
                <a:path w="4551680" h="1085850">
                  <a:moveTo>
                    <a:pt x="3160997" y="0"/>
                  </a:moveTo>
                  <a:lnTo>
                    <a:pt x="3100659" y="795"/>
                  </a:lnTo>
                  <a:lnTo>
                    <a:pt x="3040102" y="2568"/>
                  </a:lnTo>
                  <a:lnTo>
                    <a:pt x="2979400" y="5335"/>
                  </a:lnTo>
                  <a:lnTo>
                    <a:pt x="2918628" y="9110"/>
                  </a:lnTo>
                  <a:lnTo>
                    <a:pt x="2857861" y="13909"/>
                  </a:lnTo>
                  <a:lnTo>
                    <a:pt x="2797175" y="19745"/>
                  </a:lnTo>
                  <a:lnTo>
                    <a:pt x="2727751" y="27744"/>
                  </a:lnTo>
                  <a:lnTo>
                    <a:pt x="2660323" y="36940"/>
                  </a:lnTo>
                  <a:lnTo>
                    <a:pt x="2594953" y="47291"/>
                  </a:lnTo>
                  <a:lnTo>
                    <a:pt x="2531707" y="58753"/>
                  </a:lnTo>
                  <a:lnTo>
                    <a:pt x="2470649" y="71285"/>
                  </a:lnTo>
                  <a:lnTo>
                    <a:pt x="2411844" y="84844"/>
                  </a:lnTo>
                  <a:lnTo>
                    <a:pt x="2355357" y="99388"/>
                  </a:lnTo>
                  <a:lnTo>
                    <a:pt x="2301251" y="114875"/>
                  </a:lnTo>
                  <a:lnTo>
                    <a:pt x="2249592" y="131261"/>
                  </a:lnTo>
                  <a:lnTo>
                    <a:pt x="2200444" y="148505"/>
                  </a:lnTo>
                  <a:lnTo>
                    <a:pt x="2153871" y="166563"/>
                  </a:lnTo>
                  <a:lnTo>
                    <a:pt x="2109938" y="185394"/>
                  </a:lnTo>
                  <a:lnTo>
                    <a:pt x="2068710" y="204956"/>
                  </a:lnTo>
                  <a:lnTo>
                    <a:pt x="2030252" y="225205"/>
                  </a:lnTo>
                  <a:lnTo>
                    <a:pt x="1994627" y="246099"/>
                  </a:lnTo>
                  <a:lnTo>
                    <a:pt x="1961901" y="267596"/>
                  </a:lnTo>
                  <a:lnTo>
                    <a:pt x="1905401" y="312229"/>
                  </a:lnTo>
                  <a:lnTo>
                    <a:pt x="1861270" y="358764"/>
                  </a:lnTo>
                  <a:lnTo>
                    <a:pt x="1830023" y="406861"/>
                  </a:lnTo>
                  <a:lnTo>
                    <a:pt x="1812177" y="456182"/>
                  </a:lnTo>
                  <a:lnTo>
                    <a:pt x="1808249" y="506387"/>
                  </a:lnTo>
                  <a:lnTo>
                    <a:pt x="1811666" y="531714"/>
                  </a:lnTo>
                  <a:lnTo>
                    <a:pt x="1818756" y="557135"/>
                  </a:lnTo>
                  <a:lnTo>
                    <a:pt x="1829583" y="582608"/>
                  </a:lnTo>
                  <a:lnTo>
                    <a:pt x="1844212" y="608089"/>
                  </a:lnTo>
                  <a:lnTo>
                    <a:pt x="1862709" y="633536"/>
                  </a:lnTo>
                  <a:lnTo>
                    <a:pt x="0" y="1085402"/>
                  </a:lnTo>
                  <a:lnTo>
                    <a:pt x="2101977" y="801684"/>
                  </a:lnTo>
                  <a:lnTo>
                    <a:pt x="2137310" y="817240"/>
                  </a:lnTo>
                  <a:lnTo>
                    <a:pt x="2174130" y="832178"/>
                  </a:lnTo>
                  <a:lnTo>
                    <a:pt x="2212376" y="846492"/>
                  </a:lnTo>
                  <a:lnTo>
                    <a:pt x="2251989" y="860174"/>
                  </a:lnTo>
                  <a:lnTo>
                    <a:pt x="2292906" y="873217"/>
                  </a:lnTo>
                  <a:lnTo>
                    <a:pt x="2335067" y="885615"/>
                  </a:lnTo>
                  <a:lnTo>
                    <a:pt x="2378412" y="897359"/>
                  </a:lnTo>
                  <a:lnTo>
                    <a:pt x="2422880" y="908444"/>
                  </a:lnTo>
                  <a:lnTo>
                    <a:pt x="2468411" y="918861"/>
                  </a:lnTo>
                  <a:lnTo>
                    <a:pt x="2514943" y="928604"/>
                  </a:lnTo>
                  <a:lnTo>
                    <a:pt x="2562416" y="937666"/>
                  </a:lnTo>
                  <a:lnTo>
                    <a:pt x="2610769" y="946039"/>
                  </a:lnTo>
                  <a:lnTo>
                    <a:pt x="2659942" y="953717"/>
                  </a:lnTo>
                  <a:lnTo>
                    <a:pt x="2709873" y="960693"/>
                  </a:lnTo>
                  <a:lnTo>
                    <a:pt x="2760503" y="966959"/>
                  </a:lnTo>
                  <a:lnTo>
                    <a:pt x="2811771" y="972508"/>
                  </a:lnTo>
                  <a:lnTo>
                    <a:pt x="2863615" y="977333"/>
                  </a:lnTo>
                  <a:lnTo>
                    <a:pt x="2915975" y="981428"/>
                  </a:lnTo>
                  <a:lnTo>
                    <a:pt x="2968791" y="984784"/>
                  </a:lnTo>
                  <a:lnTo>
                    <a:pt x="3022002" y="987396"/>
                  </a:lnTo>
                  <a:lnTo>
                    <a:pt x="3075547" y="989255"/>
                  </a:lnTo>
                  <a:lnTo>
                    <a:pt x="3129365" y="990355"/>
                  </a:lnTo>
                  <a:lnTo>
                    <a:pt x="3183397" y="990689"/>
                  </a:lnTo>
                  <a:lnTo>
                    <a:pt x="3237580" y="990250"/>
                  </a:lnTo>
                  <a:lnTo>
                    <a:pt x="3291855" y="989030"/>
                  </a:lnTo>
                  <a:lnTo>
                    <a:pt x="3346160" y="987022"/>
                  </a:lnTo>
                  <a:lnTo>
                    <a:pt x="3400436" y="984220"/>
                  </a:lnTo>
                  <a:lnTo>
                    <a:pt x="3454621" y="980616"/>
                  </a:lnTo>
                  <a:lnTo>
                    <a:pt x="3508655" y="976204"/>
                  </a:lnTo>
                  <a:lnTo>
                    <a:pt x="3562477" y="970975"/>
                  </a:lnTo>
                  <a:lnTo>
                    <a:pt x="3631900" y="962976"/>
                  </a:lnTo>
                  <a:lnTo>
                    <a:pt x="3699328" y="953780"/>
                  </a:lnTo>
                  <a:lnTo>
                    <a:pt x="3764698" y="943430"/>
                  </a:lnTo>
                  <a:lnTo>
                    <a:pt x="3827944" y="931967"/>
                  </a:lnTo>
                  <a:lnTo>
                    <a:pt x="3889002" y="919435"/>
                  </a:lnTo>
                  <a:lnTo>
                    <a:pt x="3947807" y="905876"/>
                  </a:lnTo>
                  <a:lnTo>
                    <a:pt x="4004294" y="891332"/>
                  </a:lnTo>
                  <a:lnTo>
                    <a:pt x="4058400" y="875845"/>
                  </a:lnTo>
                  <a:lnTo>
                    <a:pt x="4110059" y="859459"/>
                  </a:lnTo>
                  <a:lnTo>
                    <a:pt x="4159207" y="842216"/>
                  </a:lnTo>
                  <a:lnTo>
                    <a:pt x="4205780" y="824157"/>
                  </a:lnTo>
                  <a:lnTo>
                    <a:pt x="4249713" y="805326"/>
                  </a:lnTo>
                  <a:lnTo>
                    <a:pt x="4290941" y="785765"/>
                  </a:lnTo>
                  <a:lnTo>
                    <a:pt x="4329399" y="765516"/>
                  </a:lnTo>
                  <a:lnTo>
                    <a:pt x="4365024" y="744621"/>
                  </a:lnTo>
                  <a:lnTo>
                    <a:pt x="4397750" y="723124"/>
                  </a:lnTo>
                  <a:lnTo>
                    <a:pt x="4454250" y="678491"/>
                  </a:lnTo>
                  <a:lnTo>
                    <a:pt x="4498381" y="631956"/>
                  </a:lnTo>
                  <a:lnTo>
                    <a:pt x="4529628" y="583859"/>
                  </a:lnTo>
                  <a:lnTo>
                    <a:pt x="4547474" y="534538"/>
                  </a:lnTo>
                  <a:lnTo>
                    <a:pt x="4551402" y="484333"/>
                  </a:lnTo>
                  <a:lnTo>
                    <a:pt x="4547985" y="459006"/>
                  </a:lnTo>
                  <a:lnTo>
                    <a:pt x="4530068" y="408112"/>
                  </a:lnTo>
                  <a:lnTo>
                    <a:pt x="4496943" y="357184"/>
                  </a:lnTo>
                  <a:lnTo>
                    <a:pt x="4456732" y="314464"/>
                  </a:lnTo>
                  <a:lnTo>
                    <a:pt x="4406942" y="273928"/>
                  </a:lnTo>
                  <a:lnTo>
                    <a:pt x="4348174" y="235695"/>
                  </a:lnTo>
                  <a:lnTo>
                    <a:pt x="4281026" y="199885"/>
                  </a:lnTo>
                  <a:lnTo>
                    <a:pt x="4244498" y="182926"/>
                  </a:lnTo>
                  <a:lnTo>
                    <a:pt x="4206100" y="166618"/>
                  </a:lnTo>
                  <a:lnTo>
                    <a:pt x="4165908" y="150974"/>
                  </a:lnTo>
                  <a:lnTo>
                    <a:pt x="4123995" y="136011"/>
                  </a:lnTo>
                  <a:lnTo>
                    <a:pt x="4080438" y="121743"/>
                  </a:lnTo>
                  <a:lnTo>
                    <a:pt x="4035311" y="108186"/>
                  </a:lnTo>
                  <a:lnTo>
                    <a:pt x="3988690" y="95353"/>
                  </a:lnTo>
                  <a:lnTo>
                    <a:pt x="3940648" y="83260"/>
                  </a:lnTo>
                  <a:lnTo>
                    <a:pt x="3891262" y="71922"/>
                  </a:lnTo>
                  <a:lnTo>
                    <a:pt x="3840607" y="61353"/>
                  </a:lnTo>
                  <a:lnTo>
                    <a:pt x="3788756" y="51570"/>
                  </a:lnTo>
                  <a:lnTo>
                    <a:pt x="3735786" y="42586"/>
                  </a:lnTo>
                  <a:lnTo>
                    <a:pt x="3681771" y="34416"/>
                  </a:lnTo>
                  <a:lnTo>
                    <a:pt x="3626786" y="27075"/>
                  </a:lnTo>
                  <a:lnTo>
                    <a:pt x="3570906" y="20579"/>
                  </a:lnTo>
                  <a:lnTo>
                    <a:pt x="3514207" y="14943"/>
                  </a:lnTo>
                  <a:lnTo>
                    <a:pt x="3456763" y="10180"/>
                  </a:lnTo>
                  <a:lnTo>
                    <a:pt x="3398649" y="6306"/>
                  </a:lnTo>
                  <a:lnTo>
                    <a:pt x="3339941" y="3336"/>
                  </a:lnTo>
                  <a:lnTo>
                    <a:pt x="3280712" y="1285"/>
                  </a:lnTo>
                  <a:lnTo>
                    <a:pt x="3221039" y="168"/>
                  </a:lnTo>
                  <a:lnTo>
                    <a:pt x="31609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6535" y="2286701"/>
              <a:ext cx="4551680" cy="1085850"/>
            </a:xfrm>
            <a:custGeom>
              <a:avLst/>
              <a:gdLst/>
              <a:ahLst/>
              <a:cxnLst/>
              <a:rect l="l" t="t" r="r" b="b"/>
              <a:pathLst>
                <a:path w="4551680" h="1085850">
                  <a:moveTo>
                    <a:pt x="0" y="1085402"/>
                  </a:moveTo>
                  <a:lnTo>
                    <a:pt x="1862709" y="633536"/>
                  </a:lnTo>
                  <a:lnTo>
                    <a:pt x="1844212" y="608089"/>
                  </a:lnTo>
                  <a:lnTo>
                    <a:pt x="1829583" y="582608"/>
                  </a:lnTo>
                  <a:lnTo>
                    <a:pt x="1818756" y="557135"/>
                  </a:lnTo>
                  <a:lnTo>
                    <a:pt x="1811666" y="531714"/>
                  </a:lnTo>
                  <a:lnTo>
                    <a:pt x="1808249" y="506387"/>
                  </a:lnTo>
                  <a:lnTo>
                    <a:pt x="1808441" y="481195"/>
                  </a:lnTo>
                  <a:lnTo>
                    <a:pt x="1819393" y="431390"/>
                  </a:lnTo>
                  <a:lnTo>
                    <a:pt x="1844004" y="382639"/>
                  </a:lnTo>
                  <a:lnTo>
                    <a:pt x="1881757" y="335280"/>
                  </a:lnTo>
                  <a:lnTo>
                    <a:pt x="1932137" y="289653"/>
                  </a:lnTo>
                  <a:lnTo>
                    <a:pt x="1994627" y="246099"/>
                  </a:lnTo>
                  <a:lnTo>
                    <a:pt x="2030252" y="225205"/>
                  </a:lnTo>
                  <a:lnTo>
                    <a:pt x="2068710" y="204956"/>
                  </a:lnTo>
                  <a:lnTo>
                    <a:pt x="2109938" y="185394"/>
                  </a:lnTo>
                  <a:lnTo>
                    <a:pt x="2153871" y="166563"/>
                  </a:lnTo>
                  <a:lnTo>
                    <a:pt x="2200444" y="148505"/>
                  </a:lnTo>
                  <a:lnTo>
                    <a:pt x="2249592" y="131261"/>
                  </a:lnTo>
                  <a:lnTo>
                    <a:pt x="2301251" y="114875"/>
                  </a:lnTo>
                  <a:lnTo>
                    <a:pt x="2355357" y="99388"/>
                  </a:lnTo>
                  <a:lnTo>
                    <a:pt x="2411844" y="84844"/>
                  </a:lnTo>
                  <a:lnTo>
                    <a:pt x="2470649" y="71285"/>
                  </a:lnTo>
                  <a:lnTo>
                    <a:pt x="2531707" y="58753"/>
                  </a:lnTo>
                  <a:lnTo>
                    <a:pt x="2594953" y="47291"/>
                  </a:lnTo>
                  <a:lnTo>
                    <a:pt x="2660323" y="36940"/>
                  </a:lnTo>
                  <a:lnTo>
                    <a:pt x="2727751" y="27744"/>
                  </a:lnTo>
                  <a:lnTo>
                    <a:pt x="2797175" y="19745"/>
                  </a:lnTo>
                  <a:lnTo>
                    <a:pt x="2857861" y="13909"/>
                  </a:lnTo>
                  <a:lnTo>
                    <a:pt x="2918628" y="9110"/>
                  </a:lnTo>
                  <a:lnTo>
                    <a:pt x="2979400" y="5335"/>
                  </a:lnTo>
                  <a:lnTo>
                    <a:pt x="3040102" y="2568"/>
                  </a:lnTo>
                  <a:lnTo>
                    <a:pt x="3100659" y="795"/>
                  </a:lnTo>
                  <a:lnTo>
                    <a:pt x="3160997" y="0"/>
                  </a:lnTo>
                  <a:lnTo>
                    <a:pt x="3221039" y="168"/>
                  </a:lnTo>
                  <a:lnTo>
                    <a:pt x="3280712" y="1285"/>
                  </a:lnTo>
                  <a:lnTo>
                    <a:pt x="3339941" y="3336"/>
                  </a:lnTo>
                  <a:lnTo>
                    <a:pt x="3398649" y="6306"/>
                  </a:lnTo>
                  <a:lnTo>
                    <a:pt x="3456763" y="10180"/>
                  </a:lnTo>
                  <a:lnTo>
                    <a:pt x="3514207" y="14943"/>
                  </a:lnTo>
                  <a:lnTo>
                    <a:pt x="3570906" y="20579"/>
                  </a:lnTo>
                  <a:lnTo>
                    <a:pt x="3626786" y="27075"/>
                  </a:lnTo>
                  <a:lnTo>
                    <a:pt x="3681771" y="34416"/>
                  </a:lnTo>
                  <a:lnTo>
                    <a:pt x="3735786" y="42586"/>
                  </a:lnTo>
                  <a:lnTo>
                    <a:pt x="3788756" y="51570"/>
                  </a:lnTo>
                  <a:lnTo>
                    <a:pt x="3840607" y="61353"/>
                  </a:lnTo>
                  <a:lnTo>
                    <a:pt x="3891262" y="71922"/>
                  </a:lnTo>
                  <a:lnTo>
                    <a:pt x="3940648" y="83260"/>
                  </a:lnTo>
                  <a:lnTo>
                    <a:pt x="3988690" y="95353"/>
                  </a:lnTo>
                  <a:lnTo>
                    <a:pt x="4035311" y="108186"/>
                  </a:lnTo>
                  <a:lnTo>
                    <a:pt x="4080438" y="121743"/>
                  </a:lnTo>
                  <a:lnTo>
                    <a:pt x="4123995" y="136011"/>
                  </a:lnTo>
                  <a:lnTo>
                    <a:pt x="4165908" y="150974"/>
                  </a:lnTo>
                  <a:lnTo>
                    <a:pt x="4206100" y="166618"/>
                  </a:lnTo>
                  <a:lnTo>
                    <a:pt x="4244498" y="182926"/>
                  </a:lnTo>
                  <a:lnTo>
                    <a:pt x="4281026" y="199885"/>
                  </a:lnTo>
                  <a:lnTo>
                    <a:pt x="4315610" y="217480"/>
                  </a:lnTo>
                  <a:lnTo>
                    <a:pt x="4378643" y="254516"/>
                  </a:lnTo>
                  <a:lnTo>
                    <a:pt x="4432997" y="293915"/>
                  </a:lnTo>
                  <a:lnTo>
                    <a:pt x="4478072" y="335558"/>
                  </a:lnTo>
                  <a:lnTo>
                    <a:pt x="4515439" y="382631"/>
                  </a:lnTo>
                  <a:lnTo>
                    <a:pt x="4540895" y="433585"/>
                  </a:lnTo>
                  <a:lnTo>
                    <a:pt x="4551402" y="484333"/>
                  </a:lnTo>
                  <a:lnTo>
                    <a:pt x="4551210" y="509525"/>
                  </a:lnTo>
                  <a:lnTo>
                    <a:pt x="4540258" y="559330"/>
                  </a:lnTo>
                  <a:lnTo>
                    <a:pt x="4515647" y="608082"/>
                  </a:lnTo>
                  <a:lnTo>
                    <a:pt x="4477894" y="655440"/>
                  </a:lnTo>
                  <a:lnTo>
                    <a:pt x="4427514" y="701067"/>
                  </a:lnTo>
                  <a:lnTo>
                    <a:pt x="4365024" y="744621"/>
                  </a:lnTo>
                  <a:lnTo>
                    <a:pt x="4329399" y="765516"/>
                  </a:lnTo>
                  <a:lnTo>
                    <a:pt x="4290941" y="785765"/>
                  </a:lnTo>
                  <a:lnTo>
                    <a:pt x="4249713" y="805326"/>
                  </a:lnTo>
                  <a:lnTo>
                    <a:pt x="4205780" y="824157"/>
                  </a:lnTo>
                  <a:lnTo>
                    <a:pt x="4159207" y="842216"/>
                  </a:lnTo>
                  <a:lnTo>
                    <a:pt x="4110059" y="859459"/>
                  </a:lnTo>
                  <a:lnTo>
                    <a:pt x="4058400" y="875845"/>
                  </a:lnTo>
                  <a:lnTo>
                    <a:pt x="4004294" y="891332"/>
                  </a:lnTo>
                  <a:lnTo>
                    <a:pt x="3947807" y="905876"/>
                  </a:lnTo>
                  <a:lnTo>
                    <a:pt x="3889002" y="919435"/>
                  </a:lnTo>
                  <a:lnTo>
                    <a:pt x="3827944" y="931967"/>
                  </a:lnTo>
                  <a:lnTo>
                    <a:pt x="3764698" y="943430"/>
                  </a:lnTo>
                  <a:lnTo>
                    <a:pt x="3699328" y="953780"/>
                  </a:lnTo>
                  <a:lnTo>
                    <a:pt x="3631900" y="962976"/>
                  </a:lnTo>
                  <a:lnTo>
                    <a:pt x="3562477" y="970975"/>
                  </a:lnTo>
                  <a:lnTo>
                    <a:pt x="3508655" y="976204"/>
                  </a:lnTo>
                  <a:lnTo>
                    <a:pt x="3454621" y="980616"/>
                  </a:lnTo>
                  <a:lnTo>
                    <a:pt x="3400436" y="984220"/>
                  </a:lnTo>
                  <a:lnTo>
                    <a:pt x="3346160" y="987022"/>
                  </a:lnTo>
                  <a:lnTo>
                    <a:pt x="3291855" y="989030"/>
                  </a:lnTo>
                  <a:lnTo>
                    <a:pt x="3237580" y="990250"/>
                  </a:lnTo>
                  <a:lnTo>
                    <a:pt x="3183397" y="990689"/>
                  </a:lnTo>
                  <a:lnTo>
                    <a:pt x="3129365" y="990355"/>
                  </a:lnTo>
                  <a:lnTo>
                    <a:pt x="3075547" y="989255"/>
                  </a:lnTo>
                  <a:lnTo>
                    <a:pt x="3022002" y="987396"/>
                  </a:lnTo>
                  <a:lnTo>
                    <a:pt x="2968791" y="984784"/>
                  </a:lnTo>
                  <a:lnTo>
                    <a:pt x="2915975" y="981428"/>
                  </a:lnTo>
                  <a:lnTo>
                    <a:pt x="2863615" y="977333"/>
                  </a:lnTo>
                  <a:lnTo>
                    <a:pt x="2811771" y="972508"/>
                  </a:lnTo>
                  <a:lnTo>
                    <a:pt x="2760503" y="966959"/>
                  </a:lnTo>
                  <a:lnTo>
                    <a:pt x="2709873" y="960693"/>
                  </a:lnTo>
                  <a:lnTo>
                    <a:pt x="2659942" y="953717"/>
                  </a:lnTo>
                  <a:lnTo>
                    <a:pt x="2610769" y="946039"/>
                  </a:lnTo>
                  <a:lnTo>
                    <a:pt x="2562416" y="937666"/>
                  </a:lnTo>
                  <a:lnTo>
                    <a:pt x="2514943" y="928604"/>
                  </a:lnTo>
                  <a:lnTo>
                    <a:pt x="2468411" y="918861"/>
                  </a:lnTo>
                  <a:lnTo>
                    <a:pt x="2422880" y="908444"/>
                  </a:lnTo>
                  <a:lnTo>
                    <a:pt x="2378412" y="897359"/>
                  </a:lnTo>
                  <a:lnTo>
                    <a:pt x="2335067" y="885615"/>
                  </a:lnTo>
                  <a:lnTo>
                    <a:pt x="2292906" y="873217"/>
                  </a:lnTo>
                  <a:lnTo>
                    <a:pt x="2251989" y="860174"/>
                  </a:lnTo>
                  <a:lnTo>
                    <a:pt x="2212376" y="846492"/>
                  </a:lnTo>
                  <a:lnTo>
                    <a:pt x="2174130" y="832178"/>
                  </a:lnTo>
                  <a:lnTo>
                    <a:pt x="2137310" y="817240"/>
                  </a:lnTo>
                  <a:lnTo>
                    <a:pt x="2101977" y="801684"/>
                  </a:lnTo>
                  <a:lnTo>
                    <a:pt x="0" y="1085402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15329" y="2519298"/>
            <a:ext cx="1713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rebuchet MS"/>
                <a:cs typeface="Trebuchet MS"/>
              </a:rPr>
              <a:t>Returns </a:t>
            </a:r>
            <a:r>
              <a:rPr sz="1600" spc="-5" dirty="0">
                <a:latin typeface="Trebuchet MS"/>
                <a:cs typeface="Trebuchet MS"/>
              </a:rPr>
              <a:t>number of  </a:t>
            </a:r>
            <a:r>
              <a:rPr sz="1600" spc="-10" dirty="0">
                <a:latin typeface="Trebuchet MS"/>
                <a:cs typeface="Trebuchet MS"/>
              </a:rPr>
              <a:t>columns </a:t>
            </a:r>
            <a:r>
              <a:rPr sz="1600" spc="-5" dirty="0">
                <a:latin typeface="Trebuchet MS"/>
                <a:cs typeface="Trebuchet MS"/>
              </a:rPr>
              <a:t>in ith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row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0" y="990600"/>
            <a:ext cx="4572000" cy="431800"/>
          </a:xfrm>
          <a:custGeom>
            <a:avLst/>
            <a:gdLst/>
            <a:ahLst/>
            <a:cxnLst/>
            <a:rect l="l" t="t" r="r" b="b"/>
            <a:pathLst>
              <a:path w="4572000" h="431800">
                <a:moveTo>
                  <a:pt x="4572000" y="0"/>
                </a:moveTo>
                <a:lnTo>
                  <a:pt x="0" y="0"/>
                </a:lnTo>
                <a:lnTo>
                  <a:pt x="0" y="431291"/>
                </a:lnTo>
                <a:lnTo>
                  <a:pt x="4572000" y="431291"/>
                </a:lnTo>
                <a:lnTo>
                  <a:pt x="45720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45994" y="1016254"/>
            <a:ext cx="3650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rebuchet MS"/>
                <a:cs typeface="Trebuchet MS"/>
              </a:rPr>
              <a:t>Class Name:</a:t>
            </a:r>
            <a:r>
              <a:rPr sz="2200" i="1" spc="-8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TwoDArrayDemo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7432"/>
              <a:ext cx="9144000" cy="520065"/>
            </a:xfrm>
            <a:custGeom>
              <a:avLst/>
              <a:gdLst/>
              <a:ahLst/>
              <a:cxnLst/>
              <a:rect l="l" t="t" r="r" b="b"/>
              <a:pathLst>
                <a:path w="9144000" h="520065">
                  <a:moveTo>
                    <a:pt x="9144000" y="0"/>
                  </a:moveTo>
                  <a:lnTo>
                    <a:pt x="0" y="0"/>
                  </a:lnTo>
                  <a:lnTo>
                    <a:pt x="0" y="519684"/>
                  </a:lnTo>
                  <a:lnTo>
                    <a:pt x="9144000" y="5196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9832" y="0"/>
            <a:ext cx="705230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rebuchet MS"/>
                <a:cs typeface="Trebuchet MS"/>
              </a:rPr>
              <a:t>Running on Different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Platforms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659891"/>
            <a:ext cx="9144000" cy="508000"/>
          </a:xfrm>
          <a:prstGeom prst="rect">
            <a:avLst/>
          </a:prstGeom>
          <a:solidFill>
            <a:srgbClr val="F8A660">
              <a:alpha val="25097"/>
            </a:srgbClr>
          </a:solidFill>
          <a:ln w="9144">
            <a:solidFill>
              <a:srgbClr val="CADCA9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990"/>
              </a:spcBef>
            </a:pPr>
            <a:r>
              <a:rPr sz="1800" spc="-15" dirty="0">
                <a:latin typeface="Carlito"/>
                <a:cs typeface="Carlito"/>
              </a:rPr>
              <a:t>Java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platform </a:t>
            </a:r>
            <a:r>
              <a:rPr sz="1800" spc="-5" dirty="0">
                <a:latin typeface="Carlito"/>
                <a:cs typeface="Carlito"/>
              </a:rPr>
              <a:t>independent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language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2764535"/>
            <a:ext cx="1007744" cy="200025"/>
          </a:xfrm>
          <a:custGeom>
            <a:avLst/>
            <a:gdLst/>
            <a:ahLst/>
            <a:cxnLst/>
            <a:rect l="l" t="t" r="r" b="b"/>
            <a:pathLst>
              <a:path w="1007745" h="200025">
                <a:moveTo>
                  <a:pt x="0" y="33274"/>
                </a:moveTo>
                <a:lnTo>
                  <a:pt x="2609" y="20306"/>
                </a:lnTo>
                <a:lnTo>
                  <a:pt x="9731" y="9731"/>
                </a:lnTo>
                <a:lnTo>
                  <a:pt x="20306" y="2609"/>
                </a:lnTo>
                <a:lnTo>
                  <a:pt x="33274" y="0"/>
                </a:lnTo>
                <a:lnTo>
                  <a:pt x="974089" y="0"/>
                </a:lnTo>
                <a:lnTo>
                  <a:pt x="987057" y="2609"/>
                </a:lnTo>
                <a:lnTo>
                  <a:pt x="997632" y="9731"/>
                </a:lnTo>
                <a:lnTo>
                  <a:pt x="1004754" y="20306"/>
                </a:lnTo>
                <a:lnTo>
                  <a:pt x="1007363" y="33274"/>
                </a:lnTo>
                <a:lnTo>
                  <a:pt x="1007363" y="166369"/>
                </a:lnTo>
                <a:lnTo>
                  <a:pt x="1004754" y="179337"/>
                </a:lnTo>
                <a:lnTo>
                  <a:pt x="997632" y="189912"/>
                </a:lnTo>
                <a:lnTo>
                  <a:pt x="987057" y="197034"/>
                </a:lnTo>
                <a:lnTo>
                  <a:pt x="974089" y="199643"/>
                </a:lnTo>
                <a:lnTo>
                  <a:pt x="33274" y="199643"/>
                </a:lnTo>
                <a:lnTo>
                  <a:pt x="20306" y="197034"/>
                </a:lnTo>
                <a:lnTo>
                  <a:pt x="9731" y="189912"/>
                </a:lnTo>
                <a:lnTo>
                  <a:pt x="2609" y="179337"/>
                </a:lnTo>
                <a:lnTo>
                  <a:pt x="0" y="166369"/>
                </a:lnTo>
                <a:lnTo>
                  <a:pt x="0" y="332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5159" y="2742691"/>
            <a:ext cx="11112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rebuchet MS"/>
                <a:cs typeface="Trebuchet MS"/>
              </a:rPr>
              <a:t>Java</a:t>
            </a:r>
            <a:r>
              <a:rPr sz="1350" b="1" spc="-60" dirty="0">
                <a:latin typeface="Trebuchet MS"/>
                <a:cs typeface="Trebuchet MS"/>
              </a:rPr>
              <a:t> </a:t>
            </a:r>
            <a:r>
              <a:rPr sz="1350" b="1" spc="-5" dirty="0">
                <a:latin typeface="Trebuchet MS"/>
                <a:cs typeface="Trebuchet MS"/>
              </a:rPr>
              <a:t>Program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4111" y="3358896"/>
            <a:ext cx="798830" cy="238125"/>
          </a:xfrm>
          <a:custGeom>
            <a:avLst/>
            <a:gdLst/>
            <a:ahLst/>
            <a:cxnLst/>
            <a:rect l="l" t="t" r="r" b="b"/>
            <a:pathLst>
              <a:path w="798829" h="238125">
                <a:moveTo>
                  <a:pt x="0" y="39624"/>
                </a:moveTo>
                <a:lnTo>
                  <a:pt x="3119" y="24217"/>
                </a:lnTo>
                <a:lnTo>
                  <a:pt x="11620" y="11620"/>
                </a:lnTo>
                <a:lnTo>
                  <a:pt x="24217" y="3119"/>
                </a:lnTo>
                <a:lnTo>
                  <a:pt x="39624" y="0"/>
                </a:lnTo>
                <a:lnTo>
                  <a:pt x="758951" y="0"/>
                </a:lnTo>
                <a:lnTo>
                  <a:pt x="774358" y="3119"/>
                </a:lnTo>
                <a:lnTo>
                  <a:pt x="786955" y="11620"/>
                </a:lnTo>
                <a:lnTo>
                  <a:pt x="795456" y="24217"/>
                </a:lnTo>
                <a:lnTo>
                  <a:pt x="798576" y="39624"/>
                </a:lnTo>
                <a:lnTo>
                  <a:pt x="798576" y="198119"/>
                </a:lnTo>
                <a:lnTo>
                  <a:pt x="795456" y="213526"/>
                </a:lnTo>
                <a:lnTo>
                  <a:pt x="786955" y="226123"/>
                </a:lnTo>
                <a:lnTo>
                  <a:pt x="774358" y="234624"/>
                </a:lnTo>
                <a:lnTo>
                  <a:pt x="758951" y="237743"/>
                </a:lnTo>
                <a:lnTo>
                  <a:pt x="39624" y="237743"/>
                </a:lnTo>
                <a:lnTo>
                  <a:pt x="24217" y="234624"/>
                </a:lnTo>
                <a:lnTo>
                  <a:pt x="11620" y="226123"/>
                </a:lnTo>
                <a:lnTo>
                  <a:pt x="3119" y="213526"/>
                </a:lnTo>
                <a:lnTo>
                  <a:pt x="0" y="198119"/>
                </a:lnTo>
                <a:lnTo>
                  <a:pt x="0" y="396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9258" y="3356864"/>
            <a:ext cx="7518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0066"/>
                </a:solidFill>
                <a:latin typeface="Trebuchet MS"/>
                <a:cs typeface="Trebuchet MS"/>
              </a:rPr>
              <a:t>Compiler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81437" y="3075432"/>
            <a:ext cx="878205" cy="2103755"/>
            <a:chOff x="3881437" y="3075432"/>
            <a:chExt cx="878205" cy="2103755"/>
          </a:xfrm>
        </p:grpSpPr>
        <p:sp>
          <p:nvSpPr>
            <p:cNvPr id="13" name="object 13"/>
            <p:cNvSpPr/>
            <p:nvPr/>
          </p:nvSpPr>
          <p:spPr>
            <a:xfrm>
              <a:off x="4261611" y="3075432"/>
              <a:ext cx="127000" cy="283845"/>
            </a:xfrm>
            <a:custGeom>
              <a:avLst/>
              <a:gdLst/>
              <a:ahLst/>
              <a:cxnLst/>
              <a:rect l="l" t="t" r="r" b="b"/>
              <a:pathLst>
                <a:path w="127000" h="283845">
                  <a:moveTo>
                    <a:pt x="0" y="156463"/>
                  </a:moveTo>
                  <a:lnTo>
                    <a:pt x="63500" y="283463"/>
                  </a:lnTo>
                  <a:lnTo>
                    <a:pt x="101600" y="207263"/>
                  </a:lnTo>
                  <a:lnTo>
                    <a:pt x="57150" y="207263"/>
                  </a:lnTo>
                  <a:lnTo>
                    <a:pt x="57150" y="202184"/>
                  </a:lnTo>
                  <a:lnTo>
                    <a:pt x="0" y="156463"/>
                  </a:lnTo>
                  <a:close/>
                </a:path>
                <a:path w="127000" h="283845">
                  <a:moveTo>
                    <a:pt x="57150" y="202184"/>
                  </a:moveTo>
                  <a:lnTo>
                    <a:pt x="57150" y="207263"/>
                  </a:lnTo>
                  <a:lnTo>
                    <a:pt x="63500" y="207263"/>
                  </a:lnTo>
                  <a:lnTo>
                    <a:pt x="57150" y="202184"/>
                  </a:lnTo>
                  <a:close/>
                </a:path>
                <a:path w="127000" h="283845">
                  <a:moveTo>
                    <a:pt x="69850" y="0"/>
                  </a:moveTo>
                  <a:lnTo>
                    <a:pt x="57150" y="0"/>
                  </a:lnTo>
                  <a:lnTo>
                    <a:pt x="57150" y="202184"/>
                  </a:lnTo>
                  <a:lnTo>
                    <a:pt x="63500" y="207263"/>
                  </a:lnTo>
                  <a:lnTo>
                    <a:pt x="69850" y="202184"/>
                  </a:lnTo>
                  <a:lnTo>
                    <a:pt x="69850" y="0"/>
                  </a:lnTo>
                  <a:close/>
                </a:path>
                <a:path w="127000" h="283845">
                  <a:moveTo>
                    <a:pt x="69850" y="202184"/>
                  </a:moveTo>
                  <a:lnTo>
                    <a:pt x="63500" y="207263"/>
                  </a:lnTo>
                  <a:lnTo>
                    <a:pt x="69850" y="207263"/>
                  </a:lnTo>
                  <a:lnTo>
                    <a:pt x="69850" y="202184"/>
                  </a:lnTo>
                  <a:close/>
                </a:path>
                <a:path w="127000" h="283845">
                  <a:moveTo>
                    <a:pt x="127000" y="156463"/>
                  </a:moveTo>
                  <a:lnTo>
                    <a:pt x="69850" y="202184"/>
                  </a:lnTo>
                  <a:lnTo>
                    <a:pt x="69850" y="207263"/>
                  </a:lnTo>
                  <a:lnTo>
                    <a:pt x="101600" y="207263"/>
                  </a:lnTo>
                  <a:lnTo>
                    <a:pt x="127000" y="15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4367784"/>
              <a:ext cx="868680" cy="806450"/>
            </a:xfrm>
            <a:custGeom>
              <a:avLst/>
              <a:gdLst/>
              <a:ahLst/>
              <a:cxnLst/>
              <a:rect l="l" t="t" r="r" b="b"/>
              <a:pathLst>
                <a:path w="868679" h="806450">
                  <a:moveTo>
                    <a:pt x="780414" y="713994"/>
                  </a:moveTo>
                  <a:lnTo>
                    <a:pt x="752475" y="685292"/>
                  </a:lnTo>
                  <a:lnTo>
                    <a:pt x="171830" y="685292"/>
                  </a:lnTo>
                  <a:lnTo>
                    <a:pt x="144017" y="713994"/>
                  </a:lnTo>
                  <a:lnTo>
                    <a:pt x="780414" y="713994"/>
                  </a:lnTo>
                  <a:close/>
                </a:path>
                <a:path w="868679" h="806450">
                  <a:moveTo>
                    <a:pt x="826897" y="765937"/>
                  </a:moveTo>
                  <a:lnTo>
                    <a:pt x="798957" y="737108"/>
                  </a:lnTo>
                  <a:lnTo>
                    <a:pt x="125475" y="737108"/>
                  </a:lnTo>
                  <a:lnTo>
                    <a:pt x="97536" y="765937"/>
                  </a:lnTo>
                  <a:lnTo>
                    <a:pt x="826897" y="765937"/>
                  </a:lnTo>
                  <a:close/>
                </a:path>
                <a:path w="868679" h="806450">
                  <a:moveTo>
                    <a:pt x="185800" y="633476"/>
                  </a:moveTo>
                  <a:lnTo>
                    <a:pt x="213613" y="604647"/>
                  </a:lnTo>
                  <a:lnTo>
                    <a:pt x="306577" y="604647"/>
                  </a:lnTo>
                  <a:lnTo>
                    <a:pt x="306577" y="529717"/>
                  </a:lnTo>
                  <a:lnTo>
                    <a:pt x="236854" y="529717"/>
                  </a:lnTo>
                  <a:lnTo>
                    <a:pt x="236854" y="0"/>
                  </a:lnTo>
                  <a:lnTo>
                    <a:pt x="483108" y="0"/>
                  </a:lnTo>
                  <a:lnTo>
                    <a:pt x="729361" y="0"/>
                  </a:lnTo>
                  <a:lnTo>
                    <a:pt x="729361" y="403098"/>
                  </a:lnTo>
                  <a:lnTo>
                    <a:pt x="729361" y="529717"/>
                  </a:lnTo>
                  <a:lnTo>
                    <a:pt x="659638" y="529717"/>
                  </a:lnTo>
                  <a:lnTo>
                    <a:pt x="659638" y="604647"/>
                  </a:lnTo>
                  <a:lnTo>
                    <a:pt x="715390" y="604647"/>
                  </a:lnTo>
                  <a:lnTo>
                    <a:pt x="766445" y="662178"/>
                  </a:lnTo>
                  <a:lnTo>
                    <a:pt x="845438" y="742823"/>
                  </a:lnTo>
                  <a:lnTo>
                    <a:pt x="854710" y="748665"/>
                  </a:lnTo>
                  <a:lnTo>
                    <a:pt x="859409" y="760095"/>
                  </a:lnTo>
                  <a:lnTo>
                    <a:pt x="868679" y="771652"/>
                  </a:lnTo>
                  <a:lnTo>
                    <a:pt x="868679" y="777367"/>
                  </a:lnTo>
                  <a:lnTo>
                    <a:pt x="868679" y="783209"/>
                  </a:lnTo>
                  <a:lnTo>
                    <a:pt x="868679" y="788924"/>
                  </a:lnTo>
                  <a:lnTo>
                    <a:pt x="868679" y="794639"/>
                  </a:lnTo>
                  <a:lnTo>
                    <a:pt x="863980" y="800481"/>
                  </a:lnTo>
                  <a:lnTo>
                    <a:pt x="859409" y="800481"/>
                  </a:lnTo>
                  <a:lnTo>
                    <a:pt x="850138" y="806196"/>
                  </a:lnTo>
                  <a:lnTo>
                    <a:pt x="845438" y="806196"/>
                  </a:lnTo>
                  <a:lnTo>
                    <a:pt x="441325" y="806196"/>
                  </a:lnTo>
                  <a:lnTo>
                    <a:pt x="83565" y="806196"/>
                  </a:lnTo>
                  <a:lnTo>
                    <a:pt x="74295" y="806196"/>
                  </a:lnTo>
                  <a:lnTo>
                    <a:pt x="69723" y="800481"/>
                  </a:lnTo>
                  <a:lnTo>
                    <a:pt x="65024" y="800481"/>
                  </a:lnTo>
                  <a:lnTo>
                    <a:pt x="60451" y="794639"/>
                  </a:lnTo>
                  <a:lnTo>
                    <a:pt x="55752" y="794639"/>
                  </a:lnTo>
                  <a:lnTo>
                    <a:pt x="55752" y="788924"/>
                  </a:lnTo>
                  <a:lnTo>
                    <a:pt x="55752" y="783209"/>
                  </a:lnTo>
                  <a:lnTo>
                    <a:pt x="55752" y="777367"/>
                  </a:lnTo>
                  <a:lnTo>
                    <a:pt x="60451" y="771652"/>
                  </a:lnTo>
                  <a:lnTo>
                    <a:pt x="65024" y="760095"/>
                  </a:lnTo>
                  <a:lnTo>
                    <a:pt x="69723" y="748665"/>
                  </a:lnTo>
                  <a:lnTo>
                    <a:pt x="78994" y="742823"/>
                  </a:lnTo>
                  <a:lnTo>
                    <a:pt x="0" y="742823"/>
                  </a:lnTo>
                  <a:lnTo>
                    <a:pt x="0" y="403098"/>
                  </a:lnTo>
                  <a:lnTo>
                    <a:pt x="0" y="103632"/>
                  </a:lnTo>
                  <a:lnTo>
                    <a:pt x="185800" y="103632"/>
                  </a:lnTo>
                  <a:lnTo>
                    <a:pt x="185800" y="633476"/>
                  </a:lnTo>
                </a:path>
                <a:path w="868679" h="806450">
                  <a:moveTo>
                    <a:pt x="185800" y="633476"/>
                  </a:moveTo>
                  <a:lnTo>
                    <a:pt x="167259" y="650748"/>
                  </a:lnTo>
                  <a:lnTo>
                    <a:pt x="102235" y="719836"/>
                  </a:lnTo>
                  <a:lnTo>
                    <a:pt x="78994" y="742823"/>
                  </a:lnTo>
                  <a:lnTo>
                    <a:pt x="185800" y="633476"/>
                  </a:lnTo>
                  <a:close/>
                </a:path>
                <a:path w="868679" h="806450">
                  <a:moveTo>
                    <a:pt x="162560" y="149733"/>
                  </a:moveTo>
                  <a:lnTo>
                    <a:pt x="162560" y="161290"/>
                  </a:lnTo>
                  <a:lnTo>
                    <a:pt x="23240" y="161290"/>
                  </a:lnTo>
                  <a:lnTo>
                    <a:pt x="23240" y="149733"/>
                  </a:lnTo>
                  <a:lnTo>
                    <a:pt x="162560" y="1497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92778" y="4454106"/>
            <a:ext cx="416559" cy="599440"/>
          </a:xfrm>
          <a:prstGeom prst="rect">
            <a:avLst/>
          </a:prstGeom>
          <a:solidFill>
            <a:srgbClr val="5500AC"/>
          </a:solidFill>
          <a:ln w="918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7780" marR="58419" indent="19685" algn="r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algn="r">
              <a:lnSpc>
                <a:spcPct val="100000"/>
              </a:lnSpc>
              <a:tabLst>
                <a:tab pos="162560" algn="l"/>
                <a:tab pos="399415" algn="l"/>
              </a:tabLst>
            </a:pPr>
            <a:r>
              <a:rPr sz="1200" u="dbl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!	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9240" y="5343525"/>
            <a:ext cx="5537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Solaris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6489" y="3889057"/>
            <a:ext cx="1064260" cy="469900"/>
            <a:chOff x="3916489" y="3889057"/>
            <a:chExt cx="1064260" cy="469900"/>
          </a:xfrm>
        </p:grpSpPr>
        <p:sp>
          <p:nvSpPr>
            <p:cNvPr id="18" name="object 18"/>
            <p:cNvSpPr/>
            <p:nvPr/>
          </p:nvSpPr>
          <p:spPr>
            <a:xfrm>
              <a:off x="4240276" y="4122420"/>
              <a:ext cx="127000" cy="236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1252" y="3893820"/>
              <a:ext cx="1054735" cy="228600"/>
            </a:xfrm>
            <a:custGeom>
              <a:avLst/>
              <a:gdLst/>
              <a:ahLst/>
              <a:cxnLst/>
              <a:rect l="l" t="t" r="r" b="b"/>
              <a:pathLst>
                <a:path w="1054735" h="2286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1016508" y="0"/>
                  </a:lnTo>
                  <a:lnTo>
                    <a:pt x="1031355" y="2988"/>
                  </a:lnTo>
                  <a:lnTo>
                    <a:pt x="1043463" y="11144"/>
                  </a:lnTo>
                  <a:lnTo>
                    <a:pt x="1051619" y="23252"/>
                  </a:lnTo>
                  <a:lnTo>
                    <a:pt x="1054608" y="38099"/>
                  </a:lnTo>
                  <a:lnTo>
                    <a:pt x="1054608" y="190499"/>
                  </a:lnTo>
                  <a:lnTo>
                    <a:pt x="1051619" y="205347"/>
                  </a:lnTo>
                  <a:lnTo>
                    <a:pt x="1043463" y="217455"/>
                  </a:lnTo>
                  <a:lnTo>
                    <a:pt x="1031355" y="225611"/>
                  </a:lnTo>
                  <a:lnTo>
                    <a:pt x="1016508" y="228599"/>
                  </a:lnTo>
                  <a:lnTo>
                    <a:pt x="38100" y="228599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499"/>
                  </a:lnTo>
                  <a:lnTo>
                    <a:pt x="0" y="380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4497" y="3886961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77833" y="3601211"/>
            <a:ext cx="1889760" cy="1624965"/>
            <a:chOff x="2477833" y="3601211"/>
            <a:chExt cx="1889760" cy="1624965"/>
          </a:xfrm>
        </p:grpSpPr>
        <p:sp>
          <p:nvSpPr>
            <p:cNvPr id="22" name="object 22"/>
            <p:cNvSpPr/>
            <p:nvPr/>
          </p:nvSpPr>
          <p:spPr>
            <a:xfrm>
              <a:off x="4240275" y="3601211"/>
              <a:ext cx="127000" cy="283845"/>
            </a:xfrm>
            <a:custGeom>
              <a:avLst/>
              <a:gdLst/>
              <a:ahLst/>
              <a:cxnLst/>
              <a:rect l="l" t="t" r="r" b="b"/>
              <a:pathLst>
                <a:path w="127000" h="283845">
                  <a:moveTo>
                    <a:pt x="0" y="156463"/>
                  </a:moveTo>
                  <a:lnTo>
                    <a:pt x="63500" y="283463"/>
                  </a:lnTo>
                  <a:lnTo>
                    <a:pt x="101600" y="207263"/>
                  </a:lnTo>
                  <a:lnTo>
                    <a:pt x="57150" y="207263"/>
                  </a:lnTo>
                  <a:lnTo>
                    <a:pt x="57150" y="202183"/>
                  </a:lnTo>
                  <a:lnTo>
                    <a:pt x="0" y="156463"/>
                  </a:lnTo>
                  <a:close/>
                </a:path>
                <a:path w="127000" h="283845">
                  <a:moveTo>
                    <a:pt x="57150" y="202183"/>
                  </a:moveTo>
                  <a:lnTo>
                    <a:pt x="57150" y="207263"/>
                  </a:lnTo>
                  <a:lnTo>
                    <a:pt x="63500" y="207263"/>
                  </a:lnTo>
                  <a:lnTo>
                    <a:pt x="57150" y="202183"/>
                  </a:lnTo>
                  <a:close/>
                </a:path>
                <a:path w="127000" h="283845">
                  <a:moveTo>
                    <a:pt x="69850" y="0"/>
                  </a:moveTo>
                  <a:lnTo>
                    <a:pt x="57150" y="0"/>
                  </a:lnTo>
                  <a:lnTo>
                    <a:pt x="57150" y="202183"/>
                  </a:lnTo>
                  <a:lnTo>
                    <a:pt x="63500" y="207263"/>
                  </a:lnTo>
                  <a:lnTo>
                    <a:pt x="69850" y="202183"/>
                  </a:lnTo>
                  <a:lnTo>
                    <a:pt x="69850" y="0"/>
                  </a:lnTo>
                  <a:close/>
                </a:path>
                <a:path w="127000" h="283845">
                  <a:moveTo>
                    <a:pt x="69850" y="202183"/>
                  </a:moveTo>
                  <a:lnTo>
                    <a:pt x="63500" y="207263"/>
                  </a:lnTo>
                  <a:lnTo>
                    <a:pt x="69850" y="207263"/>
                  </a:lnTo>
                  <a:lnTo>
                    <a:pt x="69850" y="202183"/>
                  </a:lnTo>
                  <a:close/>
                </a:path>
                <a:path w="127000" h="283845">
                  <a:moveTo>
                    <a:pt x="127000" y="156463"/>
                  </a:moveTo>
                  <a:lnTo>
                    <a:pt x="69850" y="202183"/>
                  </a:lnTo>
                  <a:lnTo>
                    <a:pt x="69850" y="207263"/>
                  </a:lnTo>
                  <a:lnTo>
                    <a:pt x="101600" y="207263"/>
                  </a:lnTo>
                  <a:lnTo>
                    <a:pt x="127000" y="15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2595" y="4367783"/>
              <a:ext cx="615950" cy="853440"/>
            </a:xfrm>
            <a:custGeom>
              <a:avLst/>
              <a:gdLst/>
              <a:ahLst/>
              <a:cxnLst/>
              <a:rect l="l" t="t" r="r" b="b"/>
              <a:pathLst>
                <a:path w="615950" h="853439">
                  <a:moveTo>
                    <a:pt x="484378" y="607949"/>
                  </a:moveTo>
                  <a:lnTo>
                    <a:pt x="484378" y="535432"/>
                  </a:lnTo>
                  <a:lnTo>
                    <a:pt x="556895" y="535432"/>
                  </a:lnTo>
                  <a:lnTo>
                    <a:pt x="556895" y="423926"/>
                  </a:lnTo>
                  <a:lnTo>
                    <a:pt x="556895" y="267716"/>
                  </a:lnTo>
                  <a:lnTo>
                    <a:pt x="556895" y="0"/>
                  </a:lnTo>
                  <a:lnTo>
                    <a:pt x="307848" y="0"/>
                  </a:lnTo>
                  <a:lnTo>
                    <a:pt x="58801" y="0"/>
                  </a:lnTo>
                  <a:lnTo>
                    <a:pt x="58801" y="267716"/>
                  </a:lnTo>
                  <a:lnTo>
                    <a:pt x="58801" y="423926"/>
                  </a:lnTo>
                  <a:lnTo>
                    <a:pt x="58801" y="535432"/>
                  </a:lnTo>
                  <a:lnTo>
                    <a:pt x="131318" y="535432"/>
                  </a:lnTo>
                  <a:lnTo>
                    <a:pt x="131318" y="607949"/>
                  </a:lnTo>
                  <a:lnTo>
                    <a:pt x="0" y="607949"/>
                  </a:lnTo>
                  <a:lnTo>
                    <a:pt x="0" y="853440"/>
                  </a:lnTo>
                  <a:lnTo>
                    <a:pt x="307848" y="853440"/>
                  </a:lnTo>
                  <a:lnTo>
                    <a:pt x="615696" y="853440"/>
                  </a:lnTo>
                  <a:lnTo>
                    <a:pt x="615696" y="607949"/>
                  </a:lnTo>
                  <a:lnTo>
                    <a:pt x="484378" y="607949"/>
                  </a:lnTo>
                  <a:close/>
                </a:path>
                <a:path w="615950" h="853439">
                  <a:moveTo>
                    <a:pt x="131318" y="607949"/>
                  </a:moveTo>
                  <a:lnTo>
                    <a:pt x="131318" y="535432"/>
                  </a:lnTo>
                  <a:lnTo>
                    <a:pt x="484378" y="535432"/>
                  </a:lnTo>
                  <a:lnTo>
                    <a:pt x="484378" y="607949"/>
                  </a:lnTo>
                  <a:lnTo>
                    <a:pt x="131318" y="607949"/>
                  </a:lnTo>
                </a:path>
                <a:path w="615950" h="853439">
                  <a:moveTo>
                    <a:pt x="131318" y="446278"/>
                  </a:moveTo>
                  <a:lnTo>
                    <a:pt x="131318" y="89281"/>
                  </a:lnTo>
                  <a:lnTo>
                    <a:pt x="484378" y="89281"/>
                  </a:lnTo>
                  <a:lnTo>
                    <a:pt x="484378" y="446278"/>
                  </a:lnTo>
                  <a:lnTo>
                    <a:pt x="131318" y="446278"/>
                  </a:lnTo>
                </a:path>
                <a:path w="615950" h="853439">
                  <a:moveTo>
                    <a:pt x="398399" y="674878"/>
                  </a:moveTo>
                  <a:lnTo>
                    <a:pt x="398399" y="647065"/>
                  </a:lnTo>
                  <a:lnTo>
                    <a:pt x="574929" y="647065"/>
                  </a:lnTo>
                  <a:lnTo>
                    <a:pt x="574929" y="674878"/>
                  </a:lnTo>
                  <a:lnTo>
                    <a:pt x="398399" y="6748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21279" y="4462272"/>
              <a:ext cx="347980" cy="609600"/>
            </a:xfrm>
            <a:custGeom>
              <a:avLst/>
              <a:gdLst/>
              <a:ahLst/>
              <a:cxnLst/>
              <a:rect l="l" t="t" r="r" b="b"/>
              <a:pathLst>
                <a:path w="347980" h="609600">
                  <a:moveTo>
                    <a:pt x="34747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47471" y="609600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18485" y="4461636"/>
            <a:ext cx="344170" cy="519430"/>
          </a:xfrm>
          <a:prstGeom prst="rect">
            <a:avLst/>
          </a:prstGeom>
          <a:solidFill>
            <a:srgbClr val="0066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13970" indent="635" algn="ctr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marL="8890" algn="ctr">
              <a:lnSpc>
                <a:spcPts val="1000"/>
              </a:lnSpc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!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1970" y="5343525"/>
            <a:ext cx="43243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Wi</a:t>
            </a:r>
            <a:r>
              <a:rPr sz="1350" b="1" spc="-5" dirty="0">
                <a:solidFill>
                  <a:srgbClr val="3366CC"/>
                </a:solidFill>
                <a:latin typeface="Trebuchet MS"/>
                <a:cs typeface="Trebuchet MS"/>
              </a:rPr>
              <a:t>n3  </a:t>
            </a: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80297" y="3889057"/>
            <a:ext cx="977265" cy="469900"/>
            <a:chOff x="2380297" y="3889057"/>
            <a:chExt cx="977265" cy="469900"/>
          </a:xfrm>
        </p:grpSpPr>
        <p:sp>
          <p:nvSpPr>
            <p:cNvPr id="28" name="object 28"/>
            <p:cNvSpPr/>
            <p:nvPr/>
          </p:nvSpPr>
          <p:spPr>
            <a:xfrm>
              <a:off x="2731516" y="4122420"/>
              <a:ext cx="127000" cy="2362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5060" y="3893820"/>
              <a:ext cx="967740" cy="236220"/>
            </a:xfrm>
            <a:custGeom>
              <a:avLst/>
              <a:gdLst/>
              <a:ahLst/>
              <a:cxnLst/>
              <a:rect l="l" t="t" r="r" b="b"/>
              <a:pathLst>
                <a:path w="967739" h="236220">
                  <a:moveTo>
                    <a:pt x="0" y="39369"/>
                  </a:moveTo>
                  <a:lnTo>
                    <a:pt x="3097" y="24056"/>
                  </a:lnTo>
                  <a:lnTo>
                    <a:pt x="11541" y="11541"/>
                  </a:lnTo>
                  <a:lnTo>
                    <a:pt x="24056" y="3097"/>
                  </a:lnTo>
                  <a:lnTo>
                    <a:pt x="39369" y="0"/>
                  </a:lnTo>
                  <a:lnTo>
                    <a:pt x="928369" y="0"/>
                  </a:lnTo>
                  <a:lnTo>
                    <a:pt x="943683" y="3097"/>
                  </a:lnTo>
                  <a:lnTo>
                    <a:pt x="956198" y="11541"/>
                  </a:lnTo>
                  <a:lnTo>
                    <a:pt x="964642" y="24056"/>
                  </a:lnTo>
                  <a:lnTo>
                    <a:pt x="967739" y="39369"/>
                  </a:lnTo>
                  <a:lnTo>
                    <a:pt x="967739" y="196849"/>
                  </a:lnTo>
                  <a:lnTo>
                    <a:pt x="964642" y="212163"/>
                  </a:lnTo>
                  <a:lnTo>
                    <a:pt x="956198" y="224678"/>
                  </a:lnTo>
                  <a:lnTo>
                    <a:pt x="943683" y="233122"/>
                  </a:lnTo>
                  <a:lnTo>
                    <a:pt x="928369" y="236219"/>
                  </a:lnTo>
                  <a:lnTo>
                    <a:pt x="39369" y="236219"/>
                  </a:lnTo>
                  <a:lnTo>
                    <a:pt x="24056" y="233122"/>
                  </a:lnTo>
                  <a:lnTo>
                    <a:pt x="11541" y="224678"/>
                  </a:lnTo>
                  <a:lnTo>
                    <a:pt x="3097" y="212163"/>
                  </a:lnTo>
                  <a:lnTo>
                    <a:pt x="0" y="196849"/>
                  </a:lnTo>
                  <a:lnTo>
                    <a:pt x="0" y="3936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04617" y="3891533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31516" y="3596449"/>
            <a:ext cx="3618229" cy="1733550"/>
            <a:chOff x="2731516" y="3596449"/>
            <a:chExt cx="3618229" cy="1733550"/>
          </a:xfrm>
        </p:grpSpPr>
        <p:sp>
          <p:nvSpPr>
            <p:cNvPr id="32" name="object 32"/>
            <p:cNvSpPr/>
            <p:nvPr/>
          </p:nvSpPr>
          <p:spPr>
            <a:xfrm>
              <a:off x="2731516" y="3742943"/>
              <a:ext cx="127000" cy="141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5016" y="3601211"/>
              <a:ext cx="1320165" cy="142240"/>
            </a:xfrm>
            <a:custGeom>
              <a:avLst/>
              <a:gdLst/>
              <a:ahLst/>
              <a:cxnLst/>
              <a:rect l="l" t="t" r="r" b="b"/>
              <a:pathLst>
                <a:path w="1320164" h="142239">
                  <a:moveTo>
                    <a:pt x="0" y="141731"/>
                  </a:moveTo>
                  <a:lnTo>
                    <a:pt x="1319783" y="141731"/>
                  </a:lnTo>
                </a:path>
                <a:path w="1320164" h="142239">
                  <a:moveTo>
                    <a:pt x="1319783" y="0"/>
                  </a:moveTo>
                  <a:lnTo>
                    <a:pt x="1319783" y="1417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9260" y="4376927"/>
              <a:ext cx="835660" cy="948055"/>
            </a:xfrm>
            <a:custGeom>
              <a:avLst/>
              <a:gdLst/>
              <a:ahLst/>
              <a:cxnLst/>
              <a:rect l="l" t="t" r="r" b="b"/>
              <a:pathLst>
                <a:path w="835660" h="948054">
                  <a:moveTo>
                    <a:pt x="812800" y="890651"/>
                  </a:moveTo>
                  <a:lnTo>
                    <a:pt x="727963" y="807339"/>
                  </a:lnTo>
                  <a:lnTo>
                    <a:pt x="727963" y="578104"/>
                  </a:lnTo>
                  <a:lnTo>
                    <a:pt x="598424" y="578104"/>
                  </a:lnTo>
                  <a:lnTo>
                    <a:pt x="598424" y="510413"/>
                  </a:lnTo>
                  <a:lnTo>
                    <a:pt x="669925" y="510413"/>
                  </a:lnTo>
                  <a:lnTo>
                    <a:pt x="669925" y="489585"/>
                  </a:lnTo>
                  <a:lnTo>
                    <a:pt x="669925" y="0"/>
                  </a:lnTo>
                  <a:lnTo>
                    <a:pt x="419862" y="0"/>
                  </a:lnTo>
                  <a:lnTo>
                    <a:pt x="165226" y="0"/>
                  </a:lnTo>
                  <a:lnTo>
                    <a:pt x="165226" y="484378"/>
                  </a:lnTo>
                  <a:lnTo>
                    <a:pt x="165226" y="510413"/>
                  </a:lnTo>
                  <a:lnTo>
                    <a:pt x="236727" y="510413"/>
                  </a:lnTo>
                  <a:lnTo>
                    <a:pt x="236727" y="578104"/>
                  </a:lnTo>
                  <a:lnTo>
                    <a:pt x="107187" y="578104"/>
                  </a:lnTo>
                  <a:lnTo>
                    <a:pt x="107187" y="812546"/>
                  </a:lnTo>
                  <a:lnTo>
                    <a:pt x="26797" y="890651"/>
                  </a:lnTo>
                  <a:lnTo>
                    <a:pt x="17906" y="895858"/>
                  </a:lnTo>
                  <a:lnTo>
                    <a:pt x="8889" y="906272"/>
                  </a:lnTo>
                  <a:lnTo>
                    <a:pt x="4444" y="916686"/>
                  </a:lnTo>
                  <a:lnTo>
                    <a:pt x="0" y="927100"/>
                  </a:lnTo>
                  <a:lnTo>
                    <a:pt x="0" y="932307"/>
                  </a:lnTo>
                  <a:lnTo>
                    <a:pt x="4444" y="937514"/>
                  </a:lnTo>
                  <a:lnTo>
                    <a:pt x="4444" y="942721"/>
                  </a:lnTo>
                  <a:lnTo>
                    <a:pt x="8889" y="942721"/>
                  </a:lnTo>
                  <a:lnTo>
                    <a:pt x="13462" y="947928"/>
                  </a:lnTo>
                  <a:lnTo>
                    <a:pt x="22351" y="947928"/>
                  </a:lnTo>
                  <a:lnTo>
                    <a:pt x="821689" y="947928"/>
                  </a:lnTo>
                  <a:lnTo>
                    <a:pt x="826262" y="942721"/>
                  </a:lnTo>
                  <a:lnTo>
                    <a:pt x="830706" y="942721"/>
                  </a:lnTo>
                  <a:lnTo>
                    <a:pt x="835151" y="937514"/>
                  </a:lnTo>
                  <a:lnTo>
                    <a:pt x="835151" y="932307"/>
                  </a:lnTo>
                  <a:lnTo>
                    <a:pt x="835151" y="927100"/>
                  </a:lnTo>
                  <a:lnTo>
                    <a:pt x="830706" y="916686"/>
                  </a:lnTo>
                  <a:lnTo>
                    <a:pt x="826262" y="906272"/>
                  </a:lnTo>
                  <a:lnTo>
                    <a:pt x="821689" y="895858"/>
                  </a:lnTo>
                  <a:lnTo>
                    <a:pt x="812800" y="890651"/>
                  </a:lnTo>
                  <a:close/>
                </a:path>
                <a:path w="835660" h="948054">
                  <a:moveTo>
                    <a:pt x="696722" y="812546"/>
                  </a:moveTo>
                  <a:lnTo>
                    <a:pt x="669925" y="786511"/>
                  </a:lnTo>
                  <a:lnTo>
                    <a:pt x="169672" y="786511"/>
                  </a:lnTo>
                  <a:lnTo>
                    <a:pt x="142875" y="812546"/>
                  </a:lnTo>
                  <a:lnTo>
                    <a:pt x="696722" y="812546"/>
                  </a:lnTo>
                  <a:close/>
                </a:path>
                <a:path w="835660" h="948054">
                  <a:moveTo>
                    <a:pt x="741299" y="864616"/>
                  </a:moveTo>
                  <a:lnTo>
                    <a:pt x="714501" y="838581"/>
                  </a:lnTo>
                  <a:lnTo>
                    <a:pt x="120650" y="838581"/>
                  </a:lnTo>
                  <a:lnTo>
                    <a:pt x="93852" y="864616"/>
                  </a:lnTo>
                  <a:lnTo>
                    <a:pt x="741299" y="864616"/>
                  </a:lnTo>
                  <a:close/>
                </a:path>
                <a:path w="835660" h="948054">
                  <a:moveTo>
                    <a:pt x="794892" y="911479"/>
                  </a:moveTo>
                  <a:lnTo>
                    <a:pt x="768095" y="885444"/>
                  </a:lnTo>
                  <a:lnTo>
                    <a:pt x="71500" y="885444"/>
                  </a:lnTo>
                  <a:lnTo>
                    <a:pt x="44703" y="911479"/>
                  </a:lnTo>
                  <a:lnTo>
                    <a:pt x="794892" y="911479"/>
                  </a:lnTo>
                  <a:close/>
                </a:path>
                <a:path w="835660" h="948054">
                  <a:moveTo>
                    <a:pt x="727963" y="807339"/>
                  </a:moveTo>
                  <a:lnTo>
                    <a:pt x="674369" y="755269"/>
                  </a:lnTo>
                  <a:lnTo>
                    <a:pt x="160781" y="755269"/>
                  </a:lnTo>
                  <a:lnTo>
                    <a:pt x="107187" y="812546"/>
                  </a:lnTo>
                </a:path>
                <a:path w="835660" h="948054">
                  <a:moveTo>
                    <a:pt x="509142" y="619760"/>
                  </a:moveTo>
                  <a:lnTo>
                    <a:pt x="509142" y="645795"/>
                  </a:lnTo>
                  <a:lnTo>
                    <a:pt x="687704" y="645795"/>
                  </a:lnTo>
                  <a:lnTo>
                    <a:pt x="687704" y="619760"/>
                  </a:lnTo>
                  <a:lnTo>
                    <a:pt x="509142" y="619760"/>
                  </a:lnTo>
                  <a:close/>
                </a:path>
                <a:path w="835660" h="948054">
                  <a:moveTo>
                    <a:pt x="236727" y="83312"/>
                  </a:moveTo>
                  <a:lnTo>
                    <a:pt x="236727" y="427101"/>
                  </a:lnTo>
                  <a:lnTo>
                    <a:pt x="598424" y="427101"/>
                  </a:lnTo>
                  <a:lnTo>
                    <a:pt x="598424" y="83312"/>
                  </a:lnTo>
                  <a:lnTo>
                    <a:pt x="236727" y="83312"/>
                  </a:lnTo>
                </a:path>
                <a:path w="835660" h="948054">
                  <a:moveTo>
                    <a:pt x="236727" y="510413"/>
                  </a:moveTo>
                  <a:lnTo>
                    <a:pt x="598424" y="510413"/>
                  </a:lnTo>
                  <a:lnTo>
                    <a:pt x="598424" y="578104"/>
                  </a:lnTo>
                  <a:lnTo>
                    <a:pt x="236727" y="578104"/>
                  </a:lnTo>
                  <a:lnTo>
                    <a:pt x="236727" y="51041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53100" y="4454651"/>
              <a:ext cx="347980" cy="609600"/>
            </a:xfrm>
            <a:custGeom>
              <a:avLst/>
              <a:gdLst/>
              <a:ahLst/>
              <a:cxnLst/>
              <a:rect l="l" t="t" r="r" b="b"/>
              <a:pathLst>
                <a:path w="347979" h="609600">
                  <a:moveTo>
                    <a:pt x="3474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47472" y="609600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52591" y="4467225"/>
            <a:ext cx="34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!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73090" y="5400802"/>
            <a:ext cx="5429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3366CC"/>
                </a:solidFill>
                <a:latin typeface="Trebuchet MS"/>
                <a:cs typeface="Trebuchet MS"/>
              </a:rPr>
              <a:t>MacOS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39549" y="3937825"/>
            <a:ext cx="949960" cy="478790"/>
            <a:chOff x="5539549" y="3937825"/>
            <a:chExt cx="949960" cy="478790"/>
          </a:xfrm>
        </p:grpSpPr>
        <p:sp>
          <p:nvSpPr>
            <p:cNvPr id="39" name="object 39"/>
            <p:cNvSpPr/>
            <p:nvPr/>
          </p:nvSpPr>
          <p:spPr>
            <a:xfrm>
              <a:off x="5863335" y="4178808"/>
              <a:ext cx="127000" cy="237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4311" y="3942588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0" y="40893"/>
                  </a:moveTo>
                  <a:lnTo>
                    <a:pt x="3210" y="24967"/>
                  </a:lnTo>
                  <a:lnTo>
                    <a:pt x="11969" y="11969"/>
                  </a:lnTo>
                  <a:lnTo>
                    <a:pt x="24967" y="3210"/>
                  </a:lnTo>
                  <a:lnTo>
                    <a:pt x="40893" y="0"/>
                  </a:lnTo>
                  <a:lnTo>
                    <a:pt x="899413" y="0"/>
                  </a:lnTo>
                  <a:lnTo>
                    <a:pt x="915340" y="3210"/>
                  </a:lnTo>
                  <a:lnTo>
                    <a:pt x="928338" y="11969"/>
                  </a:lnTo>
                  <a:lnTo>
                    <a:pt x="937097" y="24967"/>
                  </a:lnTo>
                  <a:lnTo>
                    <a:pt x="940308" y="40893"/>
                  </a:lnTo>
                  <a:lnTo>
                    <a:pt x="940308" y="204469"/>
                  </a:lnTo>
                  <a:lnTo>
                    <a:pt x="937097" y="220396"/>
                  </a:lnTo>
                  <a:lnTo>
                    <a:pt x="928338" y="233394"/>
                  </a:lnTo>
                  <a:lnTo>
                    <a:pt x="915340" y="242153"/>
                  </a:lnTo>
                  <a:lnTo>
                    <a:pt x="899413" y="245363"/>
                  </a:lnTo>
                  <a:lnTo>
                    <a:pt x="40893" y="245363"/>
                  </a:lnTo>
                  <a:lnTo>
                    <a:pt x="24967" y="242153"/>
                  </a:lnTo>
                  <a:lnTo>
                    <a:pt x="11969" y="233394"/>
                  </a:lnTo>
                  <a:lnTo>
                    <a:pt x="3210" y="220396"/>
                  </a:lnTo>
                  <a:lnTo>
                    <a:pt x="0" y="204469"/>
                  </a:lnTo>
                  <a:lnTo>
                    <a:pt x="0" y="4089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551678" y="3944239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67237" y="2388171"/>
            <a:ext cx="3447415" cy="1554480"/>
            <a:chOff x="4567237" y="2388171"/>
            <a:chExt cx="3447415" cy="1554480"/>
          </a:xfrm>
        </p:grpSpPr>
        <p:sp>
          <p:nvSpPr>
            <p:cNvPr id="43" name="object 43"/>
            <p:cNvSpPr/>
            <p:nvPr/>
          </p:nvSpPr>
          <p:spPr>
            <a:xfrm>
              <a:off x="4703318" y="2401188"/>
              <a:ext cx="3298190" cy="629285"/>
            </a:xfrm>
            <a:custGeom>
              <a:avLst/>
              <a:gdLst/>
              <a:ahLst/>
              <a:cxnLst/>
              <a:rect l="l" t="t" r="r" b="b"/>
              <a:pathLst>
                <a:path w="3298190" h="629285">
                  <a:moveTo>
                    <a:pt x="2255824" y="125"/>
                  </a:moveTo>
                  <a:lnTo>
                    <a:pt x="2184400" y="0"/>
                  </a:lnTo>
                  <a:lnTo>
                    <a:pt x="2113095" y="1198"/>
                  </a:lnTo>
                  <a:lnTo>
                    <a:pt x="2043139" y="3699"/>
                  </a:lnTo>
                  <a:lnTo>
                    <a:pt x="1974671" y="7460"/>
                  </a:lnTo>
                  <a:lnTo>
                    <a:pt x="1907831" y="12437"/>
                  </a:lnTo>
                  <a:lnTo>
                    <a:pt x="1842758" y="18589"/>
                  </a:lnTo>
                  <a:lnTo>
                    <a:pt x="1779592" y="25873"/>
                  </a:lnTo>
                  <a:lnTo>
                    <a:pt x="1718472" y="34247"/>
                  </a:lnTo>
                  <a:lnTo>
                    <a:pt x="1659537" y="43667"/>
                  </a:lnTo>
                  <a:lnTo>
                    <a:pt x="1602927" y="54091"/>
                  </a:lnTo>
                  <a:lnTo>
                    <a:pt x="1548782" y="65477"/>
                  </a:lnTo>
                  <a:lnTo>
                    <a:pt x="1497240" y="77782"/>
                  </a:lnTo>
                  <a:lnTo>
                    <a:pt x="1448441" y="90963"/>
                  </a:lnTo>
                  <a:lnTo>
                    <a:pt x="1402525" y="104978"/>
                  </a:lnTo>
                  <a:lnTo>
                    <a:pt x="1359631" y="119785"/>
                  </a:lnTo>
                  <a:lnTo>
                    <a:pt x="1319898" y="135340"/>
                  </a:lnTo>
                  <a:lnTo>
                    <a:pt x="1283466" y="151601"/>
                  </a:lnTo>
                  <a:lnTo>
                    <a:pt x="1221063" y="186072"/>
                  </a:lnTo>
                  <a:lnTo>
                    <a:pt x="1173536" y="222857"/>
                  </a:lnTo>
                  <a:lnTo>
                    <a:pt x="1142002" y="261615"/>
                  </a:lnTo>
                  <a:lnTo>
                    <a:pt x="1127574" y="302005"/>
                  </a:lnTo>
                  <a:lnTo>
                    <a:pt x="1127125" y="322707"/>
                  </a:lnTo>
                  <a:lnTo>
                    <a:pt x="0" y="456564"/>
                  </a:lnTo>
                  <a:lnTo>
                    <a:pt x="1216660" y="440055"/>
                  </a:lnTo>
                  <a:lnTo>
                    <a:pt x="1243396" y="456560"/>
                  </a:lnTo>
                  <a:lnTo>
                    <a:pt x="1273122" y="472460"/>
                  </a:lnTo>
                  <a:lnTo>
                    <a:pt x="1341046" y="502353"/>
                  </a:lnTo>
                  <a:lnTo>
                    <a:pt x="1378996" y="516301"/>
                  </a:lnTo>
                  <a:lnTo>
                    <a:pt x="1419438" y="529551"/>
                  </a:lnTo>
                  <a:lnTo>
                    <a:pt x="1462249" y="542083"/>
                  </a:lnTo>
                  <a:lnTo>
                    <a:pt x="1507305" y="553871"/>
                  </a:lnTo>
                  <a:lnTo>
                    <a:pt x="1554481" y="564895"/>
                  </a:lnTo>
                  <a:lnTo>
                    <a:pt x="1603653" y="575130"/>
                  </a:lnTo>
                  <a:lnTo>
                    <a:pt x="1654698" y="584554"/>
                  </a:lnTo>
                  <a:lnTo>
                    <a:pt x="1707490" y="593145"/>
                  </a:lnTo>
                  <a:lnTo>
                    <a:pt x="1761906" y="600878"/>
                  </a:lnTo>
                  <a:lnTo>
                    <a:pt x="1817821" y="607732"/>
                  </a:lnTo>
                  <a:lnTo>
                    <a:pt x="1875112" y="613683"/>
                  </a:lnTo>
                  <a:lnTo>
                    <a:pt x="1933654" y="618709"/>
                  </a:lnTo>
                  <a:lnTo>
                    <a:pt x="1993323" y="622787"/>
                  </a:lnTo>
                  <a:lnTo>
                    <a:pt x="2053995" y="625894"/>
                  </a:lnTo>
                  <a:lnTo>
                    <a:pt x="2115546" y="628006"/>
                  </a:lnTo>
                  <a:lnTo>
                    <a:pt x="2177852" y="629102"/>
                  </a:lnTo>
                  <a:lnTo>
                    <a:pt x="2240788" y="629158"/>
                  </a:lnTo>
                  <a:lnTo>
                    <a:pt x="2312092" y="627959"/>
                  </a:lnTo>
                  <a:lnTo>
                    <a:pt x="2382048" y="625458"/>
                  </a:lnTo>
                  <a:lnTo>
                    <a:pt x="2450516" y="621697"/>
                  </a:lnTo>
                  <a:lnTo>
                    <a:pt x="2517356" y="616720"/>
                  </a:lnTo>
                  <a:lnTo>
                    <a:pt x="2582429" y="610568"/>
                  </a:lnTo>
                  <a:lnTo>
                    <a:pt x="2645595" y="603284"/>
                  </a:lnTo>
                  <a:lnTo>
                    <a:pt x="2706715" y="594910"/>
                  </a:lnTo>
                  <a:lnTo>
                    <a:pt x="2765650" y="585490"/>
                  </a:lnTo>
                  <a:lnTo>
                    <a:pt x="2822260" y="575066"/>
                  </a:lnTo>
                  <a:lnTo>
                    <a:pt x="2876405" y="563680"/>
                  </a:lnTo>
                  <a:lnTo>
                    <a:pt x="2927947" y="551375"/>
                  </a:lnTo>
                  <a:lnTo>
                    <a:pt x="2976746" y="538194"/>
                  </a:lnTo>
                  <a:lnTo>
                    <a:pt x="3022662" y="524179"/>
                  </a:lnTo>
                  <a:lnTo>
                    <a:pt x="3065556" y="509372"/>
                  </a:lnTo>
                  <a:lnTo>
                    <a:pt x="3105289" y="493817"/>
                  </a:lnTo>
                  <a:lnTo>
                    <a:pt x="3141721" y="477556"/>
                  </a:lnTo>
                  <a:lnTo>
                    <a:pt x="3204124" y="443085"/>
                  </a:lnTo>
                  <a:lnTo>
                    <a:pt x="3251651" y="406300"/>
                  </a:lnTo>
                  <a:lnTo>
                    <a:pt x="3283185" y="367542"/>
                  </a:lnTo>
                  <a:lnTo>
                    <a:pt x="3297613" y="327152"/>
                  </a:lnTo>
                  <a:lnTo>
                    <a:pt x="3298063" y="306450"/>
                  </a:lnTo>
                  <a:lnTo>
                    <a:pt x="3293908" y="285784"/>
                  </a:lnTo>
                  <a:lnTo>
                    <a:pt x="3272270" y="245662"/>
                  </a:lnTo>
                  <a:lnTo>
                    <a:pt x="3233838" y="207426"/>
                  </a:lnTo>
                  <a:lnTo>
                    <a:pt x="3179788" y="171399"/>
                  </a:lnTo>
                  <a:lnTo>
                    <a:pt x="3111294" y="137905"/>
                  </a:lnTo>
                  <a:lnTo>
                    <a:pt x="3071998" y="122209"/>
                  </a:lnTo>
                  <a:lnTo>
                    <a:pt x="3029532" y="107268"/>
                  </a:lnTo>
                  <a:lnTo>
                    <a:pt x="2984043" y="93122"/>
                  </a:lnTo>
                  <a:lnTo>
                    <a:pt x="2935678" y="79811"/>
                  </a:lnTo>
                  <a:lnTo>
                    <a:pt x="2884582" y="67377"/>
                  </a:lnTo>
                  <a:lnTo>
                    <a:pt x="2830905" y="55859"/>
                  </a:lnTo>
                  <a:lnTo>
                    <a:pt x="2774791" y="45299"/>
                  </a:lnTo>
                  <a:lnTo>
                    <a:pt x="2716389" y="35735"/>
                  </a:lnTo>
                  <a:lnTo>
                    <a:pt x="2655845" y="27210"/>
                  </a:lnTo>
                  <a:lnTo>
                    <a:pt x="2593305" y="19764"/>
                  </a:lnTo>
                  <a:lnTo>
                    <a:pt x="2528918" y="13436"/>
                  </a:lnTo>
                  <a:lnTo>
                    <a:pt x="2462829" y="8268"/>
                  </a:lnTo>
                  <a:lnTo>
                    <a:pt x="2395186" y="4300"/>
                  </a:lnTo>
                  <a:lnTo>
                    <a:pt x="2326136" y="1572"/>
                  </a:lnTo>
                  <a:lnTo>
                    <a:pt x="2255824" y="125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63336" y="3799331"/>
              <a:ext cx="127000" cy="1432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2000" y="3657600"/>
              <a:ext cx="1355090" cy="142240"/>
            </a:xfrm>
            <a:custGeom>
              <a:avLst/>
              <a:gdLst/>
              <a:ahLst/>
              <a:cxnLst/>
              <a:rect l="l" t="t" r="r" b="b"/>
              <a:pathLst>
                <a:path w="1355089" h="142239">
                  <a:moveTo>
                    <a:pt x="0" y="141731"/>
                  </a:moveTo>
                  <a:lnTo>
                    <a:pt x="1354836" y="141731"/>
                  </a:lnTo>
                </a:path>
                <a:path w="1355089" h="142239">
                  <a:moveTo>
                    <a:pt x="0" y="0"/>
                  </a:moveTo>
                  <a:lnTo>
                    <a:pt x="0" y="1417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03318" y="2401188"/>
              <a:ext cx="3298190" cy="629285"/>
            </a:xfrm>
            <a:custGeom>
              <a:avLst/>
              <a:gdLst/>
              <a:ahLst/>
              <a:cxnLst/>
              <a:rect l="l" t="t" r="r" b="b"/>
              <a:pathLst>
                <a:path w="3298190" h="629285">
                  <a:moveTo>
                    <a:pt x="0" y="456564"/>
                  </a:moveTo>
                  <a:lnTo>
                    <a:pt x="1127125" y="322707"/>
                  </a:lnTo>
                  <a:lnTo>
                    <a:pt x="1127574" y="302005"/>
                  </a:lnTo>
                  <a:lnTo>
                    <a:pt x="1132580" y="281627"/>
                  </a:lnTo>
                  <a:lnTo>
                    <a:pt x="1155700" y="242011"/>
                  </a:lnTo>
                  <a:lnTo>
                    <a:pt x="1195370" y="204197"/>
                  </a:lnTo>
                  <a:lnTo>
                    <a:pt x="1250475" y="168526"/>
                  </a:lnTo>
                  <a:lnTo>
                    <a:pt x="1319898" y="135340"/>
                  </a:lnTo>
                  <a:lnTo>
                    <a:pt x="1359631" y="119785"/>
                  </a:lnTo>
                  <a:lnTo>
                    <a:pt x="1402525" y="104978"/>
                  </a:lnTo>
                  <a:lnTo>
                    <a:pt x="1448441" y="90963"/>
                  </a:lnTo>
                  <a:lnTo>
                    <a:pt x="1497240" y="77782"/>
                  </a:lnTo>
                  <a:lnTo>
                    <a:pt x="1548782" y="65477"/>
                  </a:lnTo>
                  <a:lnTo>
                    <a:pt x="1602927" y="54091"/>
                  </a:lnTo>
                  <a:lnTo>
                    <a:pt x="1659537" y="43667"/>
                  </a:lnTo>
                  <a:lnTo>
                    <a:pt x="1718472" y="34247"/>
                  </a:lnTo>
                  <a:lnTo>
                    <a:pt x="1779592" y="25873"/>
                  </a:lnTo>
                  <a:lnTo>
                    <a:pt x="1842758" y="18589"/>
                  </a:lnTo>
                  <a:lnTo>
                    <a:pt x="1907831" y="12437"/>
                  </a:lnTo>
                  <a:lnTo>
                    <a:pt x="1974671" y="7460"/>
                  </a:lnTo>
                  <a:lnTo>
                    <a:pt x="2043139" y="3699"/>
                  </a:lnTo>
                  <a:lnTo>
                    <a:pt x="2113095" y="1198"/>
                  </a:lnTo>
                  <a:lnTo>
                    <a:pt x="2184400" y="0"/>
                  </a:lnTo>
                  <a:lnTo>
                    <a:pt x="2255824" y="125"/>
                  </a:lnTo>
                  <a:lnTo>
                    <a:pt x="2326136" y="1572"/>
                  </a:lnTo>
                  <a:lnTo>
                    <a:pt x="2395186" y="4300"/>
                  </a:lnTo>
                  <a:lnTo>
                    <a:pt x="2462829" y="8268"/>
                  </a:lnTo>
                  <a:lnTo>
                    <a:pt x="2528918" y="13436"/>
                  </a:lnTo>
                  <a:lnTo>
                    <a:pt x="2593305" y="19764"/>
                  </a:lnTo>
                  <a:lnTo>
                    <a:pt x="2655845" y="27210"/>
                  </a:lnTo>
                  <a:lnTo>
                    <a:pt x="2716389" y="35735"/>
                  </a:lnTo>
                  <a:lnTo>
                    <a:pt x="2774791" y="45299"/>
                  </a:lnTo>
                  <a:lnTo>
                    <a:pt x="2830905" y="55859"/>
                  </a:lnTo>
                  <a:lnTo>
                    <a:pt x="2884582" y="67377"/>
                  </a:lnTo>
                  <a:lnTo>
                    <a:pt x="2935678" y="79811"/>
                  </a:lnTo>
                  <a:lnTo>
                    <a:pt x="2984043" y="93122"/>
                  </a:lnTo>
                  <a:lnTo>
                    <a:pt x="3029532" y="107268"/>
                  </a:lnTo>
                  <a:lnTo>
                    <a:pt x="3071998" y="122209"/>
                  </a:lnTo>
                  <a:lnTo>
                    <a:pt x="3111294" y="137905"/>
                  </a:lnTo>
                  <a:lnTo>
                    <a:pt x="3147273" y="154315"/>
                  </a:lnTo>
                  <a:lnTo>
                    <a:pt x="3208692" y="189116"/>
                  </a:lnTo>
                  <a:lnTo>
                    <a:pt x="3255080" y="226288"/>
                  </a:lnTo>
                  <a:lnTo>
                    <a:pt x="3285262" y="265508"/>
                  </a:lnTo>
                  <a:lnTo>
                    <a:pt x="3298063" y="306450"/>
                  </a:lnTo>
                  <a:lnTo>
                    <a:pt x="3297613" y="327152"/>
                  </a:lnTo>
                  <a:lnTo>
                    <a:pt x="3283185" y="367542"/>
                  </a:lnTo>
                  <a:lnTo>
                    <a:pt x="3251651" y="406300"/>
                  </a:lnTo>
                  <a:lnTo>
                    <a:pt x="3204124" y="443085"/>
                  </a:lnTo>
                  <a:lnTo>
                    <a:pt x="3141721" y="477556"/>
                  </a:lnTo>
                  <a:lnTo>
                    <a:pt x="3105289" y="493817"/>
                  </a:lnTo>
                  <a:lnTo>
                    <a:pt x="3065556" y="509372"/>
                  </a:lnTo>
                  <a:lnTo>
                    <a:pt x="3022662" y="524179"/>
                  </a:lnTo>
                  <a:lnTo>
                    <a:pt x="2976746" y="538194"/>
                  </a:lnTo>
                  <a:lnTo>
                    <a:pt x="2927947" y="551375"/>
                  </a:lnTo>
                  <a:lnTo>
                    <a:pt x="2876405" y="563680"/>
                  </a:lnTo>
                  <a:lnTo>
                    <a:pt x="2822260" y="575066"/>
                  </a:lnTo>
                  <a:lnTo>
                    <a:pt x="2765650" y="585490"/>
                  </a:lnTo>
                  <a:lnTo>
                    <a:pt x="2706715" y="594910"/>
                  </a:lnTo>
                  <a:lnTo>
                    <a:pt x="2645595" y="603284"/>
                  </a:lnTo>
                  <a:lnTo>
                    <a:pt x="2582429" y="610568"/>
                  </a:lnTo>
                  <a:lnTo>
                    <a:pt x="2517356" y="616720"/>
                  </a:lnTo>
                  <a:lnTo>
                    <a:pt x="2450516" y="621697"/>
                  </a:lnTo>
                  <a:lnTo>
                    <a:pt x="2382048" y="625458"/>
                  </a:lnTo>
                  <a:lnTo>
                    <a:pt x="2312092" y="627959"/>
                  </a:lnTo>
                  <a:lnTo>
                    <a:pt x="2240788" y="629158"/>
                  </a:lnTo>
                  <a:lnTo>
                    <a:pt x="2177852" y="629102"/>
                  </a:lnTo>
                  <a:lnTo>
                    <a:pt x="2115546" y="628006"/>
                  </a:lnTo>
                  <a:lnTo>
                    <a:pt x="2053995" y="625894"/>
                  </a:lnTo>
                  <a:lnTo>
                    <a:pt x="1993323" y="622787"/>
                  </a:lnTo>
                  <a:lnTo>
                    <a:pt x="1933654" y="618709"/>
                  </a:lnTo>
                  <a:lnTo>
                    <a:pt x="1875112" y="613683"/>
                  </a:lnTo>
                  <a:lnTo>
                    <a:pt x="1817821" y="607732"/>
                  </a:lnTo>
                  <a:lnTo>
                    <a:pt x="1761906" y="600878"/>
                  </a:lnTo>
                  <a:lnTo>
                    <a:pt x="1707490" y="593145"/>
                  </a:lnTo>
                  <a:lnTo>
                    <a:pt x="1654698" y="584554"/>
                  </a:lnTo>
                  <a:lnTo>
                    <a:pt x="1603653" y="575130"/>
                  </a:lnTo>
                  <a:lnTo>
                    <a:pt x="1554481" y="564895"/>
                  </a:lnTo>
                  <a:lnTo>
                    <a:pt x="1507305" y="553871"/>
                  </a:lnTo>
                  <a:lnTo>
                    <a:pt x="1462249" y="542083"/>
                  </a:lnTo>
                  <a:lnTo>
                    <a:pt x="1419438" y="529551"/>
                  </a:lnTo>
                  <a:lnTo>
                    <a:pt x="1378996" y="516301"/>
                  </a:lnTo>
                  <a:lnTo>
                    <a:pt x="1341046" y="502353"/>
                  </a:lnTo>
                  <a:lnTo>
                    <a:pt x="1305714" y="487732"/>
                  </a:lnTo>
                  <a:lnTo>
                    <a:pt x="1243396" y="456560"/>
                  </a:lnTo>
                  <a:lnTo>
                    <a:pt x="1216660" y="440055"/>
                  </a:lnTo>
                  <a:lnTo>
                    <a:pt x="0" y="456564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6764" y="1397508"/>
            <a:ext cx="9127490" cy="508000"/>
          </a:xfrm>
          <a:custGeom>
            <a:avLst/>
            <a:gdLst/>
            <a:ahLst/>
            <a:cxnLst/>
            <a:rect l="l" t="t" r="r" b="b"/>
            <a:pathLst>
              <a:path w="9127490" h="508000">
                <a:moveTo>
                  <a:pt x="9127236" y="0"/>
                </a:moveTo>
                <a:lnTo>
                  <a:pt x="0" y="0"/>
                </a:lnTo>
                <a:lnTo>
                  <a:pt x="0" y="507491"/>
                </a:lnTo>
                <a:lnTo>
                  <a:pt x="9127236" y="507491"/>
                </a:lnTo>
                <a:lnTo>
                  <a:pt x="912723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52399" y="1511300"/>
            <a:ext cx="525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“Write </a:t>
            </a:r>
            <a:r>
              <a:rPr sz="1800" spc="-5" dirty="0">
                <a:latin typeface="Carlito"/>
                <a:cs typeface="Carlito"/>
              </a:rPr>
              <a:t>Once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25" dirty="0">
                <a:latin typeface="Carlito"/>
                <a:cs typeface="Carlito"/>
              </a:rPr>
              <a:t>Anywhere”, </a:t>
            </a:r>
            <a:r>
              <a:rPr sz="1800" spc="-5" dirty="0">
                <a:latin typeface="Carlito"/>
                <a:cs typeface="Carlito"/>
              </a:rPr>
              <a:t>popularly known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WORA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39027" y="2514980"/>
            <a:ext cx="9537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Source code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(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x.java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40262" y="3131749"/>
            <a:ext cx="3686175" cy="654050"/>
            <a:chOff x="4640262" y="3131749"/>
            <a:chExt cx="3686175" cy="654050"/>
          </a:xfrm>
        </p:grpSpPr>
        <p:sp>
          <p:nvSpPr>
            <p:cNvPr id="51" name="object 51"/>
            <p:cNvSpPr/>
            <p:nvPr/>
          </p:nvSpPr>
          <p:spPr>
            <a:xfrm>
              <a:off x="4653279" y="3144766"/>
              <a:ext cx="3660140" cy="628015"/>
            </a:xfrm>
            <a:custGeom>
              <a:avLst/>
              <a:gdLst/>
              <a:ahLst/>
              <a:cxnLst/>
              <a:rect l="l" t="t" r="r" b="b"/>
              <a:pathLst>
                <a:path w="3660140" h="628014">
                  <a:moveTo>
                    <a:pt x="2338889" y="37"/>
                  </a:moveTo>
                  <a:lnTo>
                    <a:pt x="2273075" y="0"/>
                  </a:lnTo>
                  <a:lnTo>
                    <a:pt x="2207810" y="697"/>
                  </a:lnTo>
                  <a:lnTo>
                    <a:pt x="2143184" y="2116"/>
                  </a:lnTo>
                  <a:lnTo>
                    <a:pt x="2079288" y="4240"/>
                  </a:lnTo>
                  <a:lnTo>
                    <a:pt x="2016211" y="7057"/>
                  </a:lnTo>
                  <a:lnTo>
                    <a:pt x="1954044" y="10550"/>
                  </a:lnTo>
                  <a:lnTo>
                    <a:pt x="1892876" y="14705"/>
                  </a:lnTo>
                  <a:lnTo>
                    <a:pt x="1832798" y="19508"/>
                  </a:lnTo>
                  <a:lnTo>
                    <a:pt x="1773898" y="24945"/>
                  </a:lnTo>
                  <a:lnTo>
                    <a:pt x="1716268" y="31000"/>
                  </a:lnTo>
                  <a:lnTo>
                    <a:pt x="1659997" y="37660"/>
                  </a:lnTo>
                  <a:lnTo>
                    <a:pt x="1605175" y="44908"/>
                  </a:lnTo>
                  <a:lnTo>
                    <a:pt x="1551893" y="52732"/>
                  </a:lnTo>
                  <a:lnTo>
                    <a:pt x="1500239" y="61117"/>
                  </a:lnTo>
                  <a:lnTo>
                    <a:pt x="1450305" y="70047"/>
                  </a:lnTo>
                  <a:lnTo>
                    <a:pt x="1402180" y="79508"/>
                  </a:lnTo>
                  <a:lnTo>
                    <a:pt x="1355953" y="89486"/>
                  </a:lnTo>
                  <a:lnTo>
                    <a:pt x="1311716" y="99966"/>
                  </a:lnTo>
                  <a:lnTo>
                    <a:pt x="1269557" y="110934"/>
                  </a:lnTo>
                  <a:lnTo>
                    <a:pt x="1229568" y="122375"/>
                  </a:lnTo>
                  <a:lnTo>
                    <a:pt x="1191837" y="134275"/>
                  </a:lnTo>
                  <a:lnTo>
                    <a:pt x="1123512" y="159390"/>
                  </a:lnTo>
                  <a:lnTo>
                    <a:pt x="1065303" y="186165"/>
                  </a:lnTo>
                  <a:lnTo>
                    <a:pt x="1017928" y="214482"/>
                  </a:lnTo>
                  <a:lnTo>
                    <a:pt x="982108" y="244225"/>
                  </a:lnTo>
                  <a:lnTo>
                    <a:pt x="968756" y="259595"/>
                  </a:lnTo>
                  <a:lnTo>
                    <a:pt x="0" y="323476"/>
                  </a:lnTo>
                  <a:lnTo>
                    <a:pt x="977900" y="379356"/>
                  </a:lnTo>
                  <a:lnTo>
                    <a:pt x="994686" y="395507"/>
                  </a:lnTo>
                  <a:lnTo>
                    <a:pt x="1014964" y="411311"/>
                  </a:lnTo>
                  <a:lnTo>
                    <a:pt x="1065587" y="441790"/>
                  </a:lnTo>
                  <a:lnTo>
                    <a:pt x="1128964" y="470611"/>
                  </a:lnTo>
                  <a:lnTo>
                    <a:pt x="1165183" y="484344"/>
                  </a:lnTo>
                  <a:lnTo>
                    <a:pt x="1204290" y="497595"/>
                  </a:lnTo>
                  <a:lnTo>
                    <a:pt x="1246182" y="510341"/>
                  </a:lnTo>
                  <a:lnTo>
                    <a:pt x="1290759" y="522560"/>
                  </a:lnTo>
                  <a:lnTo>
                    <a:pt x="1337921" y="534230"/>
                  </a:lnTo>
                  <a:lnTo>
                    <a:pt x="1387567" y="545328"/>
                  </a:lnTo>
                  <a:lnTo>
                    <a:pt x="1439596" y="555831"/>
                  </a:lnTo>
                  <a:lnTo>
                    <a:pt x="1493908" y="565717"/>
                  </a:lnTo>
                  <a:lnTo>
                    <a:pt x="1550402" y="574963"/>
                  </a:lnTo>
                  <a:lnTo>
                    <a:pt x="1608977" y="583547"/>
                  </a:lnTo>
                  <a:lnTo>
                    <a:pt x="1669533" y="591446"/>
                  </a:lnTo>
                  <a:lnTo>
                    <a:pt x="1731969" y="598638"/>
                  </a:lnTo>
                  <a:lnTo>
                    <a:pt x="1796185" y="605099"/>
                  </a:lnTo>
                  <a:lnTo>
                    <a:pt x="1862080" y="610809"/>
                  </a:lnTo>
                  <a:lnTo>
                    <a:pt x="1929552" y="615743"/>
                  </a:lnTo>
                  <a:lnTo>
                    <a:pt x="1998502" y="619879"/>
                  </a:lnTo>
                  <a:lnTo>
                    <a:pt x="2068829" y="623196"/>
                  </a:lnTo>
                  <a:lnTo>
                    <a:pt x="2135753" y="625526"/>
                  </a:lnTo>
                  <a:lnTo>
                    <a:pt x="2202396" y="627078"/>
                  </a:lnTo>
                  <a:lnTo>
                    <a:pt x="2268670" y="627865"/>
                  </a:lnTo>
                  <a:lnTo>
                    <a:pt x="2334484" y="627902"/>
                  </a:lnTo>
                  <a:lnTo>
                    <a:pt x="2399749" y="627204"/>
                  </a:lnTo>
                  <a:lnTo>
                    <a:pt x="2464375" y="625786"/>
                  </a:lnTo>
                  <a:lnTo>
                    <a:pt x="2528271" y="623661"/>
                  </a:lnTo>
                  <a:lnTo>
                    <a:pt x="2591348" y="620845"/>
                  </a:lnTo>
                  <a:lnTo>
                    <a:pt x="2653515" y="617352"/>
                  </a:lnTo>
                  <a:lnTo>
                    <a:pt x="2714683" y="613197"/>
                  </a:lnTo>
                  <a:lnTo>
                    <a:pt x="2774761" y="608393"/>
                  </a:lnTo>
                  <a:lnTo>
                    <a:pt x="2833661" y="602957"/>
                  </a:lnTo>
                  <a:lnTo>
                    <a:pt x="2891291" y="596902"/>
                  </a:lnTo>
                  <a:lnTo>
                    <a:pt x="2947562" y="590242"/>
                  </a:lnTo>
                  <a:lnTo>
                    <a:pt x="3002384" y="582993"/>
                  </a:lnTo>
                  <a:lnTo>
                    <a:pt x="3055666" y="575170"/>
                  </a:lnTo>
                  <a:lnTo>
                    <a:pt x="3107320" y="566785"/>
                  </a:lnTo>
                  <a:lnTo>
                    <a:pt x="3157254" y="557855"/>
                  </a:lnTo>
                  <a:lnTo>
                    <a:pt x="3205379" y="548394"/>
                  </a:lnTo>
                  <a:lnTo>
                    <a:pt x="3251606" y="538416"/>
                  </a:lnTo>
                  <a:lnTo>
                    <a:pt x="3295843" y="527935"/>
                  </a:lnTo>
                  <a:lnTo>
                    <a:pt x="3338002" y="516967"/>
                  </a:lnTo>
                  <a:lnTo>
                    <a:pt x="3377991" y="505527"/>
                  </a:lnTo>
                  <a:lnTo>
                    <a:pt x="3415722" y="493627"/>
                  </a:lnTo>
                  <a:lnTo>
                    <a:pt x="3484047" y="468512"/>
                  </a:lnTo>
                  <a:lnTo>
                    <a:pt x="3542256" y="441737"/>
                  </a:lnTo>
                  <a:lnTo>
                    <a:pt x="3589631" y="413420"/>
                  </a:lnTo>
                  <a:lnTo>
                    <a:pt x="3625451" y="383677"/>
                  </a:lnTo>
                  <a:lnTo>
                    <a:pt x="3650026" y="350683"/>
                  </a:lnTo>
                  <a:lnTo>
                    <a:pt x="3659524" y="315726"/>
                  </a:lnTo>
                  <a:lnTo>
                    <a:pt x="3657984" y="298454"/>
                  </a:lnTo>
                  <a:lnTo>
                    <a:pt x="3629328" y="247837"/>
                  </a:lnTo>
                  <a:lnTo>
                    <a:pt x="3591120" y="215397"/>
                  </a:lnTo>
                  <a:lnTo>
                    <a:pt x="3538496" y="184287"/>
                  </a:lnTo>
                  <a:lnTo>
                    <a:pt x="3472199" y="154754"/>
                  </a:lnTo>
                  <a:lnTo>
                    <a:pt x="3434155" y="140655"/>
                  </a:lnTo>
                  <a:lnTo>
                    <a:pt x="3392972" y="127042"/>
                  </a:lnTo>
                  <a:lnTo>
                    <a:pt x="3348741" y="113946"/>
                  </a:lnTo>
                  <a:lnTo>
                    <a:pt x="3301557" y="101397"/>
                  </a:lnTo>
                  <a:lnTo>
                    <a:pt x="3251511" y="89427"/>
                  </a:lnTo>
                  <a:lnTo>
                    <a:pt x="3198697" y="78066"/>
                  </a:lnTo>
                  <a:lnTo>
                    <a:pt x="3143208" y="67344"/>
                  </a:lnTo>
                  <a:lnTo>
                    <a:pt x="3085136" y="57293"/>
                  </a:lnTo>
                  <a:lnTo>
                    <a:pt x="3024574" y="47943"/>
                  </a:lnTo>
                  <a:lnTo>
                    <a:pt x="2961616" y="39325"/>
                  </a:lnTo>
                  <a:lnTo>
                    <a:pt x="2896353" y="31470"/>
                  </a:lnTo>
                  <a:lnTo>
                    <a:pt x="2828879" y="24408"/>
                  </a:lnTo>
                  <a:lnTo>
                    <a:pt x="2759287" y="18170"/>
                  </a:lnTo>
                  <a:lnTo>
                    <a:pt x="2687670" y="12786"/>
                  </a:lnTo>
                  <a:lnTo>
                    <a:pt x="2614119" y="8288"/>
                  </a:lnTo>
                  <a:lnTo>
                    <a:pt x="2538729" y="4706"/>
                  </a:lnTo>
                  <a:lnTo>
                    <a:pt x="2471806" y="2375"/>
                  </a:lnTo>
                  <a:lnTo>
                    <a:pt x="2405163" y="824"/>
                  </a:lnTo>
                  <a:lnTo>
                    <a:pt x="2338889" y="37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53279" y="3144766"/>
              <a:ext cx="3660140" cy="628015"/>
            </a:xfrm>
            <a:custGeom>
              <a:avLst/>
              <a:gdLst/>
              <a:ahLst/>
              <a:cxnLst/>
              <a:rect l="l" t="t" r="r" b="b"/>
              <a:pathLst>
                <a:path w="3660140" h="628014">
                  <a:moveTo>
                    <a:pt x="0" y="323476"/>
                  </a:moveTo>
                  <a:lnTo>
                    <a:pt x="968756" y="259595"/>
                  </a:lnTo>
                  <a:lnTo>
                    <a:pt x="982108" y="244225"/>
                  </a:lnTo>
                  <a:lnTo>
                    <a:pt x="998528" y="229183"/>
                  </a:lnTo>
                  <a:lnTo>
                    <a:pt x="1040216" y="200138"/>
                  </a:lnTo>
                  <a:lnTo>
                    <a:pt x="1093098" y="172577"/>
                  </a:lnTo>
                  <a:lnTo>
                    <a:pt x="1156455" y="146618"/>
                  </a:lnTo>
                  <a:lnTo>
                    <a:pt x="1229568" y="122375"/>
                  </a:lnTo>
                  <a:lnTo>
                    <a:pt x="1269557" y="110934"/>
                  </a:lnTo>
                  <a:lnTo>
                    <a:pt x="1311716" y="99966"/>
                  </a:lnTo>
                  <a:lnTo>
                    <a:pt x="1355953" y="89486"/>
                  </a:lnTo>
                  <a:lnTo>
                    <a:pt x="1402180" y="79508"/>
                  </a:lnTo>
                  <a:lnTo>
                    <a:pt x="1450305" y="70047"/>
                  </a:lnTo>
                  <a:lnTo>
                    <a:pt x="1500239" y="61117"/>
                  </a:lnTo>
                  <a:lnTo>
                    <a:pt x="1551893" y="52732"/>
                  </a:lnTo>
                  <a:lnTo>
                    <a:pt x="1605175" y="44908"/>
                  </a:lnTo>
                  <a:lnTo>
                    <a:pt x="1659997" y="37660"/>
                  </a:lnTo>
                  <a:lnTo>
                    <a:pt x="1716268" y="31000"/>
                  </a:lnTo>
                  <a:lnTo>
                    <a:pt x="1773898" y="24945"/>
                  </a:lnTo>
                  <a:lnTo>
                    <a:pt x="1832798" y="19508"/>
                  </a:lnTo>
                  <a:lnTo>
                    <a:pt x="1892876" y="14705"/>
                  </a:lnTo>
                  <a:lnTo>
                    <a:pt x="1954044" y="10550"/>
                  </a:lnTo>
                  <a:lnTo>
                    <a:pt x="2016211" y="7057"/>
                  </a:lnTo>
                  <a:lnTo>
                    <a:pt x="2079288" y="4240"/>
                  </a:lnTo>
                  <a:lnTo>
                    <a:pt x="2143184" y="2116"/>
                  </a:lnTo>
                  <a:lnTo>
                    <a:pt x="2207810" y="697"/>
                  </a:lnTo>
                  <a:lnTo>
                    <a:pt x="2273075" y="0"/>
                  </a:lnTo>
                  <a:lnTo>
                    <a:pt x="2338889" y="37"/>
                  </a:lnTo>
                  <a:lnTo>
                    <a:pt x="2405163" y="824"/>
                  </a:lnTo>
                  <a:lnTo>
                    <a:pt x="2471806" y="2375"/>
                  </a:lnTo>
                  <a:lnTo>
                    <a:pt x="2538729" y="4706"/>
                  </a:lnTo>
                  <a:lnTo>
                    <a:pt x="2614119" y="8288"/>
                  </a:lnTo>
                  <a:lnTo>
                    <a:pt x="2687670" y="12786"/>
                  </a:lnTo>
                  <a:lnTo>
                    <a:pt x="2759287" y="18170"/>
                  </a:lnTo>
                  <a:lnTo>
                    <a:pt x="2828879" y="24408"/>
                  </a:lnTo>
                  <a:lnTo>
                    <a:pt x="2896353" y="31470"/>
                  </a:lnTo>
                  <a:lnTo>
                    <a:pt x="2961616" y="39325"/>
                  </a:lnTo>
                  <a:lnTo>
                    <a:pt x="3024574" y="47943"/>
                  </a:lnTo>
                  <a:lnTo>
                    <a:pt x="3085136" y="57293"/>
                  </a:lnTo>
                  <a:lnTo>
                    <a:pt x="3143208" y="67344"/>
                  </a:lnTo>
                  <a:lnTo>
                    <a:pt x="3198697" y="78066"/>
                  </a:lnTo>
                  <a:lnTo>
                    <a:pt x="3251511" y="89427"/>
                  </a:lnTo>
                  <a:lnTo>
                    <a:pt x="3301557" y="101397"/>
                  </a:lnTo>
                  <a:lnTo>
                    <a:pt x="3348741" y="113946"/>
                  </a:lnTo>
                  <a:lnTo>
                    <a:pt x="3392972" y="127042"/>
                  </a:lnTo>
                  <a:lnTo>
                    <a:pt x="3434155" y="140655"/>
                  </a:lnTo>
                  <a:lnTo>
                    <a:pt x="3472199" y="154754"/>
                  </a:lnTo>
                  <a:lnTo>
                    <a:pt x="3538496" y="184287"/>
                  </a:lnTo>
                  <a:lnTo>
                    <a:pt x="3591120" y="215397"/>
                  </a:lnTo>
                  <a:lnTo>
                    <a:pt x="3629328" y="247837"/>
                  </a:lnTo>
                  <a:lnTo>
                    <a:pt x="3652376" y="281362"/>
                  </a:lnTo>
                  <a:lnTo>
                    <a:pt x="3659524" y="315726"/>
                  </a:lnTo>
                  <a:lnTo>
                    <a:pt x="3656902" y="333145"/>
                  </a:lnTo>
                  <a:lnTo>
                    <a:pt x="3638804" y="368307"/>
                  </a:lnTo>
                  <a:lnTo>
                    <a:pt x="3609031" y="398719"/>
                  </a:lnTo>
                  <a:lnTo>
                    <a:pt x="3567343" y="427764"/>
                  </a:lnTo>
                  <a:lnTo>
                    <a:pt x="3514461" y="455324"/>
                  </a:lnTo>
                  <a:lnTo>
                    <a:pt x="3451104" y="481284"/>
                  </a:lnTo>
                  <a:lnTo>
                    <a:pt x="3377991" y="505527"/>
                  </a:lnTo>
                  <a:lnTo>
                    <a:pt x="3338002" y="516967"/>
                  </a:lnTo>
                  <a:lnTo>
                    <a:pt x="3295843" y="527935"/>
                  </a:lnTo>
                  <a:lnTo>
                    <a:pt x="3251606" y="538416"/>
                  </a:lnTo>
                  <a:lnTo>
                    <a:pt x="3205379" y="548394"/>
                  </a:lnTo>
                  <a:lnTo>
                    <a:pt x="3157254" y="557855"/>
                  </a:lnTo>
                  <a:lnTo>
                    <a:pt x="3107320" y="566785"/>
                  </a:lnTo>
                  <a:lnTo>
                    <a:pt x="3055666" y="575170"/>
                  </a:lnTo>
                  <a:lnTo>
                    <a:pt x="3002384" y="582993"/>
                  </a:lnTo>
                  <a:lnTo>
                    <a:pt x="2947562" y="590242"/>
                  </a:lnTo>
                  <a:lnTo>
                    <a:pt x="2891291" y="596902"/>
                  </a:lnTo>
                  <a:lnTo>
                    <a:pt x="2833661" y="602957"/>
                  </a:lnTo>
                  <a:lnTo>
                    <a:pt x="2774761" y="608393"/>
                  </a:lnTo>
                  <a:lnTo>
                    <a:pt x="2714683" y="613197"/>
                  </a:lnTo>
                  <a:lnTo>
                    <a:pt x="2653515" y="617352"/>
                  </a:lnTo>
                  <a:lnTo>
                    <a:pt x="2591348" y="620845"/>
                  </a:lnTo>
                  <a:lnTo>
                    <a:pt x="2528271" y="623661"/>
                  </a:lnTo>
                  <a:lnTo>
                    <a:pt x="2464375" y="625786"/>
                  </a:lnTo>
                  <a:lnTo>
                    <a:pt x="2399749" y="627204"/>
                  </a:lnTo>
                  <a:lnTo>
                    <a:pt x="2334484" y="627902"/>
                  </a:lnTo>
                  <a:lnTo>
                    <a:pt x="2268670" y="627865"/>
                  </a:lnTo>
                  <a:lnTo>
                    <a:pt x="2202396" y="627078"/>
                  </a:lnTo>
                  <a:lnTo>
                    <a:pt x="2135753" y="625526"/>
                  </a:lnTo>
                  <a:lnTo>
                    <a:pt x="2068829" y="623196"/>
                  </a:lnTo>
                  <a:lnTo>
                    <a:pt x="1998502" y="619879"/>
                  </a:lnTo>
                  <a:lnTo>
                    <a:pt x="1929552" y="615743"/>
                  </a:lnTo>
                  <a:lnTo>
                    <a:pt x="1862080" y="610809"/>
                  </a:lnTo>
                  <a:lnTo>
                    <a:pt x="1796185" y="605099"/>
                  </a:lnTo>
                  <a:lnTo>
                    <a:pt x="1731969" y="598638"/>
                  </a:lnTo>
                  <a:lnTo>
                    <a:pt x="1669533" y="591446"/>
                  </a:lnTo>
                  <a:lnTo>
                    <a:pt x="1608977" y="583547"/>
                  </a:lnTo>
                  <a:lnTo>
                    <a:pt x="1550402" y="574963"/>
                  </a:lnTo>
                  <a:lnTo>
                    <a:pt x="1493908" y="565717"/>
                  </a:lnTo>
                  <a:lnTo>
                    <a:pt x="1439596" y="555831"/>
                  </a:lnTo>
                  <a:lnTo>
                    <a:pt x="1387567" y="545328"/>
                  </a:lnTo>
                  <a:lnTo>
                    <a:pt x="1337921" y="534230"/>
                  </a:lnTo>
                  <a:lnTo>
                    <a:pt x="1290759" y="522560"/>
                  </a:lnTo>
                  <a:lnTo>
                    <a:pt x="1246182" y="510341"/>
                  </a:lnTo>
                  <a:lnTo>
                    <a:pt x="1204290" y="497595"/>
                  </a:lnTo>
                  <a:lnTo>
                    <a:pt x="1165183" y="484344"/>
                  </a:lnTo>
                  <a:lnTo>
                    <a:pt x="1128964" y="470611"/>
                  </a:lnTo>
                  <a:lnTo>
                    <a:pt x="1065587" y="441790"/>
                  </a:lnTo>
                  <a:lnTo>
                    <a:pt x="1014964" y="411311"/>
                  </a:lnTo>
                  <a:lnTo>
                    <a:pt x="977900" y="379356"/>
                  </a:lnTo>
                  <a:lnTo>
                    <a:pt x="0" y="323476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114034" y="3258058"/>
            <a:ext cx="16884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Converts source Code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byte </a:t>
            </a:r>
            <a:r>
              <a:rPr sz="1200" dirty="0">
                <a:latin typeface="Trebuchet MS"/>
                <a:cs typeface="Trebuchet MS"/>
              </a:rPr>
              <a:t>code (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x.class)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774691" y="3817570"/>
            <a:ext cx="3240405" cy="882650"/>
            <a:chOff x="4774691" y="3817570"/>
            <a:chExt cx="3240405" cy="882650"/>
          </a:xfrm>
        </p:grpSpPr>
        <p:sp>
          <p:nvSpPr>
            <p:cNvPr id="55" name="object 55"/>
            <p:cNvSpPr/>
            <p:nvPr/>
          </p:nvSpPr>
          <p:spPr>
            <a:xfrm>
              <a:off x="4787645" y="3830524"/>
              <a:ext cx="3214370" cy="856615"/>
            </a:xfrm>
            <a:custGeom>
              <a:avLst/>
              <a:gdLst/>
              <a:ahLst/>
              <a:cxnLst/>
              <a:rect l="l" t="t" r="r" b="b"/>
              <a:pathLst>
                <a:path w="3214370" h="856614">
                  <a:moveTo>
                    <a:pt x="2370468" y="0"/>
                  </a:moveTo>
                  <a:lnTo>
                    <a:pt x="2316891" y="1428"/>
                  </a:lnTo>
                  <a:lnTo>
                    <a:pt x="2263836" y="4635"/>
                  </a:lnTo>
                  <a:lnTo>
                    <a:pt x="2211464" y="9586"/>
                  </a:lnTo>
                  <a:lnTo>
                    <a:pt x="2159935" y="16245"/>
                  </a:lnTo>
                  <a:lnTo>
                    <a:pt x="2109411" y="24577"/>
                  </a:lnTo>
                  <a:lnTo>
                    <a:pt x="2060051" y="34545"/>
                  </a:lnTo>
                  <a:lnTo>
                    <a:pt x="2012015" y="46115"/>
                  </a:lnTo>
                  <a:lnTo>
                    <a:pt x="1965466" y="59251"/>
                  </a:lnTo>
                  <a:lnTo>
                    <a:pt x="1920562" y="73917"/>
                  </a:lnTo>
                  <a:lnTo>
                    <a:pt x="1877464" y="90078"/>
                  </a:lnTo>
                  <a:lnTo>
                    <a:pt x="1836333" y="107698"/>
                  </a:lnTo>
                  <a:lnTo>
                    <a:pt x="1797329" y="126742"/>
                  </a:lnTo>
                  <a:lnTo>
                    <a:pt x="1760613" y="147173"/>
                  </a:lnTo>
                  <a:lnTo>
                    <a:pt x="1726345" y="168957"/>
                  </a:lnTo>
                  <a:lnTo>
                    <a:pt x="1694686" y="192058"/>
                  </a:lnTo>
                  <a:lnTo>
                    <a:pt x="1639834" y="242069"/>
                  </a:lnTo>
                  <a:lnTo>
                    <a:pt x="1616964" y="268908"/>
                  </a:lnTo>
                  <a:lnTo>
                    <a:pt x="0" y="192073"/>
                  </a:lnTo>
                  <a:lnTo>
                    <a:pt x="1557527" y="429436"/>
                  </a:lnTo>
                  <a:lnTo>
                    <a:pt x="1560409" y="464102"/>
                  </a:lnTo>
                  <a:lnTo>
                    <a:pt x="1568584" y="498162"/>
                  </a:lnTo>
                  <a:lnTo>
                    <a:pt x="1600120" y="563937"/>
                  </a:lnTo>
                  <a:lnTo>
                    <a:pt x="1623135" y="595387"/>
                  </a:lnTo>
                  <a:lnTo>
                    <a:pt x="1650750" y="625705"/>
                  </a:lnTo>
                  <a:lnTo>
                    <a:pt x="1682791" y="654757"/>
                  </a:lnTo>
                  <a:lnTo>
                    <a:pt x="1719087" y="682412"/>
                  </a:lnTo>
                  <a:lnTo>
                    <a:pt x="1759464" y="708538"/>
                  </a:lnTo>
                  <a:lnTo>
                    <a:pt x="1803748" y="733004"/>
                  </a:lnTo>
                  <a:lnTo>
                    <a:pt x="1851766" y="755676"/>
                  </a:lnTo>
                  <a:lnTo>
                    <a:pt x="1903345" y="776424"/>
                  </a:lnTo>
                  <a:lnTo>
                    <a:pt x="1958313" y="795116"/>
                  </a:lnTo>
                  <a:lnTo>
                    <a:pt x="2016495" y="811620"/>
                  </a:lnTo>
                  <a:lnTo>
                    <a:pt x="2077720" y="825803"/>
                  </a:lnTo>
                  <a:lnTo>
                    <a:pt x="2131063" y="835796"/>
                  </a:lnTo>
                  <a:lnTo>
                    <a:pt x="2184847" y="843797"/>
                  </a:lnTo>
                  <a:lnTo>
                    <a:pt x="2238911" y="849841"/>
                  </a:lnTo>
                  <a:lnTo>
                    <a:pt x="2293093" y="853963"/>
                  </a:lnTo>
                  <a:lnTo>
                    <a:pt x="2347235" y="856199"/>
                  </a:lnTo>
                  <a:lnTo>
                    <a:pt x="2401175" y="856585"/>
                  </a:lnTo>
                  <a:lnTo>
                    <a:pt x="2454752" y="855155"/>
                  </a:lnTo>
                  <a:lnTo>
                    <a:pt x="2507807" y="851946"/>
                  </a:lnTo>
                  <a:lnTo>
                    <a:pt x="2560179" y="846993"/>
                  </a:lnTo>
                  <a:lnTo>
                    <a:pt x="2611708" y="840332"/>
                  </a:lnTo>
                  <a:lnTo>
                    <a:pt x="2662232" y="831997"/>
                  </a:lnTo>
                  <a:lnTo>
                    <a:pt x="2711592" y="822025"/>
                  </a:lnTo>
                  <a:lnTo>
                    <a:pt x="2759628" y="810451"/>
                  </a:lnTo>
                  <a:lnTo>
                    <a:pt x="2806177" y="797310"/>
                  </a:lnTo>
                  <a:lnTo>
                    <a:pt x="2851081" y="782638"/>
                  </a:lnTo>
                  <a:lnTo>
                    <a:pt x="2894179" y="766471"/>
                  </a:lnTo>
                  <a:lnTo>
                    <a:pt x="2935310" y="748843"/>
                  </a:lnTo>
                  <a:lnTo>
                    <a:pt x="2974314" y="729791"/>
                  </a:lnTo>
                  <a:lnTo>
                    <a:pt x="3011030" y="709350"/>
                  </a:lnTo>
                  <a:lnTo>
                    <a:pt x="3045298" y="687555"/>
                  </a:lnTo>
                  <a:lnTo>
                    <a:pt x="3076957" y="664443"/>
                  </a:lnTo>
                  <a:lnTo>
                    <a:pt x="3131809" y="614405"/>
                  </a:lnTo>
                  <a:lnTo>
                    <a:pt x="3177403" y="554433"/>
                  </a:lnTo>
                  <a:lnTo>
                    <a:pt x="3206385" y="487426"/>
                  </a:lnTo>
                  <a:lnTo>
                    <a:pt x="3214203" y="420350"/>
                  </a:lnTo>
                  <a:lnTo>
                    <a:pt x="3210472" y="387143"/>
                  </a:lnTo>
                  <a:lnTo>
                    <a:pt x="3188321" y="322111"/>
                  </a:lnTo>
                  <a:lnTo>
                    <a:pt x="3147377" y="259875"/>
                  </a:lnTo>
                  <a:lnTo>
                    <a:pt x="3120153" y="230164"/>
                  </a:lnTo>
                  <a:lnTo>
                    <a:pt x="3088587" y="201583"/>
                  </a:lnTo>
                  <a:lnTo>
                    <a:pt x="3052795" y="174274"/>
                  </a:lnTo>
                  <a:lnTo>
                    <a:pt x="3012898" y="148381"/>
                  </a:lnTo>
                  <a:lnTo>
                    <a:pt x="2969013" y="124047"/>
                  </a:lnTo>
                  <a:lnTo>
                    <a:pt x="2921260" y="101415"/>
                  </a:lnTo>
                  <a:lnTo>
                    <a:pt x="2869755" y="80630"/>
                  </a:lnTo>
                  <a:lnTo>
                    <a:pt x="2814619" y="61834"/>
                  </a:lnTo>
                  <a:lnTo>
                    <a:pt x="2755969" y="45171"/>
                  </a:lnTo>
                  <a:lnTo>
                    <a:pt x="2693924" y="30783"/>
                  </a:lnTo>
                  <a:lnTo>
                    <a:pt x="2640580" y="20790"/>
                  </a:lnTo>
                  <a:lnTo>
                    <a:pt x="2586796" y="12789"/>
                  </a:lnTo>
                  <a:lnTo>
                    <a:pt x="2532732" y="6745"/>
                  </a:lnTo>
                  <a:lnTo>
                    <a:pt x="2478550" y="2623"/>
                  </a:lnTo>
                  <a:lnTo>
                    <a:pt x="2424408" y="386"/>
                  </a:lnTo>
                  <a:lnTo>
                    <a:pt x="2370468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87645" y="3830524"/>
              <a:ext cx="3214370" cy="856615"/>
            </a:xfrm>
            <a:custGeom>
              <a:avLst/>
              <a:gdLst/>
              <a:ahLst/>
              <a:cxnLst/>
              <a:rect l="l" t="t" r="r" b="b"/>
              <a:pathLst>
                <a:path w="3214370" h="856614">
                  <a:moveTo>
                    <a:pt x="0" y="192073"/>
                  </a:moveTo>
                  <a:lnTo>
                    <a:pt x="1616964" y="268908"/>
                  </a:lnTo>
                  <a:lnTo>
                    <a:pt x="1639834" y="242069"/>
                  </a:lnTo>
                  <a:lnTo>
                    <a:pt x="1665795" y="216441"/>
                  </a:lnTo>
                  <a:lnTo>
                    <a:pt x="1726345" y="168957"/>
                  </a:lnTo>
                  <a:lnTo>
                    <a:pt x="1760613" y="147173"/>
                  </a:lnTo>
                  <a:lnTo>
                    <a:pt x="1797329" y="126742"/>
                  </a:lnTo>
                  <a:lnTo>
                    <a:pt x="1836333" y="107698"/>
                  </a:lnTo>
                  <a:lnTo>
                    <a:pt x="1877464" y="90078"/>
                  </a:lnTo>
                  <a:lnTo>
                    <a:pt x="1920562" y="73917"/>
                  </a:lnTo>
                  <a:lnTo>
                    <a:pt x="1965466" y="59251"/>
                  </a:lnTo>
                  <a:lnTo>
                    <a:pt x="2012015" y="46115"/>
                  </a:lnTo>
                  <a:lnTo>
                    <a:pt x="2060051" y="34545"/>
                  </a:lnTo>
                  <a:lnTo>
                    <a:pt x="2109411" y="24577"/>
                  </a:lnTo>
                  <a:lnTo>
                    <a:pt x="2159935" y="16245"/>
                  </a:lnTo>
                  <a:lnTo>
                    <a:pt x="2211464" y="9586"/>
                  </a:lnTo>
                  <a:lnTo>
                    <a:pt x="2263836" y="4635"/>
                  </a:lnTo>
                  <a:lnTo>
                    <a:pt x="2316891" y="1428"/>
                  </a:lnTo>
                  <a:lnTo>
                    <a:pt x="2370468" y="0"/>
                  </a:lnTo>
                  <a:lnTo>
                    <a:pt x="2424408" y="386"/>
                  </a:lnTo>
                  <a:lnTo>
                    <a:pt x="2478550" y="2623"/>
                  </a:lnTo>
                  <a:lnTo>
                    <a:pt x="2532732" y="6745"/>
                  </a:lnTo>
                  <a:lnTo>
                    <a:pt x="2586796" y="12789"/>
                  </a:lnTo>
                  <a:lnTo>
                    <a:pt x="2640580" y="20790"/>
                  </a:lnTo>
                  <a:lnTo>
                    <a:pt x="2693924" y="30783"/>
                  </a:lnTo>
                  <a:lnTo>
                    <a:pt x="2755969" y="45171"/>
                  </a:lnTo>
                  <a:lnTo>
                    <a:pt x="2814619" y="61834"/>
                  </a:lnTo>
                  <a:lnTo>
                    <a:pt x="2869755" y="80630"/>
                  </a:lnTo>
                  <a:lnTo>
                    <a:pt x="2921260" y="101415"/>
                  </a:lnTo>
                  <a:lnTo>
                    <a:pt x="2969013" y="124047"/>
                  </a:lnTo>
                  <a:lnTo>
                    <a:pt x="3012898" y="148381"/>
                  </a:lnTo>
                  <a:lnTo>
                    <a:pt x="3052795" y="174274"/>
                  </a:lnTo>
                  <a:lnTo>
                    <a:pt x="3088587" y="201583"/>
                  </a:lnTo>
                  <a:lnTo>
                    <a:pt x="3120153" y="230164"/>
                  </a:lnTo>
                  <a:lnTo>
                    <a:pt x="3147377" y="259875"/>
                  </a:lnTo>
                  <a:lnTo>
                    <a:pt x="3170139" y="290572"/>
                  </a:lnTo>
                  <a:lnTo>
                    <a:pt x="3201805" y="354349"/>
                  </a:lnTo>
                  <a:lnTo>
                    <a:pt x="3214203" y="420350"/>
                  </a:lnTo>
                  <a:lnTo>
                    <a:pt x="3212880" y="453825"/>
                  </a:lnTo>
                  <a:lnTo>
                    <a:pt x="3194599" y="521010"/>
                  </a:lnTo>
                  <a:lnTo>
                    <a:pt x="3154679" y="587551"/>
                  </a:lnTo>
                  <a:lnTo>
                    <a:pt x="3105848" y="640047"/>
                  </a:lnTo>
                  <a:lnTo>
                    <a:pt x="3045298" y="687555"/>
                  </a:lnTo>
                  <a:lnTo>
                    <a:pt x="3011030" y="709350"/>
                  </a:lnTo>
                  <a:lnTo>
                    <a:pt x="2974314" y="729791"/>
                  </a:lnTo>
                  <a:lnTo>
                    <a:pt x="2935310" y="748843"/>
                  </a:lnTo>
                  <a:lnTo>
                    <a:pt x="2894179" y="766471"/>
                  </a:lnTo>
                  <a:lnTo>
                    <a:pt x="2851081" y="782638"/>
                  </a:lnTo>
                  <a:lnTo>
                    <a:pt x="2806177" y="797310"/>
                  </a:lnTo>
                  <a:lnTo>
                    <a:pt x="2759628" y="810451"/>
                  </a:lnTo>
                  <a:lnTo>
                    <a:pt x="2711592" y="822025"/>
                  </a:lnTo>
                  <a:lnTo>
                    <a:pt x="2662232" y="831997"/>
                  </a:lnTo>
                  <a:lnTo>
                    <a:pt x="2611708" y="840332"/>
                  </a:lnTo>
                  <a:lnTo>
                    <a:pt x="2560179" y="846993"/>
                  </a:lnTo>
                  <a:lnTo>
                    <a:pt x="2507807" y="851946"/>
                  </a:lnTo>
                  <a:lnTo>
                    <a:pt x="2454752" y="855155"/>
                  </a:lnTo>
                  <a:lnTo>
                    <a:pt x="2401175" y="856585"/>
                  </a:lnTo>
                  <a:lnTo>
                    <a:pt x="2347235" y="856199"/>
                  </a:lnTo>
                  <a:lnTo>
                    <a:pt x="2293093" y="853963"/>
                  </a:lnTo>
                  <a:lnTo>
                    <a:pt x="2238911" y="849841"/>
                  </a:lnTo>
                  <a:lnTo>
                    <a:pt x="2184847" y="843797"/>
                  </a:lnTo>
                  <a:lnTo>
                    <a:pt x="2131063" y="835796"/>
                  </a:lnTo>
                  <a:lnTo>
                    <a:pt x="2077720" y="825803"/>
                  </a:lnTo>
                  <a:lnTo>
                    <a:pt x="2016495" y="811620"/>
                  </a:lnTo>
                  <a:lnTo>
                    <a:pt x="1958313" y="795116"/>
                  </a:lnTo>
                  <a:lnTo>
                    <a:pt x="1903345" y="776424"/>
                  </a:lnTo>
                  <a:lnTo>
                    <a:pt x="1851766" y="755676"/>
                  </a:lnTo>
                  <a:lnTo>
                    <a:pt x="1803748" y="733004"/>
                  </a:lnTo>
                  <a:lnTo>
                    <a:pt x="1759464" y="708538"/>
                  </a:lnTo>
                  <a:lnTo>
                    <a:pt x="1719087" y="682412"/>
                  </a:lnTo>
                  <a:lnTo>
                    <a:pt x="1682791" y="654757"/>
                  </a:lnTo>
                  <a:lnTo>
                    <a:pt x="1650750" y="625705"/>
                  </a:lnTo>
                  <a:lnTo>
                    <a:pt x="1623135" y="595387"/>
                  </a:lnTo>
                  <a:lnTo>
                    <a:pt x="1600120" y="563937"/>
                  </a:lnTo>
                  <a:lnTo>
                    <a:pt x="1568584" y="498162"/>
                  </a:lnTo>
                  <a:lnTo>
                    <a:pt x="1557527" y="429436"/>
                  </a:lnTo>
                  <a:lnTo>
                    <a:pt x="0" y="192073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687439" y="3967098"/>
            <a:ext cx="9728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Converts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byte  </a:t>
            </a:r>
            <a:r>
              <a:rPr sz="1200" dirty="0">
                <a:latin typeface="Trebuchet MS"/>
                <a:cs typeface="Trebuchet MS"/>
              </a:rPr>
              <a:t>code to  machine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code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32715"/>
            <a:ext cx="45593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200" spc="-155" dirty="0">
                <a:latin typeface="Trebuchet MS"/>
                <a:cs typeface="Trebuchet MS"/>
              </a:rPr>
              <a:t>String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2743200"/>
            <a:ext cx="7848600" cy="83820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21590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String</a:t>
            </a:r>
            <a:r>
              <a:rPr sz="2200" b="1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API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User-defined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methods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manipulating String</a:t>
            </a:r>
            <a:r>
              <a:rPr sz="2200" b="1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objects.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8166" y="0"/>
            <a:ext cx="2407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</a:t>
            </a:r>
            <a:r>
              <a:rPr sz="4200" spc="-32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9644" y="1915794"/>
            <a:ext cx="6471920" cy="2162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5" dirty="0">
                <a:latin typeface="Carlito"/>
                <a:cs typeface="Carlito"/>
              </a:rPr>
              <a:t>API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15" dirty="0">
                <a:latin typeface="Carlito"/>
                <a:cs typeface="Carlito"/>
              </a:rPr>
              <a:t>three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strings: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0" dirty="0">
                <a:solidFill>
                  <a:srgbClr val="CC3300"/>
                </a:solidFill>
                <a:latin typeface="Carlito"/>
                <a:cs typeface="Carlito"/>
              </a:rPr>
              <a:t>String</a:t>
            </a:r>
            <a:endParaRPr sz="280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5" dirty="0">
                <a:solidFill>
                  <a:srgbClr val="CC3300"/>
                </a:solidFill>
                <a:latin typeface="Carlito"/>
                <a:cs typeface="Carlito"/>
              </a:rPr>
              <a:t>StringBuffer</a:t>
            </a:r>
            <a:endParaRPr sz="280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spcBef>
                <a:spcPts val="2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0" dirty="0">
                <a:solidFill>
                  <a:srgbClr val="CC3300"/>
                </a:solidFill>
                <a:latin typeface="Carlito"/>
                <a:cs typeface="Carlito"/>
              </a:rPr>
              <a:t>StringBuilder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5475" y="0"/>
            <a:ext cx="2812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</a:t>
            </a:r>
            <a:r>
              <a:rPr sz="4200" spc="-7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59740" y="1690242"/>
            <a:ext cx="82569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built-in </a:t>
            </a:r>
            <a:r>
              <a:rPr sz="2400" dirty="0">
                <a:latin typeface="Carlito"/>
                <a:cs typeface="Carlito"/>
              </a:rPr>
              <a:t>class in </a:t>
            </a:r>
            <a:r>
              <a:rPr sz="2400" spc="-15" dirty="0">
                <a:latin typeface="Carlito"/>
                <a:cs typeface="Carlito"/>
              </a:rPr>
              <a:t>Java. </a:t>
            </a:r>
            <a:r>
              <a:rPr sz="2400" spc="-5" dirty="0">
                <a:latin typeface="Carlito"/>
                <a:cs typeface="Carlito"/>
              </a:rPr>
              <a:t>The fully qualified name of String  </a:t>
            </a:r>
            <a:r>
              <a:rPr sz="2400" dirty="0">
                <a:latin typeface="Carlito"/>
                <a:cs typeface="Carlito"/>
              </a:rPr>
              <a:t>class 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</a:t>
            </a:r>
            <a:r>
              <a:rPr sz="2400" b="1" spc="-10" dirty="0">
                <a:latin typeface="Carlito"/>
                <a:cs typeface="Carlito"/>
              </a:rPr>
              <a:t>ava.lang.String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Strings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5" dirty="0">
                <a:latin typeface="Carlito"/>
                <a:cs typeface="Carlito"/>
              </a:rPr>
              <a:t>immutable </a:t>
            </a:r>
            <a:r>
              <a:rPr sz="2400" b="1" dirty="0">
                <a:latin typeface="Carlito"/>
                <a:cs typeface="Carlito"/>
              </a:rPr>
              <a:t>objects </a:t>
            </a:r>
            <a:r>
              <a:rPr sz="2400" dirty="0">
                <a:latin typeface="Carlito"/>
                <a:cs typeface="Carlito"/>
              </a:rPr>
              <a:t>i.e. their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5" dirty="0">
                <a:latin typeface="Carlito"/>
                <a:cs typeface="Carlito"/>
              </a:rPr>
              <a:t>cannot be changed 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created. </a:t>
            </a:r>
            <a:r>
              <a:rPr sz="2400" spc="-5" dirty="0">
                <a:latin typeface="Carlito"/>
                <a:cs typeface="Carlito"/>
              </a:rPr>
              <a:t>Since String objects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immutable they </a:t>
            </a:r>
            <a:r>
              <a:rPr sz="2400" spc="-10" dirty="0">
                <a:latin typeface="Carlito"/>
                <a:cs typeface="Carlito"/>
              </a:rPr>
              <a:t>can  </a:t>
            </a:r>
            <a:r>
              <a:rPr sz="2400" spc="-5" dirty="0">
                <a:latin typeface="Carlito"/>
                <a:cs typeface="Carlito"/>
              </a:rPr>
              <a:t>only be </a:t>
            </a:r>
            <a:r>
              <a:rPr sz="2400" spc="-10" dirty="0">
                <a:latin typeface="Carlito"/>
                <a:cs typeface="Carlito"/>
              </a:rPr>
              <a:t>shared </a:t>
            </a:r>
            <a:r>
              <a:rPr sz="2400" spc="-5" dirty="0">
                <a:latin typeface="Carlito"/>
                <a:cs typeface="Carlito"/>
              </a:rPr>
              <a:t>but not modified.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2286000" cy="228600"/>
          </a:xfrm>
          <a:custGeom>
            <a:avLst/>
            <a:gdLst/>
            <a:ahLst/>
            <a:cxnLst/>
            <a:rect l="l" t="t" r="r" b="b"/>
            <a:pathLst>
              <a:path w="2286000" h="228600">
                <a:moveTo>
                  <a:pt x="0" y="228601"/>
                </a:moveTo>
                <a:lnTo>
                  <a:pt x="2286000" y="228601"/>
                </a:lnTo>
                <a:lnTo>
                  <a:pt x="2286000" y="0"/>
                </a:lnTo>
                <a:lnTo>
                  <a:pt x="0" y="0"/>
                </a:lnTo>
                <a:lnTo>
                  <a:pt x="0" y="2286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8470392" y="0"/>
                </a:lnTo>
                <a:lnTo>
                  <a:pt x="8470392" y="228600"/>
                </a:lnTo>
                <a:lnTo>
                  <a:pt x="0" y="228600"/>
                </a:lnTo>
                <a:lnTo>
                  <a:pt x="0" y="338328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338328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0" y="64007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228601"/>
                </a:moveTo>
                <a:lnTo>
                  <a:pt x="1295400" y="228601"/>
                </a:lnTo>
                <a:lnTo>
                  <a:pt x="1295400" y="0"/>
                </a:lnTo>
                <a:lnTo>
                  <a:pt x="0" y="0"/>
                </a:lnTo>
                <a:lnTo>
                  <a:pt x="0" y="2286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8991600" cy="2438400"/>
            <a:chOff x="0" y="0"/>
            <a:chExt cx="8991600" cy="24384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685800"/>
              <a:ext cx="8915400" cy="1752600"/>
            </a:xfrm>
            <a:custGeom>
              <a:avLst/>
              <a:gdLst/>
              <a:ahLst/>
              <a:cxnLst/>
              <a:rect l="l" t="t" r="r" b="b"/>
              <a:pathLst>
                <a:path w="8915400" h="1752600">
                  <a:moveTo>
                    <a:pt x="89154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8915400" y="17526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939" y="670305"/>
            <a:ext cx="8462010" cy="1273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rlito"/>
                <a:cs typeface="Carlito"/>
              </a:rPr>
              <a:t>String pool </a:t>
            </a:r>
            <a:r>
              <a:rPr sz="2100" dirty="0">
                <a:latin typeface="Carlito"/>
                <a:cs typeface="Carlito"/>
              </a:rPr>
              <a:t>is a </a:t>
            </a:r>
            <a:r>
              <a:rPr sz="2100" spc="-15" dirty="0">
                <a:latin typeface="Carlito"/>
                <a:cs typeface="Carlito"/>
              </a:rPr>
              <a:t>fixed </a:t>
            </a:r>
            <a:r>
              <a:rPr sz="2100" spc="-5" dirty="0">
                <a:latin typeface="Carlito"/>
                <a:cs typeface="Carlito"/>
              </a:rPr>
              <a:t>block of </a:t>
            </a:r>
            <a:r>
              <a:rPr sz="2100" dirty="0">
                <a:latin typeface="Carlito"/>
                <a:cs typeface="Carlito"/>
              </a:rPr>
              <a:t>memory within </a:t>
            </a:r>
            <a:r>
              <a:rPr sz="2100" spc="-5" dirty="0">
                <a:latin typeface="Carlito"/>
                <a:cs typeface="Carlito"/>
              </a:rPr>
              <a:t>heap </a:t>
            </a:r>
            <a:r>
              <a:rPr sz="2100" spc="-10" dirty="0">
                <a:latin typeface="Carlito"/>
                <a:cs typeface="Carlito"/>
              </a:rPr>
              <a:t>where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string </a:t>
            </a:r>
            <a:r>
              <a:rPr sz="2100" spc="-5" dirty="0">
                <a:latin typeface="Carlito"/>
                <a:cs typeface="Carlito"/>
              </a:rPr>
              <a:t>objects 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5" dirty="0">
                <a:latin typeface="Carlito"/>
                <a:cs typeface="Carlito"/>
              </a:rPr>
              <a:t>held </a:t>
            </a:r>
            <a:r>
              <a:rPr sz="2100" spc="-10" dirty="0">
                <a:latin typeface="Carlito"/>
                <a:cs typeface="Carlito"/>
              </a:rPr>
              <a:t>by</a:t>
            </a:r>
            <a:r>
              <a:rPr sz="2100" dirty="0">
                <a:latin typeface="Carlito"/>
                <a:cs typeface="Carlito"/>
              </a:rPr>
              <a:t> JVM.</a:t>
            </a: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ts val="2395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Carlito"/>
                <a:cs typeface="Carlito"/>
              </a:rPr>
              <a:t>If a </a:t>
            </a:r>
            <a:r>
              <a:rPr sz="2100" spc="-10" dirty="0">
                <a:latin typeface="Carlito"/>
                <a:cs typeface="Carlito"/>
              </a:rPr>
              <a:t>string </a:t>
            </a:r>
            <a:r>
              <a:rPr sz="2100" spc="-5" dirty="0">
                <a:latin typeface="Carlito"/>
                <a:cs typeface="Carlito"/>
              </a:rPr>
              <a:t>object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created </a:t>
            </a:r>
            <a:r>
              <a:rPr sz="2100" spc="-5" dirty="0">
                <a:latin typeface="Carlito"/>
                <a:cs typeface="Carlito"/>
              </a:rPr>
              <a:t>directly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using </a:t>
            </a:r>
            <a:r>
              <a:rPr sz="2100" spc="-10" dirty="0">
                <a:latin typeface="Carlito"/>
                <a:cs typeface="Carlito"/>
              </a:rPr>
              <a:t>assignment </a:t>
            </a:r>
            <a:r>
              <a:rPr sz="2100" spc="-15" dirty="0">
                <a:latin typeface="Carlito"/>
                <a:cs typeface="Carlito"/>
              </a:rPr>
              <a:t>operator</a:t>
            </a:r>
            <a:r>
              <a:rPr sz="2100" spc="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</a:t>
            </a:r>
            <a:endParaRPr sz="2100">
              <a:latin typeface="Carlito"/>
              <a:cs typeface="Carlito"/>
            </a:endParaRPr>
          </a:p>
          <a:p>
            <a:pPr marL="927100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String s1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35" dirty="0">
                <a:latin typeface="Carlito"/>
                <a:cs typeface="Carlito"/>
              </a:rPr>
              <a:t>“Hello”, </a:t>
            </a:r>
            <a:r>
              <a:rPr sz="2100" dirty="0">
                <a:latin typeface="Carlito"/>
                <a:cs typeface="Carlito"/>
              </a:rPr>
              <a:t>then </a:t>
            </a:r>
            <a:r>
              <a:rPr sz="2100" spc="-5" dirty="0">
                <a:latin typeface="Carlito"/>
                <a:cs typeface="Carlito"/>
              </a:rPr>
              <a:t>it is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String </a:t>
            </a:r>
            <a:r>
              <a:rPr sz="2100" spc="-15" dirty="0">
                <a:latin typeface="Carlito"/>
                <a:cs typeface="Carlito"/>
              </a:rPr>
              <a:t>constant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pool.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1950846"/>
            <a:ext cx="71253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0" indent="-9467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58850" algn="l"/>
                <a:tab pos="959485" algn="l"/>
                <a:tab pos="3919220" algn="l"/>
              </a:tabLst>
            </a:pPr>
            <a:r>
              <a:rPr sz="2100" spc="-5" dirty="0">
                <a:latin typeface="Carlito"/>
                <a:cs typeface="Carlito"/>
              </a:rPr>
              <a:t>String s2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5" dirty="0">
                <a:latin typeface="Carlito"/>
                <a:cs typeface="Carlito"/>
              </a:rPr>
              <a:t>“Hello” </a:t>
            </a:r>
            <a:r>
              <a:rPr sz="2100" spc="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then	s1 == s2 will be </a:t>
            </a:r>
            <a:r>
              <a:rPr sz="2100" dirty="0">
                <a:latin typeface="Carlito"/>
                <a:cs typeface="Carlito"/>
              </a:rPr>
              <a:t>true </a:t>
            </a:r>
            <a:r>
              <a:rPr sz="2100" spc="-5" dirty="0">
                <a:latin typeface="Carlito"/>
                <a:cs typeface="Carlito"/>
              </a:rPr>
              <a:t>or </a:t>
            </a:r>
            <a:r>
              <a:rPr sz="2100" spc="-10" dirty="0">
                <a:latin typeface="Carlito"/>
                <a:cs typeface="Carlito"/>
              </a:rPr>
              <a:t>false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?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6909" y="4925826"/>
            <a:ext cx="52324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7637" y="3195637"/>
            <a:ext cx="8696325" cy="3438525"/>
            <a:chOff x="147637" y="3195637"/>
            <a:chExt cx="8696325" cy="3438525"/>
          </a:xfrm>
        </p:grpSpPr>
        <p:sp>
          <p:nvSpPr>
            <p:cNvPr id="14" name="object 14"/>
            <p:cNvSpPr/>
            <p:nvPr/>
          </p:nvSpPr>
          <p:spPr>
            <a:xfrm>
              <a:off x="152400" y="3200399"/>
              <a:ext cx="8686800" cy="3429000"/>
            </a:xfrm>
            <a:custGeom>
              <a:avLst/>
              <a:gdLst/>
              <a:ahLst/>
              <a:cxnLst/>
              <a:rect l="l" t="t" r="r" b="b"/>
              <a:pathLst>
                <a:path w="8686800" h="3429000">
                  <a:moveTo>
                    <a:pt x="8686800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2340864"/>
                  </a:lnTo>
                  <a:lnTo>
                    <a:pt x="0" y="3200400"/>
                  </a:lnTo>
                  <a:lnTo>
                    <a:pt x="0" y="3429000"/>
                  </a:lnTo>
                  <a:lnTo>
                    <a:pt x="6858000" y="3429000"/>
                  </a:lnTo>
                  <a:lnTo>
                    <a:pt x="6858000" y="3200400"/>
                  </a:lnTo>
                  <a:lnTo>
                    <a:pt x="8317992" y="3200400"/>
                  </a:lnTo>
                  <a:lnTo>
                    <a:pt x="8317992" y="3429000"/>
                  </a:lnTo>
                  <a:lnTo>
                    <a:pt x="8686800" y="3429000"/>
                  </a:lnTo>
                  <a:lnTo>
                    <a:pt x="8686800" y="3200400"/>
                  </a:lnTo>
                  <a:lnTo>
                    <a:pt x="8686800" y="2340864"/>
                  </a:lnTo>
                  <a:lnTo>
                    <a:pt x="8686800" y="36576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400" y="3200400"/>
              <a:ext cx="8686800" cy="3429000"/>
            </a:xfrm>
            <a:custGeom>
              <a:avLst/>
              <a:gdLst/>
              <a:ahLst/>
              <a:cxnLst/>
              <a:rect l="l" t="t" r="r" b="b"/>
              <a:pathLst>
                <a:path w="8686800" h="3429000">
                  <a:moveTo>
                    <a:pt x="0" y="3429000"/>
                  </a:moveTo>
                  <a:lnTo>
                    <a:pt x="8686800" y="34290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2" y="217627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2" y="217627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4800" y="3733800"/>
            <a:ext cx="20574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Trebuchet MS"/>
                <a:cs typeface="Trebuchet MS"/>
              </a:rPr>
              <a:t>Runtime </a:t>
            </a:r>
            <a:r>
              <a:rPr sz="1400" spc="-5" dirty="0">
                <a:latin typeface="Trebuchet MS"/>
                <a:cs typeface="Trebuchet MS"/>
              </a:rPr>
              <a:t>constant</a:t>
            </a:r>
            <a:r>
              <a:rPr sz="1400" spc="3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816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2" y="256031"/>
                </a:lnTo>
                <a:lnTo>
                  <a:pt x="1459992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86171" y="3710940"/>
            <a:ext cx="1450975" cy="264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rebuchet MS"/>
                <a:cs typeface="Trebuchet MS"/>
              </a:rPr>
              <a:t>Heap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94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1" y="256031"/>
                </a:lnTo>
                <a:lnTo>
                  <a:pt x="1459991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23972" y="3710940"/>
            <a:ext cx="1450975" cy="264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95637" y="4070413"/>
            <a:ext cx="898525" cy="659130"/>
            <a:chOff x="3195637" y="4070413"/>
            <a:chExt cx="898525" cy="659130"/>
          </a:xfrm>
        </p:grpSpPr>
        <p:sp>
          <p:nvSpPr>
            <p:cNvPr id="28" name="object 28"/>
            <p:cNvSpPr/>
            <p:nvPr/>
          </p:nvSpPr>
          <p:spPr>
            <a:xfrm>
              <a:off x="3200400" y="4075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0400" y="4075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00400" y="45323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0400" y="45323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23972" y="4016120"/>
            <a:ext cx="1450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  <a:p>
            <a:pPr marL="191770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3437" y="4561141"/>
            <a:ext cx="708025" cy="777875"/>
            <a:chOff x="833437" y="4561141"/>
            <a:chExt cx="708025" cy="777875"/>
          </a:xfrm>
        </p:grpSpPr>
        <p:sp>
          <p:nvSpPr>
            <p:cNvPr id="34" name="object 34"/>
            <p:cNvSpPr/>
            <p:nvPr/>
          </p:nvSpPr>
          <p:spPr>
            <a:xfrm>
              <a:off x="838200" y="45659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8" y="2992"/>
                  </a:lnTo>
                  <a:lnTo>
                    <a:pt x="263063" y="11730"/>
                  </a:lnTo>
                  <a:lnTo>
                    <a:pt x="222858" y="25852"/>
                  </a:lnTo>
                  <a:lnTo>
                    <a:pt x="184930" y="44999"/>
                  </a:lnTo>
                  <a:lnTo>
                    <a:pt x="149605" y="68812"/>
                  </a:lnTo>
                  <a:lnTo>
                    <a:pt x="117212" y="96929"/>
                  </a:lnTo>
                  <a:lnTo>
                    <a:pt x="88077" y="128991"/>
                  </a:lnTo>
                  <a:lnTo>
                    <a:pt x="62527" y="164639"/>
                  </a:lnTo>
                  <a:lnTo>
                    <a:pt x="40889" y="203511"/>
                  </a:lnTo>
                  <a:lnTo>
                    <a:pt x="23491" y="245248"/>
                  </a:lnTo>
                  <a:lnTo>
                    <a:pt x="10658" y="289489"/>
                  </a:lnTo>
                  <a:lnTo>
                    <a:pt x="2719" y="335876"/>
                  </a:lnTo>
                  <a:lnTo>
                    <a:pt x="0" y="384048"/>
                  </a:lnTo>
                  <a:lnTo>
                    <a:pt x="2719" y="432219"/>
                  </a:lnTo>
                  <a:lnTo>
                    <a:pt x="10658" y="478606"/>
                  </a:lnTo>
                  <a:lnTo>
                    <a:pt x="23491" y="522847"/>
                  </a:lnTo>
                  <a:lnTo>
                    <a:pt x="40889" y="564584"/>
                  </a:lnTo>
                  <a:lnTo>
                    <a:pt x="62527" y="603456"/>
                  </a:lnTo>
                  <a:lnTo>
                    <a:pt x="88077" y="639104"/>
                  </a:lnTo>
                  <a:lnTo>
                    <a:pt x="117212" y="671166"/>
                  </a:lnTo>
                  <a:lnTo>
                    <a:pt x="149605" y="699283"/>
                  </a:lnTo>
                  <a:lnTo>
                    <a:pt x="184930" y="723096"/>
                  </a:lnTo>
                  <a:lnTo>
                    <a:pt x="222858" y="742243"/>
                  </a:lnTo>
                  <a:lnTo>
                    <a:pt x="263063" y="756365"/>
                  </a:lnTo>
                  <a:lnTo>
                    <a:pt x="305218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5"/>
                  </a:lnTo>
                  <a:lnTo>
                    <a:pt x="475149" y="742243"/>
                  </a:lnTo>
                  <a:lnTo>
                    <a:pt x="513078" y="723096"/>
                  </a:lnTo>
                  <a:lnTo>
                    <a:pt x="548402" y="699283"/>
                  </a:lnTo>
                  <a:lnTo>
                    <a:pt x="580794" y="671166"/>
                  </a:lnTo>
                  <a:lnTo>
                    <a:pt x="609927" y="639104"/>
                  </a:lnTo>
                  <a:lnTo>
                    <a:pt x="635474" y="603456"/>
                  </a:lnTo>
                  <a:lnTo>
                    <a:pt x="657109" y="564584"/>
                  </a:lnTo>
                  <a:lnTo>
                    <a:pt x="674505" y="522847"/>
                  </a:lnTo>
                  <a:lnTo>
                    <a:pt x="687335" y="478606"/>
                  </a:lnTo>
                  <a:lnTo>
                    <a:pt x="695273" y="432219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8200" y="45659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9" y="335876"/>
                  </a:lnTo>
                  <a:lnTo>
                    <a:pt x="10658" y="289489"/>
                  </a:lnTo>
                  <a:lnTo>
                    <a:pt x="23491" y="245248"/>
                  </a:lnTo>
                  <a:lnTo>
                    <a:pt x="40889" y="203511"/>
                  </a:lnTo>
                  <a:lnTo>
                    <a:pt x="62527" y="164639"/>
                  </a:lnTo>
                  <a:lnTo>
                    <a:pt x="88077" y="128991"/>
                  </a:lnTo>
                  <a:lnTo>
                    <a:pt x="117212" y="96929"/>
                  </a:lnTo>
                  <a:lnTo>
                    <a:pt x="149605" y="68812"/>
                  </a:lnTo>
                  <a:lnTo>
                    <a:pt x="184930" y="44999"/>
                  </a:lnTo>
                  <a:lnTo>
                    <a:pt x="222858" y="25852"/>
                  </a:lnTo>
                  <a:lnTo>
                    <a:pt x="263063" y="11730"/>
                  </a:lnTo>
                  <a:lnTo>
                    <a:pt x="305218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19"/>
                  </a:lnTo>
                  <a:lnTo>
                    <a:pt x="687335" y="478606"/>
                  </a:lnTo>
                  <a:lnTo>
                    <a:pt x="674505" y="522847"/>
                  </a:lnTo>
                  <a:lnTo>
                    <a:pt x="657109" y="564584"/>
                  </a:lnTo>
                  <a:lnTo>
                    <a:pt x="635474" y="603456"/>
                  </a:lnTo>
                  <a:lnTo>
                    <a:pt x="609927" y="639104"/>
                  </a:lnTo>
                  <a:lnTo>
                    <a:pt x="580794" y="671166"/>
                  </a:lnTo>
                  <a:lnTo>
                    <a:pt x="548402" y="699283"/>
                  </a:lnTo>
                  <a:lnTo>
                    <a:pt x="513078" y="723096"/>
                  </a:lnTo>
                  <a:lnTo>
                    <a:pt x="475149" y="742243"/>
                  </a:lnTo>
                  <a:lnTo>
                    <a:pt x="434941" y="756365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8" y="765103"/>
                  </a:lnTo>
                  <a:lnTo>
                    <a:pt x="263063" y="756365"/>
                  </a:lnTo>
                  <a:lnTo>
                    <a:pt x="222858" y="742243"/>
                  </a:lnTo>
                  <a:lnTo>
                    <a:pt x="184930" y="723096"/>
                  </a:lnTo>
                  <a:lnTo>
                    <a:pt x="149605" y="699283"/>
                  </a:lnTo>
                  <a:lnTo>
                    <a:pt x="117212" y="671166"/>
                  </a:lnTo>
                  <a:lnTo>
                    <a:pt x="88077" y="639104"/>
                  </a:lnTo>
                  <a:lnTo>
                    <a:pt x="62527" y="603456"/>
                  </a:lnTo>
                  <a:lnTo>
                    <a:pt x="40889" y="564584"/>
                  </a:lnTo>
                  <a:lnTo>
                    <a:pt x="23491" y="522847"/>
                  </a:lnTo>
                  <a:lnTo>
                    <a:pt x="10658" y="478606"/>
                  </a:lnTo>
                  <a:lnTo>
                    <a:pt x="2719" y="432219"/>
                  </a:lnTo>
                  <a:lnTo>
                    <a:pt x="0" y="3840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0234" y="4795266"/>
            <a:ext cx="55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71600" y="4184903"/>
            <a:ext cx="4343400" cy="2554605"/>
            <a:chOff x="1371600" y="4184903"/>
            <a:chExt cx="4343400" cy="2554605"/>
          </a:xfrm>
        </p:grpSpPr>
        <p:sp>
          <p:nvSpPr>
            <p:cNvPr id="38" name="object 38"/>
            <p:cNvSpPr/>
            <p:nvPr/>
          </p:nvSpPr>
          <p:spPr>
            <a:xfrm>
              <a:off x="1371600" y="4184903"/>
              <a:ext cx="1830705" cy="719455"/>
            </a:xfrm>
            <a:custGeom>
              <a:avLst/>
              <a:gdLst/>
              <a:ahLst/>
              <a:cxnLst/>
              <a:rect l="l" t="t" r="r" b="b"/>
              <a:pathLst>
                <a:path w="1830705" h="719454">
                  <a:moveTo>
                    <a:pt x="1829689" y="469646"/>
                  </a:moveTo>
                  <a:lnTo>
                    <a:pt x="1827911" y="456946"/>
                  </a:lnTo>
                  <a:lnTo>
                    <a:pt x="227037" y="675335"/>
                  </a:lnTo>
                  <a:lnTo>
                    <a:pt x="222758" y="643890"/>
                  </a:lnTo>
                  <a:lnTo>
                    <a:pt x="152400" y="691896"/>
                  </a:lnTo>
                  <a:lnTo>
                    <a:pt x="233045" y="719328"/>
                  </a:lnTo>
                  <a:lnTo>
                    <a:pt x="228981" y="689610"/>
                  </a:lnTo>
                  <a:lnTo>
                    <a:pt x="228752" y="687895"/>
                  </a:lnTo>
                  <a:lnTo>
                    <a:pt x="1829689" y="469646"/>
                  </a:lnTo>
                  <a:close/>
                </a:path>
                <a:path w="1830705" h="719454">
                  <a:moveTo>
                    <a:pt x="1830451" y="12192"/>
                  </a:moveTo>
                  <a:lnTo>
                    <a:pt x="1827149" y="0"/>
                  </a:lnTo>
                  <a:lnTo>
                    <a:pt x="71869" y="476846"/>
                  </a:lnTo>
                  <a:lnTo>
                    <a:pt x="63500" y="446151"/>
                  </a:lnTo>
                  <a:lnTo>
                    <a:pt x="0" y="502920"/>
                  </a:lnTo>
                  <a:lnTo>
                    <a:pt x="83566" y="519684"/>
                  </a:lnTo>
                  <a:lnTo>
                    <a:pt x="76111" y="492379"/>
                  </a:lnTo>
                  <a:lnTo>
                    <a:pt x="75196" y="489064"/>
                  </a:lnTo>
                  <a:lnTo>
                    <a:pt x="183045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6000" y="6400799"/>
              <a:ext cx="3429000" cy="338455"/>
            </a:xfrm>
            <a:custGeom>
              <a:avLst/>
              <a:gdLst/>
              <a:ahLst/>
              <a:cxnLst/>
              <a:rect l="l" t="t" r="r" b="b"/>
              <a:pathLst>
                <a:path w="3429000" h="338454">
                  <a:moveTo>
                    <a:pt x="342900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3429000" y="338328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364994" y="6429247"/>
            <a:ext cx="215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05637" y="3549205"/>
            <a:ext cx="1470025" cy="1332865"/>
            <a:chOff x="7005637" y="3549205"/>
            <a:chExt cx="1470025" cy="1332865"/>
          </a:xfrm>
        </p:grpSpPr>
        <p:sp>
          <p:nvSpPr>
            <p:cNvPr id="42" name="object 42"/>
            <p:cNvSpPr/>
            <p:nvPr/>
          </p:nvSpPr>
          <p:spPr>
            <a:xfrm>
              <a:off x="7010400" y="38099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0400" y="37886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89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459992" y="25603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2"/>
                  </a:moveTo>
                  <a:lnTo>
                    <a:pt x="1459992" y="25603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010400" y="3553967"/>
            <a:ext cx="1460500" cy="256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005637" y="5306567"/>
            <a:ext cx="1470025" cy="1327785"/>
            <a:chOff x="7005637" y="5306567"/>
            <a:chExt cx="1470025" cy="1327785"/>
          </a:xfrm>
        </p:grpSpPr>
        <p:sp>
          <p:nvSpPr>
            <p:cNvPr id="48" name="object 48"/>
            <p:cNvSpPr/>
            <p:nvPr/>
          </p:nvSpPr>
          <p:spPr>
            <a:xfrm>
              <a:off x="7010400" y="55625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0400" y="55412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90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459992" y="25603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10400" y="5306567"/>
            <a:ext cx="1460500" cy="256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72400" y="1981200"/>
            <a:ext cx="914400" cy="431800"/>
          </a:xfrm>
          <a:prstGeom prst="rect">
            <a:avLst/>
          </a:prstGeom>
          <a:solidFill>
            <a:srgbClr val="FAC495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400" y="2554223"/>
            <a:ext cx="4267200" cy="646430"/>
          </a:xfrm>
          <a:prstGeom prst="rect">
            <a:avLst/>
          </a:prstGeom>
          <a:solidFill>
            <a:srgbClr val="E4ECD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5276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out.println(s1.hashCode());  </a:t>
            </a: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out.println(s2.hashCode());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76800" y="2590800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56428" y="2618359"/>
            <a:ext cx="3769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5" dirty="0">
                <a:latin typeface="Trebuchet MS"/>
                <a:cs typeface="Trebuchet MS"/>
              </a:rPr>
              <a:t>hashcode. </a:t>
            </a:r>
            <a:r>
              <a:rPr sz="1800" spc="-90" dirty="0">
                <a:latin typeface="Trebuchet MS"/>
                <a:cs typeface="Trebuchet MS"/>
              </a:rPr>
              <a:t>Two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 </a:t>
            </a:r>
            <a:r>
              <a:rPr sz="1800" spc="-10" dirty="0">
                <a:latin typeface="Trebuchet MS"/>
                <a:cs typeface="Trebuchet MS"/>
              </a:rPr>
              <a:t>objects </a:t>
            </a:r>
            <a:r>
              <a:rPr sz="1800" spc="-5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hashcode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60856" y="0"/>
            <a:ext cx="7424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String Pool or Run time Constant</a:t>
            </a:r>
            <a:r>
              <a:rPr sz="3200" spc="-175" dirty="0"/>
              <a:t> </a:t>
            </a:r>
            <a:r>
              <a:rPr sz="3200" dirty="0"/>
              <a:t>Pool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199"/>
                </a:moveTo>
                <a:lnTo>
                  <a:pt x="152400" y="457199"/>
                </a:lnTo>
                <a:lnTo>
                  <a:pt x="152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000" y="6400798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199"/>
                </a:moveTo>
                <a:lnTo>
                  <a:pt x="381000" y="457199"/>
                </a:lnTo>
                <a:lnTo>
                  <a:pt x="381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838199"/>
            <a:ext cx="8991600" cy="2286000"/>
          </a:xfrm>
          <a:custGeom>
            <a:avLst/>
            <a:gdLst/>
            <a:ahLst/>
            <a:cxnLst/>
            <a:rect l="l" t="t" r="r" b="b"/>
            <a:pathLst>
              <a:path w="8991600" h="2286000">
                <a:moveTo>
                  <a:pt x="8991600" y="0"/>
                </a:moveTo>
                <a:lnTo>
                  <a:pt x="0" y="0"/>
                </a:lnTo>
                <a:lnTo>
                  <a:pt x="0" y="2133600"/>
                </a:lnTo>
                <a:lnTo>
                  <a:pt x="0" y="2286000"/>
                </a:lnTo>
                <a:lnTo>
                  <a:pt x="8991600" y="2286000"/>
                </a:lnTo>
                <a:lnTo>
                  <a:pt x="8991600" y="213360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455" y="863853"/>
            <a:ext cx="7688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rebuchet MS"/>
                <a:cs typeface="Trebuchet MS"/>
              </a:rPr>
              <a:t>If </a:t>
            </a:r>
            <a:r>
              <a:rPr sz="2100" dirty="0">
                <a:latin typeface="Trebuchet MS"/>
                <a:cs typeface="Trebuchet MS"/>
              </a:rPr>
              <a:t>a </a:t>
            </a:r>
            <a:r>
              <a:rPr sz="2100" spc="-5" dirty="0">
                <a:latin typeface="Trebuchet MS"/>
                <a:cs typeface="Trebuchet MS"/>
              </a:rPr>
              <a:t>String object is created using new </a:t>
            </a:r>
            <a:r>
              <a:rPr sz="2100" spc="-35" dirty="0">
                <a:latin typeface="Trebuchet MS"/>
                <a:cs typeface="Trebuchet MS"/>
              </a:rPr>
              <a:t>operator, </a:t>
            </a:r>
            <a:r>
              <a:rPr sz="2100" spc="-5" dirty="0">
                <a:latin typeface="Trebuchet MS"/>
                <a:cs typeface="Trebuchet MS"/>
              </a:rPr>
              <a:t>then memory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is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1120263"/>
            <a:ext cx="385699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latin typeface="Trebuchet MS"/>
                <a:cs typeface="Trebuchet MS"/>
              </a:rPr>
              <a:t>allocated in the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heap.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Trebuchet MS"/>
                <a:cs typeface="Trebuchet MS"/>
              </a:rPr>
              <a:t>String </a:t>
            </a:r>
            <a:r>
              <a:rPr sz="2100" i="1" dirty="0">
                <a:latin typeface="Trebuchet MS"/>
                <a:cs typeface="Trebuchet MS"/>
              </a:rPr>
              <a:t>s1 = </a:t>
            </a:r>
            <a:r>
              <a:rPr sz="2100" i="1" spc="-5" dirty="0">
                <a:latin typeface="Trebuchet MS"/>
                <a:cs typeface="Trebuchet MS"/>
              </a:rPr>
              <a:t>new</a:t>
            </a:r>
            <a:r>
              <a:rPr sz="2100" i="1" spc="-15" dirty="0">
                <a:latin typeface="Trebuchet MS"/>
                <a:cs typeface="Trebuchet MS"/>
              </a:rPr>
              <a:t> </a:t>
            </a:r>
            <a:r>
              <a:rPr sz="2100" i="1" spc="-5" dirty="0">
                <a:latin typeface="Trebuchet MS"/>
                <a:cs typeface="Trebuchet MS"/>
              </a:rPr>
              <a:t>String(“Hello”);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Trebuchet MS"/>
                <a:cs typeface="Trebuchet MS"/>
              </a:rPr>
              <a:t>String </a:t>
            </a:r>
            <a:r>
              <a:rPr sz="2100" i="1" dirty="0">
                <a:latin typeface="Trebuchet MS"/>
                <a:cs typeface="Trebuchet MS"/>
              </a:rPr>
              <a:t>s2 = new</a:t>
            </a:r>
            <a:r>
              <a:rPr sz="2100" i="1" spc="-25" dirty="0">
                <a:latin typeface="Trebuchet MS"/>
                <a:cs typeface="Trebuchet MS"/>
              </a:rPr>
              <a:t> </a:t>
            </a:r>
            <a:r>
              <a:rPr sz="2100" i="1" spc="-5" dirty="0">
                <a:latin typeface="Trebuchet MS"/>
                <a:cs typeface="Trebuchet MS"/>
              </a:rPr>
              <a:t>String(“Hello”);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000" y="29718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914400" y="0"/>
                </a:moveTo>
                <a:lnTo>
                  <a:pt x="0" y="0"/>
                </a:lnTo>
                <a:lnTo>
                  <a:pt x="0" y="431291"/>
                </a:lnTo>
                <a:lnTo>
                  <a:pt x="914400" y="431291"/>
                </a:lnTo>
                <a:lnTo>
                  <a:pt x="914400" y="0"/>
                </a:lnTo>
                <a:close/>
              </a:path>
            </a:pathLst>
          </a:custGeom>
          <a:solidFill>
            <a:srgbClr val="FAC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144" y="2720466"/>
            <a:ext cx="4015104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100" dirty="0">
                <a:latin typeface="Trebuchet MS"/>
                <a:cs typeface="Trebuchet MS"/>
              </a:rPr>
              <a:t>s1 </a:t>
            </a:r>
            <a:r>
              <a:rPr sz="2100" spc="-5" dirty="0">
                <a:latin typeface="Trebuchet MS"/>
                <a:cs typeface="Trebuchet MS"/>
              </a:rPr>
              <a:t>== </a:t>
            </a:r>
            <a:r>
              <a:rPr sz="2100" dirty="0">
                <a:latin typeface="Trebuchet MS"/>
                <a:cs typeface="Trebuchet MS"/>
              </a:rPr>
              <a:t>s2 </a:t>
            </a:r>
            <a:r>
              <a:rPr sz="2100" spc="-5" dirty="0">
                <a:latin typeface="Trebuchet MS"/>
                <a:cs typeface="Trebuchet MS"/>
              </a:rPr>
              <a:t>will be true </a:t>
            </a:r>
            <a:r>
              <a:rPr sz="2100" dirty="0">
                <a:latin typeface="Trebuchet MS"/>
                <a:cs typeface="Trebuchet MS"/>
              </a:rPr>
              <a:t>or false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?</a:t>
            </a:r>
            <a:endParaRPr sz="2100">
              <a:latin typeface="Trebuchet MS"/>
              <a:cs typeface="Trebuchet MS"/>
            </a:endParaRPr>
          </a:p>
          <a:p>
            <a:pPr marL="3403600">
              <a:lnSpc>
                <a:spcPts val="2470"/>
              </a:lnSpc>
            </a:pPr>
            <a:r>
              <a:rPr sz="2200" spc="-5" dirty="0">
                <a:latin typeface="Trebuchet MS"/>
                <a:cs typeface="Trebuchet MS"/>
              </a:rPr>
              <a:t>false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8675" y="4925826"/>
            <a:ext cx="4181475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copyright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2016©Digitech</a:t>
            </a:r>
            <a:r>
              <a:rPr sz="1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637" y="3424236"/>
            <a:ext cx="8620125" cy="3438525"/>
            <a:chOff x="147637" y="3424236"/>
            <a:chExt cx="8620125" cy="3438525"/>
          </a:xfrm>
        </p:grpSpPr>
        <p:sp>
          <p:nvSpPr>
            <p:cNvPr id="12" name="object 12"/>
            <p:cNvSpPr/>
            <p:nvPr/>
          </p:nvSpPr>
          <p:spPr>
            <a:xfrm>
              <a:off x="152400" y="3428999"/>
              <a:ext cx="8610600" cy="3429000"/>
            </a:xfrm>
            <a:custGeom>
              <a:avLst/>
              <a:gdLst/>
              <a:ahLst/>
              <a:cxnLst/>
              <a:rect l="l" t="t" r="r" b="b"/>
              <a:pathLst>
                <a:path w="8610600" h="3429000">
                  <a:moveTo>
                    <a:pt x="86106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8610600" y="3429000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3428999"/>
              <a:ext cx="8610600" cy="3429000"/>
            </a:xfrm>
            <a:custGeom>
              <a:avLst/>
              <a:gdLst/>
              <a:ahLst/>
              <a:cxnLst/>
              <a:rect l="l" t="t" r="r" b="b"/>
              <a:pathLst>
                <a:path w="8610600" h="3429000">
                  <a:moveTo>
                    <a:pt x="0" y="3429000"/>
                  </a:moveTo>
                  <a:lnTo>
                    <a:pt x="8610600" y="3429000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2" y="217627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2" y="217627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8600" y="3706367"/>
            <a:ext cx="2057400" cy="25654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30"/>
              </a:spcBef>
            </a:pPr>
            <a:r>
              <a:rPr sz="1400" spc="-15" dirty="0">
                <a:latin typeface="Trebuchet MS"/>
                <a:cs typeface="Trebuchet MS"/>
              </a:rPr>
              <a:t>Run </a:t>
            </a:r>
            <a:r>
              <a:rPr sz="1400" spc="-5" dirty="0">
                <a:latin typeface="Trebuchet MS"/>
                <a:cs typeface="Trebuchet MS"/>
              </a:rPr>
              <a:t>time constant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1600" y="3733800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2" y="256031"/>
                </a:lnTo>
                <a:lnTo>
                  <a:pt x="1459992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8903" y="3737228"/>
            <a:ext cx="420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H</a:t>
            </a:r>
            <a:r>
              <a:rPr sz="1400" spc="-5" dirty="0">
                <a:latin typeface="Trebuchet MS"/>
                <a:cs typeface="Trebuchet MS"/>
              </a:rPr>
              <a:t>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94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1" y="256031"/>
                </a:lnTo>
                <a:lnTo>
                  <a:pt x="1459991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30042" y="3709796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95637" y="4984813"/>
            <a:ext cx="898525" cy="201930"/>
            <a:chOff x="3195637" y="4984813"/>
            <a:chExt cx="898525" cy="201930"/>
          </a:xfrm>
        </p:grpSpPr>
        <p:sp>
          <p:nvSpPr>
            <p:cNvPr id="26" name="object 26"/>
            <p:cNvSpPr/>
            <p:nvPr/>
          </p:nvSpPr>
          <p:spPr>
            <a:xfrm>
              <a:off x="3200400" y="49895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0400" y="49895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30853" y="4930902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95637" y="5594413"/>
            <a:ext cx="898525" cy="201930"/>
            <a:chOff x="3195637" y="5594413"/>
            <a:chExt cx="898525" cy="201930"/>
          </a:xfrm>
        </p:grpSpPr>
        <p:sp>
          <p:nvSpPr>
            <p:cNvPr id="30" name="object 30"/>
            <p:cNvSpPr/>
            <p:nvPr/>
          </p:nvSpPr>
          <p:spPr>
            <a:xfrm>
              <a:off x="3200400" y="5599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0400" y="5599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30853" y="5540146"/>
            <a:ext cx="242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7837" y="4027741"/>
            <a:ext cx="708025" cy="777875"/>
            <a:chOff x="5557837" y="4027741"/>
            <a:chExt cx="708025" cy="777875"/>
          </a:xfrm>
        </p:grpSpPr>
        <p:sp>
          <p:nvSpPr>
            <p:cNvPr id="34" name="object 34"/>
            <p:cNvSpPr/>
            <p:nvPr/>
          </p:nvSpPr>
          <p:spPr>
            <a:xfrm>
              <a:off x="5562600" y="40325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0" y="2992"/>
                  </a:lnTo>
                  <a:lnTo>
                    <a:pt x="263050" y="11730"/>
                  </a:lnTo>
                  <a:lnTo>
                    <a:pt x="222842" y="25852"/>
                  </a:lnTo>
                  <a:lnTo>
                    <a:pt x="184913" y="44999"/>
                  </a:lnTo>
                  <a:lnTo>
                    <a:pt x="149589" y="68812"/>
                  </a:lnTo>
                  <a:lnTo>
                    <a:pt x="117197" y="96929"/>
                  </a:lnTo>
                  <a:lnTo>
                    <a:pt x="88064" y="128991"/>
                  </a:lnTo>
                  <a:lnTo>
                    <a:pt x="62517" y="164639"/>
                  </a:lnTo>
                  <a:lnTo>
                    <a:pt x="40882" y="203511"/>
                  </a:lnTo>
                  <a:lnTo>
                    <a:pt x="23486" y="245248"/>
                  </a:lnTo>
                  <a:lnTo>
                    <a:pt x="10656" y="289489"/>
                  </a:lnTo>
                  <a:lnTo>
                    <a:pt x="2718" y="335876"/>
                  </a:lnTo>
                  <a:lnTo>
                    <a:pt x="0" y="384048"/>
                  </a:lnTo>
                  <a:lnTo>
                    <a:pt x="2718" y="432219"/>
                  </a:lnTo>
                  <a:lnTo>
                    <a:pt x="10656" y="478606"/>
                  </a:lnTo>
                  <a:lnTo>
                    <a:pt x="23486" y="522847"/>
                  </a:lnTo>
                  <a:lnTo>
                    <a:pt x="40882" y="564584"/>
                  </a:lnTo>
                  <a:lnTo>
                    <a:pt x="62517" y="603456"/>
                  </a:lnTo>
                  <a:lnTo>
                    <a:pt x="88064" y="639104"/>
                  </a:lnTo>
                  <a:lnTo>
                    <a:pt x="117197" y="671166"/>
                  </a:lnTo>
                  <a:lnTo>
                    <a:pt x="149589" y="699283"/>
                  </a:lnTo>
                  <a:lnTo>
                    <a:pt x="184913" y="723096"/>
                  </a:lnTo>
                  <a:lnTo>
                    <a:pt x="222842" y="742243"/>
                  </a:lnTo>
                  <a:lnTo>
                    <a:pt x="263050" y="756365"/>
                  </a:lnTo>
                  <a:lnTo>
                    <a:pt x="305210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5"/>
                  </a:lnTo>
                  <a:lnTo>
                    <a:pt x="475149" y="742243"/>
                  </a:lnTo>
                  <a:lnTo>
                    <a:pt x="513078" y="723096"/>
                  </a:lnTo>
                  <a:lnTo>
                    <a:pt x="548402" y="699283"/>
                  </a:lnTo>
                  <a:lnTo>
                    <a:pt x="580794" y="671166"/>
                  </a:lnTo>
                  <a:lnTo>
                    <a:pt x="609927" y="639104"/>
                  </a:lnTo>
                  <a:lnTo>
                    <a:pt x="635474" y="603456"/>
                  </a:lnTo>
                  <a:lnTo>
                    <a:pt x="657109" y="564584"/>
                  </a:lnTo>
                  <a:lnTo>
                    <a:pt x="674505" y="522847"/>
                  </a:lnTo>
                  <a:lnTo>
                    <a:pt x="687335" y="478606"/>
                  </a:lnTo>
                  <a:lnTo>
                    <a:pt x="695273" y="432219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62600" y="40325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8" y="335876"/>
                  </a:lnTo>
                  <a:lnTo>
                    <a:pt x="10656" y="289489"/>
                  </a:lnTo>
                  <a:lnTo>
                    <a:pt x="23486" y="245248"/>
                  </a:lnTo>
                  <a:lnTo>
                    <a:pt x="40882" y="203511"/>
                  </a:lnTo>
                  <a:lnTo>
                    <a:pt x="62517" y="164639"/>
                  </a:lnTo>
                  <a:lnTo>
                    <a:pt x="88064" y="128991"/>
                  </a:lnTo>
                  <a:lnTo>
                    <a:pt x="117197" y="96929"/>
                  </a:lnTo>
                  <a:lnTo>
                    <a:pt x="149589" y="68812"/>
                  </a:lnTo>
                  <a:lnTo>
                    <a:pt x="184913" y="44999"/>
                  </a:lnTo>
                  <a:lnTo>
                    <a:pt x="222842" y="25852"/>
                  </a:lnTo>
                  <a:lnTo>
                    <a:pt x="263050" y="11730"/>
                  </a:lnTo>
                  <a:lnTo>
                    <a:pt x="305210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19"/>
                  </a:lnTo>
                  <a:lnTo>
                    <a:pt x="687335" y="478606"/>
                  </a:lnTo>
                  <a:lnTo>
                    <a:pt x="674505" y="522847"/>
                  </a:lnTo>
                  <a:lnTo>
                    <a:pt x="657109" y="564584"/>
                  </a:lnTo>
                  <a:lnTo>
                    <a:pt x="635474" y="603456"/>
                  </a:lnTo>
                  <a:lnTo>
                    <a:pt x="609927" y="639104"/>
                  </a:lnTo>
                  <a:lnTo>
                    <a:pt x="580794" y="671166"/>
                  </a:lnTo>
                  <a:lnTo>
                    <a:pt x="548402" y="699283"/>
                  </a:lnTo>
                  <a:lnTo>
                    <a:pt x="513078" y="723096"/>
                  </a:lnTo>
                  <a:lnTo>
                    <a:pt x="475149" y="742243"/>
                  </a:lnTo>
                  <a:lnTo>
                    <a:pt x="434941" y="756365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0" y="765103"/>
                  </a:lnTo>
                  <a:lnTo>
                    <a:pt x="263050" y="756365"/>
                  </a:lnTo>
                  <a:lnTo>
                    <a:pt x="222842" y="742243"/>
                  </a:lnTo>
                  <a:lnTo>
                    <a:pt x="184913" y="723096"/>
                  </a:lnTo>
                  <a:lnTo>
                    <a:pt x="149589" y="699283"/>
                  </a:lnTo>
                  <a:lnTo>
                    <a:pt x="117197" y="671166"/>
                  </a:lnTo>
                  <a:lnTo>
                    <a:pt x="88064" y="639104"/>
                  </a:lnTo>
                  <a:lnTo>
                    <a:pt x="62517" y="603456"/>
                  </a:lnTo>
                  <a:lnTo>
                    <a:pt x="40882" y="564584"/>
                  </a:lnTo>
                  <a:lnTo>
                    <a:pt x="23486" y="522847"/>
                  </a:lnTo>
                  <a:lnTo>
                    <a:pt x="10656" y="478606"/>
                  </a:lnTo>
                  <a:lnTo>
                    <a:pt x="2718" y="432219"/>
                  </a:lnTo>
                  <a:lnTo>
                    <a:pt x="0" y="38404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648197" y="4261180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57837" y="5246941"/>
            <a:ext cx="708025" cy="777875"/>
            <a:chOff x="5557837" y="5246941"/>
            <a:chExt cx="708025" cy="777875"/>
          </a:xfrm>
        </p:grpSpPr>
        <p:sp>
          <p:nvSpPr>
            <p:cNvPr id="38" name="object 38"/>
            <p:cNvSpPr/>
            <p:nvPr/>
          </p:nvSpPr>
          <p:spPr>
            <a:xfrm>
              <a:off x="5562600" y="52517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0" y="2992"/>
                  </a:lnTo>
                  <a:lnTo>
                    <a:pt x="263050" y="11730"/>
                  </a:lnTo>
                  <a:lnTo>
                    <a:pt x="222842" y="25852"/>
                  </a:lnTo>
                  <a:lnTo>
                    <a:pt x="184913" y="44999"/>
                  </a:lnTo>
                  <a:lnTo>
                    <a:pt x="149589" y="68812"/>
                  </a:lnTo>
                  <a:lnTo>
                    <a:pt x="117197" y="96929"/>
                  </a:lnTo>
                  <a:lnTo>
                    <a:pt x="88064" y="128991"/>
                  </a:lnTo>
                  <a:lnTo>
                    <a:pt x="62517" y="164639"/>
                  </a:lnTo>
                  <a:lnTo>
                    <a:pt x="40882" y="203511"/>
                  </a:lnTo>
                  <a:lnTo>
                    <a:pt x="23486" y="245248"/>
                  </a:lnTo>
                  <a:lnTo>
                    <a:pt x="10656" y="289489"/>
                  </a:lnTo>
                  <a:lnTo>
                    <a:pt x="2718" y="335876"/>
                  </a:lnTo>
                  <a:lnTo>
                    <a:pt x="0" y="384048"/>
                  </a:lnTo>
                  <a:lnTo>
                    <a:pt x="2718" y="432221"/>
                  </a:lnTo>
                  <a:lnTo>
                    <a:pt x="10656" y="478610"/>
                  </a:lnTo>
                  <a:lnTo>
                    <a:pt x="23486" y="522853"/>
                  </a:lnTo>
                  <a:lnTo>
                    <a:pt x="40882" y="564590"/>
                  </a:lnTo>
                  <a:lnTo>
                    <a:pt x="62517" y="603462"/>
                  </a:lnTo>
                  <a:lnTo>
                    <a:pt x="88064" y="639109"/>
                  </a:lnTo>
                  <a:lnTo>
                    <a:pt x="117197" y="671170"/>
                  </a:lnTo>
                  <a:lnTo>
                    <a:pt x="149589" y="699287"/>
                  </a:lnTo>
                  <a:lnTo>
                    <a:pt x="184913" y="723098"/>
                  </a:lnTo>
                  <a:lnTo>
                    <a:pt x="222842" y="742245"/>
                  </a:lnTo>
                  <a:lnTo>
                    <a:pt x="263050" y="756366"/>
                  </a:lnTo>
                  <a:lnTo>
                    <a:pt x="305210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6"/>
                  </a:lnTo>
                  <a:lnTo>
                    <a:pt x="475149" y="742245"/>
                  </a:lnTo>
                  <a:lnTo>
                    <a:pt x="513078" y="723098"/>
                  </a:lnTo>
                  <a:lnTo>
                    <a:pt x="548402" y="699287"/>
                  </a:lnTo>
                  <a:lnTo>
                    <a:pt x="580794" y="671170"/>
                  </a:lnTo>
                  <a:lnTo>
                    <a:pt x="609927" y="639109"/>
                  </a:lnTo>
                  <a:lnTo>
                    <a:pt x="635474" y="603462"/>
                  </a:lnTo>
                  <a:lnTo>
                    <a:pt x="657109" y="564590"/>
                  </a:lnTo>
                  <a:lnTo>
                    <a:pt x="674505" y="522853"/>
                  </a:lnTo>
                  <a:lnTo>
                    <a:pt x="687335" y="478610"/>
                  </a:lnTo>
                  <a:lnTo>
                    <a:pt x="695273" y="432221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62600" y="52517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8" y="335876"/>
                  </a:lnTo>
                  <a:lnTo>
                    <a:pt x="10656" y="289489"/>
                  </a:lnTo>
                  <a:lnTo>
                    <a:pt x="23486" y="245248"/>
                  </a:lnTo>
                  <a:lnTo>
                    <a:pt x="40882" y="203511"/>
                  </a:lnTo>
                  <a:lnTo>
                    <a:pt x="62517" y="164639"/>
                  </a:lnTo>
                  <a:lnTo>
                    <a:pt x="88064" y="128991"/>
                  </a:lnTo>
                  <a:lnTo>
                    <a:pt x="117197" y="96929"/>
                  </a:lnTo>
                  <a:lnTo>
                    <a:pt x="149589" y="68812"/>
                  </a:lnTo>
                  <a:lnTo>
                    <a:pt x="184913" y="44999"/>
                  </a:lnTo>
                  <a:lnTo>
                    <a:pt x="222842" y="25852"/>
                  </a:lnTo>
                  <a:lnTo>
                    <a:pt x="263050" y="11730"/>
                  </a:lnTo>
                  <a:lnTo>
                    <a:pt x="305210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21"/>
                  </a:lnTo>
                  <a:lnTo>
                    <a:pt x="687335" y="478610"/>
                  </a:lnTo>
                  <a:lnTo>
                    <a:pt x="674505" y="522853"/>
                  </a:lnTo>
                  <a:lnTo>
                    <a:pt x="657109" y="564590"/>
                  </a:lnTo>
                  <a:lnTo>
                    <a:pt x="635474" y="603462"/>
                  </a:lnTo>
                  <a:lnTo>
                    <a:pt x="609927" y="639109"/>
                  </a:lnTo>
                  <a:lnTo>
                    <a:pt x="580794" y="671170"/>
                  </a:lnTo>
                  <a:lnTo>
                    <a:pt x="548402" y="699287"/>
                  </a:lnTo>
                  <a:lnTo>
                    <a:pt x="513078" y="723098"/>
                  </a:lnTo>
                  <a:lnTo>
                    <a:pt x="475149" y="742245"/>
                  </a:lnTo>
                  <a:lnTo>
                    <a:pt x="434941" y="756366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0" y="765103"/>
                  </a:lnTo>
                  <a:lnTo>
                    <a:pt x="263050" y="756366"/>
                  </a:lnTo>
                  <a:lnTo>
                    <a:pt x="222842" y="742245"/>
                  </a:lnTo>
                  <a:lnTo>
                    <a:pt x="184913" y="723098"/>
                  </a:lnTo>
                  <a:lnTo>
                    <a:pt x="149589" y="699287"/>
                  </a:lnTo>
                  <a:lnTo>
                    <a:pt x="117197" y="671170"/>
                  </a:lnTo>
                  <a:lnTo>
                    <a:pt x="88064" y="639109"/>
                  </a:lnTo>
                  <a:lnTo>
                    <a:pt x="62517" y="603462"/>
                  </a:lnTo>
                  <a:lnTo>
                    <a:pt x="40882" y="564590"/>
                  </a:lnTo>
                  <a:lnTo>
                    <a:pt x="23486" y="522853"/>
                  </a:lnTo>
                  <a:lnTo>
                    <a:pt x="10656" y="478610"/>
                  </a:lnTo>
                  <a:lnTo>
                    <a:pt x="2718" y="432221"/>
                  </a:lnTo>
                  <a:lnTo>
                    <a:pt x="0" y="3840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48197" y="5481015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86000" y="4564126"/>
            <a:ext cx="3429000" cy="2218055"/>
            <a:chOff x="2286000" y="4564126"/>
            <a:chExt cx="3429000" cy="2218055"/>
          </a:xfrm>
        </p:grpSpPr>
        <p:sp>
          <p:nvSpPr>
            <p:cNvPr id="42" name="object 42"/>
            <p:cNvSpPr/>
            <p:nvPr/>
          </p:nvSpPr>
          <p:spPr>
            <a:xfrm>
              <a:off x="4264914" y="4564125"/>
              <a:ext cx="1374140" cy="1157605"/>
            </a:xfrm>
            <a:custGeom>
              <a:avLst/>
              <a:gdLst/>
              <a:ahLst/>
              <a:cxnLst/>
              <a:rect l="l" t="t" r="r" b="b"/>
              <a:pathLst>
                <a:path w="1374139" h="1157604">
                  <a:moveTo>
                    <a:pt x="1297686" y="1074674"/>
                  </a:moveTo>
                  <a:lnTo>
                    <a:pt x="1291564" y="1072057"/>
                  </a:lnTo>
                  <a:lnTo>
                    <a:pt x="1219327" y="1041120"/>
                  </a:lnTo>
                  <a:lnTo>
                    <a:pt x="1221219" y="1072807"/>
                  </a:lnTo>
                  <a:lnTo>
                    <a:pt x="1905" y="1144536"/>
                  </a:lnTo>
                  <a:lnTo>
                    <a:pt x="2667" y="1157211"/>
                  </a:lnTo>
                  <a:lnTo>
                    <a:pt x="1221994" y="1085494"/>
                  </a:lnTo>
                  <a:lnTo>
                    <a:pt x="1223899" y="1117180"/>
                  </a:lnTo>
                  <a:lnTo>
                    <a:pt x="1297686" y="1074674"/>
                  </a:lnTo>
                  <a:close/>
                </a:path>
                <a:path w="1374139" h="1157604">
                  <a:moveTo>
                    <a:pt x="1373886" y="7874"/>
                  </a:moveTo>
                  <a:lnTo>
                    <a:pt x="1289050" y="0"/>
                  </a:lnTo>
                  <a:lnTo>
                    <a:pt x="1300594" y="29616"/>
                  </a:lnTo>
                  <a:lnTo>
                    <a:pt x="0" y="535305"/>
                  </a:lnTo>
                  <a:lnTo>
                    <a:pt x="4572" y="547243"/>
                  </a:lnTo>
                  <a:lnTo>
                    <a:pt x="1305191" y="41427"/>
                  </a:lnTo>
                  <a:lnTo>
                    <a:pt x="1316736" y="70993"/>
                  </a:lnTo>
                  <a:lnTo>
                    <a:pt x="1358353" y="25019"/>
                  </a:lnTo>
                  <a:lnTo>
                    <a:pt x="1373886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6443472"/>
              <a:ext cx="3429000" cy="338455"/>
            </a:xfrm>
            <a:custGeom>
              <a:avLst/>
              <a:gdLst/>
              <a:ahLst/>
              <a:cxnLst/>
              <a:rect l="l" t="t" r="r" b="b"/>
              <a:pathLst>
                <a:path w="3429000" h="338454">
                  <a:moveTo>
                    <a:pt x="34290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429000" y="33832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77694" y="6471615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05637" y="3549205"/>
            <a:ext cx="1470025" cy="1332865"/>
            <a:chOff x="7005637" y="3549205"/>
            <a:chExt cx="1470025" cy="1332865"/>
          </a:xfrm>
        </p:grpSpPr>
        <p:sp>
          <p:nvSpPr>
            <p:cNvPr id="46" name="object 46"/>
            <p:cNvSpPr/>
            <p:nvPr/>
          </p:nvSpPr>
          <p:spPr>
            <a:xfrm>
              <a:off x="7010400" y="38099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400" y="37886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89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459992" y="25603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2"/>
                  </a:moveTo>
                  <a:lnTo>
                    <a:pt x="1459992" y="25603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246873" y="3557396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05637" y="5301805"/>
            <a:ext cx="1470025" cy="1332865"/>
            <a:chOff x="7005637" y="5301805"/>
            <a:chExt cx="1470025" cy="1332865"/>
          </a:xfrm>
        </p:grpSpPr>
        <p:sp>
          <p:nvSpPr>
            <p:cNvPr id="52" name="object 52"/>
            <p:cNvSpPr/>
            <p:nvPr/>
          </p:nvSpPr>
          <p:spPr>
            <a:xfrm>
              <a:off x="7010400" y="55625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10400" y="55412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90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459992" y="25603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1"/>
                  </a:moveTo>
                  <a:lnTo>
                    <a:pt x="1459992" y="256031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256018" y="5310378"/>
            <a:ext cx="9855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76800" y="1143000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56428" y="1170178"/>
            <a:ext cx="366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out.println(s1.hashCode());  </a:t>
            </a: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out.println(s2.hashCode());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76800" y="2020823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56428" y="2048002"/>
            <a:ext cx="3769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5" dirty="0">
                <a:latin typeface="Trebuchet MS"/>
                <a:cs typeface="Trebuchet MS"/>
              </a:rPr>
              <a:t>hashcode. </a:t>
            </a:r>
            <a:r>
              <a:rPr sz="1800" spc="-90" dirty="0">
                <a:latin typeface="Trebuchet MS"/>
                <a:cs typeface="Trebuchet MS"/>
              </a:rPr>
              <a:t>Two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 </a:t>
            </a:r>
            <a:r>
              <a:rPr sz="1800" spc="-10" dirty="0">
                <a:latin typeface="Trebuchet MS"/>
                <a:cs typeface="Trebuchet MS"/>
              </a:rPr>
              <a:t>objects </a:t>
            </a:r>
            <a:r>
              <a:rPr sz="1800" spc="-5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hashcode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9144000" cy="607060"/>
          </a:xfrm>
          <a:custGeom>
            <a:avLst/>
            <a:gdLst/>
            <a:ahLst/>
            <a:cxnLst/>
            <a:rect l="l" t="t" r="r" b="b"/>
            <a:pathLst>
              <a:path w="9144000" h="607060">
                <a:moveTo>
                  <a:pt x="0" y="606551"/>
                </a:moveTo>
                <a:lnTo>
                  <a:pt x="9144000" y="606551"/>
                </a:lnTo>
                <a:lnTo>
                  <a:pt x="9144000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807589" y="0"/>
            <a:ext cx="3582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String</a:t>
            </a:r>
            <a:r>
              <a:rPr sz="4200" spc="-105" dirty="0"/>
              <a:t> </a:t>
            </a:r>
            <a:r>
              <a:rPr sz="4200" dirty="0"/>
              <a:t>objects</a:t>
            </a:r>
            <a:endParaRPr sz="4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199"/>
                </a:moveTo>
                <a:lnTo>
                  <a:pt x="152400" y="457199"/>
                </a:lnTo>
                <a:lnTo>
                  <a:pt x="152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39200" y="6400798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457199"/>
                </a:moveTo>
                <a:lnTo>
                  <a:pt x="304800" y="457199"/>
                </a:lnTo>
                <a:lnTo>
                  <a:pt x="304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8675" y="6605173"/>
            <a:ext cx="26257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copyright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2016©Digitech</a:t>
            </a:r>
            <a:r>
              <a:rPr sz="1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637" y="3043236"/>
            <a:ext cx="8696325" cy="3819525"/>
            <a:chOff x="147637" y="3043236"/>
            <a:chExt cx="8696325" cy="3819525"/>
          </a:xfrm>
        </p:grpSpPr>
        <p:sp>
          <p:nvSpPr>
            <p:cNvPr id="7" name="object 7"/>
            <p:cNvSpPr/>
            <p:nvPr/>
          </p:nvSpPr>
          <p:spPr>
            <a:xfrm>
              <a:off x="152400" y="3047999"/>
              <a:ext cx="8686800" cy="3810000"/>
            </a:xfrm>
            <a:custGeom>
              <a:avLst/>
              <a:gdLst/>
              <a:ahLst/>
              <a:cxnLst/>
              <a:rect l="l" t="t" r="r" b="b"/>
              <a:pathLst>
                <a:path w="8686800" h="3810000">
                  <a:moveTo>
                    <a:pt x="86868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8686800" y="38100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3047999"/>
              <a:ext cx="8686800" cy="3810000"/>
            </a:xfrm>
            <a:custGeom>
              <a:avLst/>
              <a:gdLst/>
              <a:ahLst/>
              <a:cxnLst/>
              <a:rect l="l" t="t" r="r" b="b"/>
              <a:pathLst>
                <a:path w="8686800" h="3810000">
                  <a:moveTo>
                    <a:pt x="0" y="3810000"/>
                  </a:moveTo>
                  <a:lnTo>
                    <a:pt x="8686800" y="38100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" y="3352800"/>
              <a:ext cx="6629400" cy="2895600"/>
            </a:xfrm>
            <a:custGeom>
              <a:avLst/>
              <a:gdLst/>
              <a:ahLst/>
              <a:cxnLst/>
              <a:rect l="l" t="t" r="r" b="b"/>
              <a:pathLst>
                <a:path w="6629400" h="2895600">
                  <a:moveTo>
                    <a:pt x="4876800" y="2895600"/>
                  </a:moveTo>
                  <a:lnTo>
                    <a:pt x="6629400" y="2895600"/>
                  </a:lnTo>
                  <a:lnTo>
                    <a:pt x="6629400" y="304800"/>
                  </a:lnTo>
                  <a:lnTo>
                    <a:pt x="4876800" y="304800"/>
                  </a:lnTo>
                  <a:lnTo>
                    <a:pt x="4876800" y="2895600"/>
                  </a:lnTo>
                  <a:close/>
                </a:path>
                <a:path w="6629400" h="28956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1222" y="3380613"/>
            <a:ext cx="872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String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1600" y="33528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55208" y="3380613"/>
            <a:ext cx="420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H</a:t>
            </a:r>
            <a:r>
              <a:rPr sz="1400" spc="-5" dirty="0">
                <a:latin typeface="Trebuchet MS"/>
                <a:cs typeface="Trebuchet MS"/>
              </a:rPr>
              <a:t>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9400" y="33528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76346" y="3380613"/>
            <a:ext cx="852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400" y="38100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0400" y="44196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0400" y="50292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0400" y="56388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1600" y="457200"/>
            <a:ext cx="7620000" cy="2506980"/>
          </a:xfrm>
          <a:custGeom>
            <a:avLst/>
            <a:gdLst/>
            <a:ahLst/>
            <a:cxnLst/>
            <a:rect l="l" t="t" r="r" b="b"/>
            <a:pathLst>
              <a:path w="7620000" h="2506980">
                <a:moveTo>
                  <a:pt x="0" y="2506979"/>
                </a:moveTo>
                <a:lnTo>
                  <a:pt x="7620000" y="2506979"/>
                </a:lnTo>
                <a:lnTo>
                  <a:pt x="7620000" y="0"/>
                </a:lnTo>
                <a:lnTo>
                  <a:pt x="0" y="0"/>
                </a:lnTo>
                <a:lnTo>
                  <a:pt x="0" y="250697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0594" y="435991"/>
            <a:ext cx="586168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269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rebuchet MS"/>
                <a:cs typeface="Trebuchet MS"/>
              </a:rPr>
              <a:t>public static </a:t>
            </a:r>
            <a:r>
              <a:rPr sz="1600" b="1" spc="-10" dirty="0">
                <a:latin typeface="Trebuchet MS"/>
                <a:cs typeface="Trebuchet MS"/>
              </a:rPr>
              <a:t>void </a:t>
            </a:r>
            <a:r>
              <a:rPr sz="1600" b="1" spc="-5" dirty="0">
                <a:latin typeface="Trebuchet MS"/>
                <a:cs typeface="Trebuchet MS"/>
              </a:rPr>
              <a:t>main(String[] args) {  </a:t>
            </a:r>
            <a:r>
              <a:rPr sz="1600" spc="-5" dirty="0">
                <a:latin typeface="Trebuchet MS"/>
                <a:cs typeface="Trebuchet MS"/>
              </a:rPr>
              <a:t>String s1 = "Hello"; String s2 = "Hello";  System.</a:t>
            </a:r>
            <a:r>
              <a:rPr sz="1600" b="1" i="1" spc="-5" dirty="0">
                <a:latin typeface="Trebuchet MS"/>
                <a:cs typeface="Trebuchet MS"/>
              </a:rPr>
              <a:t>out.println(s1==s2);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out.println(s1.equals(s2));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String s3 = </a:t>
            </a:r>
            <a:r>
              <a:rPr sz="1600" b="1" spc="-10" dirty="0">
                <a:latin typeface="Trebuchet MS"/>
                <a:cs typeface="Trebuchet MS"/>
              </a:rPr>
              <a:t>new </a:t>
            </a:r>
            <a:r>
              <a:rPr sz="1600" b="1" spc="-5" dirty="0">
                <a:latin typeface="Trebuchet MS"/>
                <a:cs typeface="Trebuchet MS"/>
              </a:rPr>
              <a:t>String("Hello"); </a:t>
            </a:r>
            <a:r>
              <a:rPr sz="1600" spc="-5" dirty="0">
                <a:latin typeface="Trebuchet MS"/>
                <a:cs typeface="Trebuchet MS"/>
              </a:rPr>
              <a:t>String s4 = </a:t>
            </a:r>
            <a:r>
              <a:rPr sz="1600" b="1" spc="-10" dirty="0">
                <a:latin typeface="Trebuchet MS"/>
                <a:cs typeface="Trebuchet MS"/>
              </a:rPr>
              <a:t>new </a:t>
            </a:r>
            <a:r>
              <a:rPr sz="1600" b="1" spc="-5" dirty="0">
                <a:latin typeface="Trebuchet MS"/>
                <a:cs typeface="Trebuchet MS"/>
              </a:rPr>
              <a:t>String("Hello");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out.println(s3==s4);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out.println(s3.equals(s4));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out.println(s1.hashCode()+","+s2.hashCode());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out.println(s3.hashCode()+","+s4.hashCode());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3437" y="3805237"/>
            <a:ext cx="847725" cy="923925"/>
            <a:chOff x="833437" y="3805237"/>
            <a:chExt cx="847725" cy="923925"/>
          </a:xfrm>
        </p:grpSpPr>
        <p:sp>
          <p:nvSpPr>
            <p:cNvPr id="27" name="object 27"/>
            <p:cNvSpPr/>
            <p:nvPr/>
          </p:nvSpPr>
          <p:spPr>
            <a:xfrm>
              <a:off x="838200" y="38100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35" y="2683"/>
                  </a:lnTo>
                  <a:lnTo>
                    <a:pt x="329194" y="10546"/>
                  </a:lnTo>
                  <a:lnTo>
                    <a:pt x="286633" y="23311"/>
                  </a:lnTo>
                  <a:lnTo>
                    <a:pt x="246008" y="40697"/>
                  </a:lnTo>
                  <a:lnTo>
                    <a:pt x="207574" y="62427"/>
                  </a:lnTo>
                  <a:lnTo>
                    <a:pt x="171587" y="88221"/>
                  </a:lnTo>
                  <a:lnTo>
                    <a:pt x="138302" y="117800"/>
                  </a:lnTo>
                  <a:lnTo>
                    <a:pt x="107975" y="150884"/>
                  </a:lnTo>
                  <a:lnTo>
                    <a:pt x="80863" y="187195"/>
                  </a:lnTo>
                  <a:lnTo>
                    <a:pt x="57220" y="226455"/>
                  </a:lnTo>
                  <a:lnTo>
                    <a:pt x="37303" y="268382"/>
                  </a:lnTo>
                  <a:lnTo>
                    <a:pt x="21366" y="312700"/>
                  </a:lnTo>
                  <a:lnTo>
                    <a:pt x="9666" y="359128"/>
                  </a:lnTo>
                  <a:lnTo>
                    <a:pt x="2459" y="407388"/>
                  </a:lnTo>
                  <a:lnTo>
                    <a:pt x="0" y="457200"/>
                  </a:lnTo>
                  <a:lnTo>
                    <a:pt x="2459" y="507011"/>
                  </a:lnTo>
                  <a:lnTo>
                    <a:pt x="9666" y="555271"/>
                  </a:lnTo>
                  <a:lnTo>
                    <a:pt x="21366" y="601699"/>
                  </a:lnTo>
                  <a:lnTo>
                    <a:pt x="37303" y="646017"/>
                  </a:lnTo>
                  <a:lnTo>
                    <a:pt x="57220" y="687944"/>
                  </a:lnTo>
                  <a:lnTo>
                    <a:pt x="80863" y="727204"/>
                  </a:lnTo>
                  <a:lnTo>
                    <a:pt x="107975" y="763515"/>
                  </a:lnTo>
                  <a:lnTo>
                    <a:pt x="138302" y="796599"/>
                  </a:lnTo>
                  <a:lnTo>
                    <a:pt x="171587" y="826178"/>
                  </a:lnTo>
                  <a:lnTo>
                    <a:pt x="207574" y="851972"/>
                  </a:lnTo>
                  <a:lnTo>
                    <a:pt x="246008" y="873702"/>
                  </a:lnTo>
                  <a:lnTo>
                    <a:pt x="286633" y="891088"/>
                  </a:lnTo>
                  <a:lnTo>
                    <a:pt x="329194" y="903853"/>
                  </a:lnTo>
                  <a:lnTo>
                    <a:pt x="373435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200" y="38100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9" y="407388"/>
                  </a:lnTo>
                  <a:lnTo>
                    <a:pt x="9666" y="359128"/>
                  </a:lnTo>
                  <a:lnTo>
                    <a:pt x="21366" y="312700"/>
                  </a:lnTo>
                  <a:lnTo>
                    <a:pt x="37303" y="268382"/>
                  </a:lnTo>
                  <a:lnTo>
                    <a:pt x="57220" y="226455"/>
                  </a:lnTo>
                  <a:lnTo>
                    <a:pt x="80863" y="187195"/>
                  </a:lnTo>
                  <a:lnTo>
                    <a:pt x="107975" y="150884"/>
                  </a:lnTo>
                  <a:lnTo>
                    <a:pt x="138302" y="117800"/>
                  </a:lnTo>
                  <a:lnTo>
                    <a:pt x="171587" y="88221"/>
                  </a:lnTo>
                  <a:lnTo>
                    <a:pt x="207574" y="62427"/>
                  </a:lnTo>
                  <a:lnTo>
                    <a:pt x="246008" y="40697"/>
                  </a:lnTo>
                  <a:lnTo>
                    <a:pt x="286633" y="23311"/>
                  </a:lnTo>
                  <a:lnTo>
                    <a:pt x="329194" y="10546"/>
                  </a:lnTo>
                  <a:lnTo>
                    <a:pt x="373435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35" y="911716"/>
                  </a:lnTo>
                  <a:lnTo>
                    <a:pt x="329194" y="903853"/>
                  </a:lnTo>
                  <a:lnTo>
                    <a:pt x="286633" y="891088"/>
                  </a:lnTo>
                  <a:lnTo>
                    <a:pt x="246008" y="873702"/>
                  </a:lnTo>
                  <a:lnTo>
                    <a:pt x="207574" y="851972"/>
                  </a:lnTo>
                  <a:lnTo>
                    <a:pt x="171587" y="826178"/>
                  </a:lnTo>
                  <a:lnTo>
                    <a:pt x="138302" y="796599"/>
                  </a:lnTo>
                  <a:lnTo>
                    <a:pt x="107975" y="763515"/>
                  </a:lnTo>
                  <a:lnTo>
                    <a:pt x="80863" y="727204"/>
                  </a:lnTo>
                  <a:lnTo>
                    <a:pt x="57220" y="687944"/>
                  </a:lnTo>
                  <a:lnTo>
                    <a:pt x="37303" y="646017"/>
                  </a:lnTo>
                  <a:lnTo>
                    <a:pt x="21366" y="601699"/>
                  </a:lnTo>
                  <a:lnTo>
                    <a:pt x="9666" y="555271"/>
                  </a:lnTo>
                  <a:lnTo>
                    <a:pt x="2459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93343" y="4112132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57837" y="3881437"/>
            <a:ext cx="847725" cy="923925"/>
            <a:chOff x="5557837" y="3881437"/>
            <a:chExt cx="847725" cy="923925"/>
          </a:xfrm>
        </p:grpSpPr>
        <p:sp>
          <p:nvSpPr>
            <p:cNvPr id="31" name="object 31"/>
            <p:cNvSpPr/>
            <p:nvPr/>
          </p:nvSpPr>
          <p:spPr>
            <a:xfrm>
              <a:off x="5562600" y="38862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1"/>
                  </a:lnTo>
                  <a:lnTo>
                    <a:pt x="9663" y="555271"/>
                  </a:lnTo>
                  <a:lnTo>
                    <a:pt x="21360" y="601699"/>
                  </a:lnTo>
                  <a:lnTo>
                    <a:pt x="37293" y="646017"/>
                  </a:lnTo>
                  <a:lnTo>
                    <a:pt x="57206" y="687944"/>
                  </a:lnTo>
                  <a:lnTo>
                    <a:pt x="80845" y="727204"/>
                  </a:lnTo>
                  <a:lnTo>
                    <a:pt x="107953" y="763515"/>
                  </a:lnTo>
                  <a:lnTo>
                    <a:pt x="138277" y="796599"/>
                  </a:lnTo>
                  <a:lnTo>
                    <a:pt x="171559" y="826178"/>
                  </a:lnTo>
                  <a:lnTo>
                    <a:pt x="207546" y="851972"/>
                  </a:lnTo>
                  <a:lnTo>
                    <a:pt x="245981" y="873702"/>
                  </a:lnTo>
                  <a:lnTo>
                    <a:pt x="286609" y="891088"/>
                  </a:lnTo>
                  <a:lnTo>
                    <a:pt x="329175" y="903853"/>
                  </a:lnTo>
                  <a:lnTo>
                    <a:pt x="373424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2600" y="38862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24" y="911716"/>
                  </a:lnTo>
                  <a:lnTo>
                    <a:pt x="329175" y="903853"/>
                  </a:lnTo>
                  <a:lnTo>
                    <a:pt x="286609" y="891088"/>
                  </a:lnTo>
                  <a:lnTo>
                    <a:pt x="245981" y="873702"/>
                  </a:lnTo>
                  <a:lnTo>
                    <a:pt x="207546" y="851972"/>
                  </a:lnTo>
                  <a:lnTo>
                    <a:pt x="171559" y="826178"/>
                  </a:lnTo>
                  <a:lnTo>
                    <a:pt x="138277" y="796599"/>
                  </a:lnTo>
                  <a:lnTo>
                    <a:pt x="107953" y="763515"/>
                  </a:lnTo>
                  <a:lnTo>
                    <a:pt x="80845" y="727204"/>
                  </a:lnTo>
                  <a:lnTo>
                    <a:pt x="57206" y="687944"/>
                  </a:lnTo>
                  <a:lnTo>
                    <a:pt x="37293" y="646017"/>
                  </a:lnTo>
                  <a:lnTo>
                    <a:pt x="21360" y="601699"/>
                  </a:lnTo>
                  <a:lnTo>
                    <a:pt x="9663" y="555271"/>
                  </a:lnTo>
                  <a:lnTo>
                    <a:pt x="2458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18302" y="4188028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57837" y="5176837"/>
            <a:ext cx="847725" cy="923925"/>
            <a:chOff x="5557837" y="5176837"/>
            <a:chExt cx="847725" cy="923925"/>
          </a:xfrm>
        </p:grpSpPr>
        <p:sp>
          <p:nvSpPr>
            <p:cNvPr id="35" name="object 35"/>
            <p:cNvSpPr/>
            <p:nvPr/>
          </p:nvSpPr>
          <p:spPr>
            <a:xfrm>
              <a:off x="5562600" y="51816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6"/>
                  </a:lnTo>
                  <a:lnTo>
                    <a:pt x="9663" y="555279"/>
                  </a:lnTo>
                  <a:lnTo>
                    <a:pt x="21360" y="601709"/>
                  </a:lnTo>
                  <a:lnTo>
                    <a:pt x="37293" y="646027"/>
                  </a:lnTo>
                  <a:lnTo>
                    <a:pt x="57206" y="687956"/>
                  </a:lnTo>
                  <a:lnTo>
                    <a:pt x="80845" y="727215"/>
                  </a:lnTo>
                  <a:lnTo>
                    <a:pt x="107953" y="763525"/>
                  </a:lnTo>
                  <a:lnTo>
                    <a:pt x="138277" y="796608"/>
                  </a:lnTo>
                  <a:lnTo>
                    <a:pt x="171559" y="826186"/>
                  </a:lnTo>
                  <a:lnTo>
                    <a:pt x="207546" y="851978"/>
                  </a:lnTo>
                  <a:lnTo>
                    <a:pt x="245981" y="873706"/>
                  </a:lnTo>
                  <a:lnTo>
                    <a:pt x="286609" y="891091"/>
                  </a:lnTo>
                  <a:lnTo>
                    <a:pt x="329175" y="903854"/>
                  </a:lnTo>
                  <a:lnTo>
                    <a:pt x="373424" y="911717"/>
                  </a:lnTo>
                  <a:lnTo>
                    <a:pt x="419100" y="914400"/>
                  </a:lnTo>
                  <a:lnTo>
                    <a:pt x="464775" y="911717"/>
                  </a:lnTo>
                  <a:lnTo>
                    <a:pt x="509024" y="903854"/>
                  </a:lnTo>
                  <a:lnTo>
                    <a:pt x="551590" y="891091"/>
                  </a:lnTo>
                  <a:lnTo>
                    <a:pt x="592218" y="873706"/>
                  </a:lnTo>
                  <a:lnTo>
                    <a:pt x="630653" y="851978"/>
                  </a:lnTo>
                  <a:lnTo>
                    <a:pt x="666640" y="826186"/>
                  </a:lnTo>
                  <a:lnTo>
                    <a:pt x="699922" y="796608"/>
                  </a:lnTo>
                  <a:lnTo>
                    <a:pt x="730246" y="763525"/>
                  </a:lnTo>
                  <a:lnTo>
                    <a:pt x="757354" y="727215"/>
                  </a:lnTo>
                  <a:lnTo>
                    <a:pt x="780993" y="687956"/>
                  </a:lnTo>
                  <a:lnTo>
                    <a:pt x="800906" y="646027"/>
                  </a:lnTo>
                  <a:lnTo>
                    <a:pt x="816839" y="601709"/>
                  </a:lnTo>
                  <a:lnTo>
                    <a:pt x="828536" y="555279"/>
                  </a:lnTo>
                  <a:lnTo>
                    <a:pt x="835741" y="507016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62600" y="51816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6"/>
                  </a:lnTo>
                  <a:lnTo>
                    <a:pt x="828536" y="555279"/>
                  </a:lnTo>
                  <a:lnTo>
                    <a:pt x="816839" y="601709"/>
                  </a:lnTo>
                  <a:lnTo>
                    <a:pt x="800906" y="646027"/>
                  </a:lnTo>
                  <a:lnTo>
                    <a:pt x="780993" y="687956"/>
                  </a:lnTo>
                  <a:lnTo>
                    <a:pt x="757354" y="727215"/>
                  </a:lnTo>
                  <a:lnTo>
                    <a:pt x="730246" y="763525"/>
                  </a:lnTo>
                  <a:lnTo>
                    <a:pt x="699922" y="796608"/>
                  </a:lnTo>
                  <a:lnTo>
                    <a:pt x="666640" y="826186"/>
                  </a:lnTo>
                  <a:lnTo>
                    <a:pt x="630653" y="851978"/>
                  </a:lnTo>
                  <a:lnTo>
                    <a:pt x="592218" y="873706"/>
                  </a:lnTo>
                  <a:lnTo>
                    <a:pt x="551590" y="891091"/>
                  </a:lnTo>
                  <a:lnTo>
                    <a:pt x="509024" y="903854"/>
                  </a:lnTo>
                  <a:lnTo>
                    <a:pt x="464775" y="911717"/>
                  </a:lnTo>
                  <a:lnTo>
                    <a:pt x="419100" y="914400"/>
                  </a:lnTo>
                  <a:lnTo>
                    <a:pt x="373424" y="911717"/>
                  </a:lnTo>
                  <a:lnTo>
                    <a:pt x="329175" y="903854"/>
                  </a:lnTo>
                  <a:lnTo>
                    <a:pt x="286609" y="891091"/>
                  </a:lnTo>
                  <a:lnTo>
                    <a:pt x="245981" y="873706"/>
                  </a:lnTo>
                  <a:lnTo>
                    <a:pt x="207546" y="851978"/>
                  </a:lnTo>
                  <a:lnTo>
                    <a:pt x="171559" y="826186"/>
                  </a:lnTo>
                  <a:lnTo>
                    <a:pt x="138277" y="796608"/>
                  </a:lnTo>
                  <a:lnTo>
                    <a:pt x="107953" y="763525"/>
                  </a:lnTo>
                  <a:lnTo>
                    <a:pt x="80845" y="727215"/>
                  </a:lnTo>
                  <a:lnTo>
                    <a:pt x="57206" y="687956"/>
                  </a:lnTo>
                  <a:lnTo>
                    <a:pt x="37293" y="646027"/>
                  </a:lnTo>
                  <a:lnTo>
                    <a:pt x="21360" y="601709"/>
                  </a:lnTo>
                  <a:lnTo>
                    <a:pt x="9663" y="555279"/>
                  </a:lnTo>
                  <a:lnTo>
                    <a:pt x="2458" y="50701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18302" y="5484063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76400" y="3956177"/>
            <a:ext cx="3962400" cy="2859405"/>
            <a:chOff x="1676400" y="3956177"/>
            <a:chExt cx="3962400" cy="2859405"/>
          </a:xfrm>
        </p:grpSpPr>
        <p:sp>
          <p:nvSpPr>
            <p:cNvPr id="39" name="object 39"/>
            <p:cNvSpPr/>
            <p:nvPr/>
          </p:nvSpPr>
          <p:spPr>
            <a:xfrm>
              <a:off x="1676400" y="3956176"/>
              <a:ext cx="3962400" cy="1841500"/>
            </a:xfrm>
            <a:custGeom>
              <a:avLst/>
              <a:gdLst/>
              <a:ahLst/>
              <a:cxnLst/>
              <a:rect l="l" t="t" r="r" b="b"/>
              <a:pathLst>
                <a:path w="3962400" h="1841500">
                  <a:moveTo>
                    <a:pt x="1524889" y="609600"/>
                  </a:moveTo>
                  <a:lnTo>
                    <a:pt x="76301" y="392290"/>
                  </a:lnTo>
                  <a:lnTo>
                    <a:pt x="76581" y="390398"/>
                  </a:lnTo>
                  <a:lnTo>
                    <a:pt x="81026" y="360807"/>
                  </a:lnTo>
                  <a:lnTo>
                    <a:pt x="0" y="387223"/>
                  </a:lnTo>
                  <a:lnTo>
                    <a:pt x="69723" y="436245"/>
                  </a:lnTo>
                  <a:lnTo>
                    <a:pt x="74422" y="404863"/>
                  </a:lnTo>
                  <a:lnTo>
                    <a:pt x="1523111" y="622046"/>
                  </a:lnTo>
                  <a:lnTo>
                    <a:pt x="1524889" y="609600"/>
                  </a:lnTo>
                  <a:close/>
                </a:path>
                <a:path w="3962400" h="1841500">
                  <a:moveTo>
                    <a:pt x="1524889" y="12446"/>
                  </a:moveTo>
                  <a:lnTo>
                    <a:pt x="1523111" y="0"/>
                  </a:lnTo>
                  <a:lnTo>
                    <a:pt x="74422" y="217195"/>
                  </a:lnTo>
                  <a:lnTo>
                    <a:pt x="69723" y="185801"/>
                  </a:lnTo>
                  <a:lnTo>
                    <a:pt x="0" y="234823"/>
                  </a:lnTo>
                  <a:lnTo>
                    <a:pt x="81026" y="261239"/>
                  </a:lnTo>
                  <a:lnTo>
                    <a:pt x="76581" y="231648"/>
                  </a:lnTo>
                  <a:lnTo>
                    <a:pt x="76301" y="229768"/>
                  </a:lnTo>
                  <a:lnTo>
                    <a:pt x="1524889" y="12446"/>
                  </a:lnTo>
                  <a:close/>
                </a:path>
                <a:path w="3962400" h="1841500">
                  <a:moveTo>
                    <a:pt x="3886200" y="1606423"/>
                  </a:moveTo>
                  <a:lnTo>
                    <a:pt x="3804539" y="1582166"/>
                  </a:lnTo>
                  <a:lnTo>
                    <a:pt x="3810038" y="1613458"/>
                  </a:lnTo>
                  <a:lnTo>
                    <a:pt x="2589657" y="1828774"/>
                  </a:lnTo>
                  <a:lnTo>
                    <a:pt x="2591943" y="1841271"/>
                  </a:lnTo>
                  <a:lnTo>
                    <a:pt x="3812235" y="1625904"/>
                  </a:lnTo>
                  <a:lnTo>
                    <a:pt x="3817747" y="1657184"/>
                  </a:lnTo>
                  <a:lnTo>
                    <a:pt x="3879685" y="1611249"/>
                  </a:lnTo>
                  <a:lnTo>
                    <a:pt x="3886200" y="1606423"/>
                  </a:lnTo>
                  <a:close/>
                </a:path>
                <a:path w="3962400" h="1841500">
                  <a:moveTo>
                    <a:pt x="3962400" y="615823"/>
                  </a:moveTo>
                  <a:lnTo>
                    <a:pt x="3877310" y="612013"/>
                  </a:lnTo>
                  <a:lnTo>
                    <a:pt x="3890175" y="640943"/>
                  </a:lnTo>
                  <a:lnTo>
                    <a:pt x="2588260" y="1219581"/>
                  </a:lnTo>
                  <a:lnTo>
                    <a:pt x="2593340" y="1231265"/>
                  </a:lnTo>
                  <a:lnTo>
                    <a:pt x="3895356" y="652576"/>
                  </a:lnTo>
                  <a:lnTo>
                    <a:pt x="3908298" y="681609"/>
                  </a:lnTo>
                  <a:lnTo>
                    <a:pt x="3945991" y="635762"/>
                  </a:lnTo>
                  <a:lnTo>
                    <a:pt x="3962400" y="615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9400" y="6477000"/>
              <a:ext cx="2534920" cy="338455"/>
            </a:xfrm>
            <a:custGeom>
              <a:avLst/>
              <a:gdLst/>
              <a:ahLst/>
              <a:cxnLst/>
              <a:rect l="l" t="t" r="r" b="b"/>
              <a:pathLst>
                <a:path w="2534920" h="338454">
                  <a:moveTo>
                    <a:pt x="253441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534412" y="338328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11475" y="6505447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05637" y="3348037"/>
            <a:ext cx="1762125" cy="1609725"/>
            <a:chOff x="7005637" y="3348037"/>
            <a:chExt cx="1762125" cy="1609725"/>
          </a:xfrm>
        </p:grpSpPr>
        <p:sp>
          <p:nvSpPr>
            <p:cNvPr id="43" name="object 43"/>
            <p:cNvSpPr/>
            <p:nvPr/>
          </p:nvSpPr>
          <p:spPr>
            <a:xfrm>
              <a:off x="7010400" y="3657600"/>
              <a:ext cx="1752600" cy="1295400"/>
            </a:xfrm>
            <a:custGeom>
              <a:avLst/>
              <a:gdLst/>
              <a:ahLst/>
              <a:cxnLst/>
              <a:rect l="l" t="t" r="r" b="b"/>
              <a:pathLst>
                <a:path w="1752600" h="1295400">
                  <a:moveTo>
                    <a:pt x="1752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752600" y="1295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400" y="3352800"/>
              <a:ext cx="1752600" cy="1600200"/>
            </a:xfrm>
            <a:custGeom>
              <a:avLst/>
              <a:gdLst/>
              <a:ahLst/>
              <a:cxnLst/>
              <a:rect l="l" t="t" r="r" b="b"/>
              <a:pathLst>
                <a:path w="1752600" h="1600200">
                  <a:moveTo>
                    <a:pt x="0" y="1600200"/>
                  </a:moveTo>
                  <a:lnTo>
                    <a:pt x="1752600" y="1600200"/>
                  </a:lnTo>
                  <a:lnTo>
                    <a:pt x="1752600" y="304800"/>
                  </a:lnTo>
                  <a:lnTo>
                    <a:pt x="0" y="304800"/>
                  </a:lnTo>
                  <a:lnTo>
                    <a:pt x="0" y="1600200"/>
                  </a:lnTo>
                  <a:close/>
                </a:path>
                <a:path w="1752600" h="16002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391654" y="3380613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05828" y="5100828"/>
            <a:ext cx="1762125" cy="1609725"/>
            <a:chOff x="7005828" y="5100828"/>
            <a:chExt cx="1762125" cy="1609725"/>
          </a:xfrm>
        </p:grpSpPr>
        <p:sp>
          <p:nvSpPr>
            <p:cNvPr id="47" name="object 47"/>
            <p:cNvSpPr/>
            <p:nvPr/>
          </p:nvSpPr>
          <p:spPr>
            <a:xfrm>
              <a:off x="7010400" y="5410200"/>
              <a:ext cx="1752600" cy="1295400"/>
            </a:xfrm>
            <a:custGeom>
              <a:avLst/>
              <a:gdLst/>
              <a:ahLst/>
              <a:cxnLst/>
              <a:rect l="l" t="t" r="r" b="b"/>
              <a:pathLst>
                <a:path w="1752600" h="1295400">
                  <a:moveTo>
                    <a:pt x="1752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752600" y="1295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0400" y="5105400"/>
              <a:ext cx="1752600" cy="1600200"/>
            </a:xfrm>
            <a:custGeom>
              <a:avLst/>
              <a:gdLst/>
              <a:ahLst/>
              <a:cxnLst/>
              <a:rect l="l" t="t" r="r" b="b"/>
              <a:pathLst>
                <a:path w="1752600" h="1600200">
                  <a:moveTo>
                    <a:pt x="0" y="1600200"/>
                  </a:moveTo>
                  <a:lnTo>
                    <a:pt x="1752600" y="1600200"/>
                  </a:lnTo>
                  <a:lnTo>
                    <a:pt x="1752600" y="304800"/>
                  </a:lnTo>
                  <a:lnTo>
                    <a:pt x="0" y="304800"/>
                  </a:lnTo>
                  <a:lnTo>
                    <a:pt x="0" y="1600200"/>
                  </a:lnTo>
                  <a:close/>
                </a:path>
                <a:path w="1752600" h="16002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00797" y="5133594"/>
            <a:ext cx="9855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80" dirty="0"/>
              <a:t> </a:t>
            </a:r>
            <a:r>
              <a:rPr spc="-5" dirty="0"/>
              <a:t>objects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37" y="2438400"/>
            <a:ext cx="8691880" cy="4196080"/>
            <a:chOff x="452437" y="2438400"/>
            <a:chExt cx="8691880" cy="4196080"/>
          </a:xfrm>
        </p:grpSpPr>
        <p:sp>
          <p:nvSpPr>
            <p:cNvPr id="5" name="object 5"/>
            <p:cNvSpPr/>
            <p:nvPr/>
          </p:nvSpPr>
          <p:spPr>
            <a:xfrm>
              <a:off x="457200" y="2819400"/>
              <a:ext cx="7315200" cy="3810000"/>
            </a:xfrm>
            <a:custGeom>
              <a:avLst/>
              <a:gdLst/>
              <a:ahLst/>
              <a:cxnLst/>
              <a:rect l="l" t="t" r="r" b="b"/>
              <a:pathLst>
                <a:path w="7315200" h="3810000">
                  <a:moveTo>
                    <a:pt x="7315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315200" y="3810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819400"/>
              <a:ext cx="7315200" cy="3810000"/>
            </a:xfrm>
            <a:custGeom>
              <a:avLst/>
              <a:gdLst/>
              <a:ahLst/>
              <a:cxnLst/>
              <a:rect l="l" t="t" r="r" b="b"/>
              <a:pathLst>
                <a:path w="7315200" h="3810000">
                  <a:moveTo>
                    <a:pt x="0" y="3810000"/>
                  </a:moveTo>
                  <a:lnTo>
                    <a:pt x="7315200" y="3810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2438400"/>
              <a:ext cx="7315200" cy="368935"/>
            </a:xfrm>
            <a:custGeom>
              <a:avLst/>
              <a:gdLst/>
              <a:ahLst/>
              <a:cxnLst/>
              <a:rect l="l" t="t" r="r" b="b"/>
              <a:pathLst>
                <a:path w="7315200" h="368935">
                  <a:moveTo>
                    <a:pt x="7315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315200" y="368808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B8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1000" y="609600"/>
            <a:ext cx="4876800" cy="1784985"/>
          </a:xfrm>
          <a:prstGeom prst="rect">
            <a:avLst/>
          </a:prstGeom>
          <a:solidFill>
            <a:srgbClr val="E2FDB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1864360">
              <a:lnSpc>
                <a:spcPct val="100000"/>
              </a:lnSpc>
              <a:spcBef>
                <a:spcPts val="295"/>
              </a:spcBef>
            </a:pPr>
            <a:r>
              <a:rPr sz="2200" spc="-5" dirty="0">
                <a:latin typeface="Trebuchet MS"/>
                <a:cs typeface="Trebuchet MS"/>
              </a:rPr>
              <a:t>String s1 = "Hello";  </a:t>
            </a:r>
            <a:r>
              <a:rPr sz="2200" spc="-10" dirty="0">
                <a:latin typeface="Trebuchet MS"/>
                <a:cs typeface="Trebuchet MS"/>
              </a:rPr>
              <a:t>System.</a:t>
            </a:r>
            <a:r>
              <a:rPr sz="2200" i="1" spc="-10" dirty="0">
                <a:latin typeface="Trebuchet MS"/>
                <a:cs typeface="Trebuchet MS"/>
              </a:rPr>
              <a:t>out</a:t>
            </a:r>
            <a:r>
              <a:rPr sz="2200" spc="-10" dirty="0">
                <a:latin typeface="Trebuchet MS"/>
                <a:cs typeface="Trebuchet MS"/>
              </a:rPr>
              <a:t>.println(s1);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748030" algn="l"/>
              </a:tabLst>
            </a:pPr>
            <a:r>
              <a:rPr sz="2200" spc="-5" dirty="0">
                <a:latin typeface="Trebuchet MS"/>
                <a:cs typeface="Trebuchet MS"/>
              </a:rPr>
              <a:t>s1 =	s1+ </a:t>
            </a:r>
            <a:r>
              <a:rPr sz="2200" spc="-10" dirty="0">
                <a:latin typeface="Trebuchet MS"/>
                <a:cs typeface="Trebuchet MS"/>
              </a:rPr>
              <a:t>"welcome";</a:t>
            </a:r>
            <a:endParaRPr sz="22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System.</a:t>
            </a:r>
            <a:r>
              <a:rPr sz="2200" i="1" spc="-5" dirty="0">
                <a:latin typeface="Trebuchet MS"/>
                <a:cs typeface="Trebuchet MS"/>
              </a:rPr>
              <a:t>out</a:t>
            </a:r>
            <a:r>
              <a:rPr sz="2200" spc="-5" dirty="0">
                <a:latin typeface="Trebuchet MS"/>
                <a:cs typeface="Trebuchet MS"/>
              </a:rPr>
              <a:t>.println(s1)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794" y="2465959"/>
            <a:ext cx="646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If </a:t>
            </a:r>
            <a:r>
              <a:rPr sz="1800" spc="-10" dirty="0">
                <a:latin typeface="Trebuchet MS"/>
                <a:cs typeface="Trebuchet MS"/>
              </a:rPr>
              <a:t>Strings </a:t>
            </a:r>
            <a:r>
              <a:rPr sz="1800" spc="-5" dirty="0">
                <a:latin typeface="Trebuchet MS"/>
                <a:cs typeface="Trebuchet MS"/>
              </a:rPr>
              <a:t>are immutable, how do we justify these statements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43037" y="3119437"/>
            <a:ext cx="2066925" cy="2905125"/>
            <a:chOff x="1443037" y="3119437"/>
            <a:chExt cx="2066925" cy="2905125"/>
          </a:xfrm>
        </p:grpSpPr>
        <p:sp>
          <p:nvSpPr>
            <p:cNvPr id="13" name="object 13"/>
            <p:cNvSpPr/>
            <p:nvPr/>
          </p:nvSpPr>
          <p:spPr>
            <a:xfrm>
              <a:off x="1752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3124200"/>
              <a:ext cx="2057400" cy="2895600"/>
            </a:xfrm>
            <a:custGeom>
              <a:avLst/>
              <a:gdLst/>
              <a:ahLst/>
              <a:cxnLst/>
              <a:rect l="l" t="t" r="r" b="b"/>
              <a:pathLst>
                <a:path w="2057400" h="2895600">
                  <a:moveTo>
                    <a:pt x="304800" y="2895600"/>
                  </a:moveTo>
                  <a:lnTo>
                    <a:pt x="2057400" y="2895600"/>
                  </a:lnTo>
                  <a:lnTo>
                    <a:pt x="2057400" y="304800"/>
                  </a:lnTo>
                  <a:lnTo>
                    <a:pt x="304800" y="304800"/>
                  </a:lnTo>
                  <a:lnTo>
                    <a:pt x="304800" y="2895600"/>
                  </a:lnTo>
                  <a:close/>
                </a:path>
                <a:path w="2057400" h="2895600">
                  <a:moveTo>
                    <a:pt x="0" y="304800"/>
                  </a:moveTo>
                  <a:lnTo>
                    <a:pt x="2057400" y="3048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53844" y="3152013"/>
            <a:ext cx="1855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Trebuchet MS"/>
                <a:cs typeface="Trebuchet MS"/>
              </a:rPr>
              <a:t>Run </a:t>
            </a:r>
            <a:r>
              <a:rPr sz="1400" spc="-5" dirty="0">
                <a:latin typeface="Trebuchet MS"/>
                <a:cs typeface="Trebuchet MS"/>
              </a:rPr>
              <a:t>time constant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38600" y="31242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5546" y="3152013"/>
            <a:ext cx="854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9600" y="35814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52637" y="3576637"/>
            <a:ext cx="847725" cy="923925"/>
            <a:chOff x="2052637" y="3576637"/>
            <a:chExt cx="847725" cy="923925"/>
          </a:xfrm>
        </p:grpSpPr>
        <p:sp>
          <p:nvSpPr>
            <p:cNvPr id="20" name="object 20"/>
            <p:cNvSpPr/>
            <p:nvPr/>
          </p:nvSpPr>
          <p:spPr>
            <a:xfrm>
              <a:off x="2057400" y="35814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1"/>
                  </a:lnTo>
                  <a:lnTo>
                    <a:pt x="9663" y="555271"/>
                  </a:lnTo>
                  <a:lnTo>
                    <a:pt x="21360" y="601699"/>
                  </a:lnTo>
                  <a:lnTo>
                    <a:pt x="37293" y="646017"/>
                  </a:lnTo>
                  <a:lnTo>
                    <a:pt x="57206" y="687944"/>
                  </a:lnTo>
                  <a:lnTo>
                    <a:pt x="80845" y="727204"/>
                  </a:lnTo>
                  <a:lnTo>
                    <a:pt x="107953" y="763515"/>
                  </a:lnTo>
                  <a:lnTo>
                    <a:pt x="138277" y="796599"/>
                  </a:lnTo>
                  <a:lnTo>
                    <a:pt x="171559" y="826178"/>
                  </a:lnTo>
                  <a:lnTo>
                    <a:pt x="207546" y="851972"/>
                  </a:lnTo>
                  <a:lnTo>
                    <a:pt x="245981" y="873702"/>
                  </a:lnTo>
                  <a:lnTo>
                    <a:pt x="286609" y="891088"/>
                  </a:lnTo>
                  <a:lnTo>
                    <a:pt x="329175" y="903853"/>
                  </a:lnTo>
                  <a:lnTo>
                    <a:pt x="373424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0" y="35814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24" y="911716"/>
                  </a:lnTo>
                  <a:lnTo>
                    <a:pt x="329175" y="903853"/>
                  </a:lnTo>
                  <a:lnTo>
                    <a:pt x="286609" y="891088"/>
                  </a:lnTo>
                  <a:lnTo>
                    <a:pt x="245981" y="873702"/>
                  </a:lnTo>
                  <a:lnTo>
                    <a:pt x="207546" y="851972"/>
                  </a:lnTo>
                  <a:lnTo>
                    <a:pt x="171559" y="826178"/>
                  </a:lnTo>
                  <a:lnTo>
                    <a:pt x="138277" y="796599"/>
                  </a:lnTo>
                  <a:lnTo>
                    <a:pt x="107953" y="763515"/>
                  </a:lnTo>
                  <a:lnTo>
                    <a:pt x="80845" y="727204"/>
                  </a:lnTo>
                  <a:lnTo>
                    <a:pt x="57206" y="687944"/>
                  </a:lnTo>
                  <a:lnTo>
                    <a:pt x="37293" y="646017"/>
                  </a:lnTo>
                  <a:lnTo>
                    <a:pt x="21360" y="601699"/>
                  </a:lnTo>
                  <a:lnTo>
                    <a:pt x="9663" y="555271"/>
                  </a:lnTo>
                  <a:lnTo>
                    <a:pt x="2458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12594" y="3883532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5600" y="3727577"/>
            <a:ext cx="2611120" cy="2859405"/>
            <a:chOff x="2895600" y="3727577"/>
            <a:chExt cx="2611120" cy="2859405"/>
          </a:xfrm>
        </p:grpSpPr>
        <p:sp>
          <p:nvSpPr>
            <p:cNvPr id="24" name="object 24"/>
            <p:cNvSpPr/>
            <p:nvPr/>
          </p:nvSpPr>
          <p:spPr>
            <a:xfrm>
              <a:off x="2895600" y="3727576"/>
              <a:ext cx="1527810" cy="1149350"/>
            </a:xfrm>
            <a:custGeom>
              <a:avLst/>
              <a:gdLst/>
              <a:ahLst/>
              <a:cxnLst/>
              <a:rect l="l" t="t" r="r" b="b"/>
              <a:pathLst>
                <a:path w="1527810" h="1149350">
                  <a:moveTo>
                    <a:pt x="1524889" y="12446"/>
                  </a:moveTo>
                  <a:lnTo>
                    <a:pt x="1523111" y="0"/>
                  </a:lnTo>
                  <a:lnTo>
                    <a:pt x="74422" y="217195"/>
                  </a:lnTo>
                  <a:lnTo>
                    <a:pt x="69723" y="185801"/>
                  </a:lnTo>
                  <a:lnTo>
                    <a:pt x="0" y="234823"/>
                  </a:lnTo>
                  <a:lnTo>
                    <a:pt x="81026" y="261239"/>
                  </a:lnTo>
                  <a:lnTo>
                    <a:pt x="76581" y="231648"/>
                  </a:lnTo>
                  <a:lnTo>
                    <a:pt x="76301" y="229768"/>
                  </a:lnTo>
                  <a:lnTo>
                    <a:pt x="1524889" y="12446"/>
                  </a:lnTo>
                  <a:close/>
                </a:path>
                <a:path w="1527810" h="1149350">
                  <a:moveTo>
                    <a:pt x="1527810" y="87503"/>
                  </a:moveTo>
                  <a:lnTo>
                    <a:pt x="1520190" y="77343"/>
                  </a:lnTo>
                  <a:lnTo>
                    <a:pt x="133743" y="1098931"/>
                  </a:lnTo>
                  <a:lnTo>
                    <a:pt x="114935" y="1073404"/>
                  </a:lnTo>
                  <a:lnTo>
                    <a:pt x="76200" y="1149223"/>
                  </a:lnTo>
                  <a:lnTo>
                    <a:pt x="160147" y="1134745"/>
                  </a:lnTo>
                  <a:lnTo>
                    <a:pt x="146850" y="1116711"/>
                  </a:lnTo>
                  <a:lnTo>
                    <a:pt x="141287" y="1109179"/>
                  </a:lnTo>
                  <a:lnTo>
                    <a:pt x="1527810" y="87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6248400"/>
              <a:ext cx="2534920" cy="338455"/>
            </a:xfrm>
            <a:custGeom>
              <a:avLst/>
              <a:gdLst/>
              <a:ahLst/>
              <a:cxnLst/>
              <a:rect l="l" t="t" r="r" b="b"/>
              <a:pathLst>
                <a:path w="2534920" h="338454">
                  <a:moveTo>
                    <a:pt x="253441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534412" y="338328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63875" y="6276847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76437" y="4643437"/>
            <a:ext cx="1533525" cy="923925"/>
            <a:chOff x="1976437" y="4643437"/>
            <a:chExt cx="1533525" cy="923925"/>
          </a:xfrm>
        </p:grpSpPr>
        <p:sp>
          <p:nvSpPr>
            <p:cNvPr id="28" name="object 28"/>
            <p:cNvSpPr/>
            <p:nvPr/>
          </p:nvSpPr>
          <p:spPr>
            <a:xfrm>
              <a:off x="1981200" y="4648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762000" y="0"/>
                  </a:moveTo>
                  <a:lnTo>
                    <a:pt x="702445" y="1375"/>
                  </a:lnTo>
                  <a:lnTo>
                    <a:pt x="644145" y="5435"/>
                  </a:lnTo>
                  <a:lnTo>
                    <a:pt x="587268" y="12076"/>
                  </a:lnTo>
                  <a:lnTo>
                    <a:pt x="531985" y="21198"/>
                  </a:lnTo>
                  <a:lnTo>
                    <a:pt x="478464" y="32698"/>
                  </a:lnTo>
                  <a:lnTo>
                    <a:pt x="426875" y="46475"/>
                  </a:lnTo>
                  <a:lnTo>
                    <a:pt x="377387" y="62427"/>
                  </a:lnTo>
                  <a:lnTo>
                    <a:pt x="330170" y="80453"/>
                  </a:lnTo>
                  <a:lnTo>
                    <a:pt x="285392" y="100450"/>
                  </a:lnTo>
                  <a:lnTo>
                    <a:pt x="243223" y="122318"/>
                  </a:lnTo>
                  <a:lnTo>
                    <a:pt x="203833" y="145954"/>
                  </a:lnTo>
                  <a:lnTo>
                    <a:pt x="167391" y="171256"/>
                  </a:lnTo>
                  <a:lnTo>
                    <a:pt x="134065" y="198124"/>
                  </a:lnTo>
                  <a:lnTo>
                    <a:pt x="104027" y="226455"/>
                  </a:lnTo>
                  <a:lnTo>
                    <a:pt x="77444" y="256147"/>
                  </a:lnTo>
                  <a:lnTo>
                    <a:pt x="54486" y="287099"/>
                  </a:lnTo>
                  <a:lnTo>
                    <a:pt x="20123" y="352377"/>
                  </a:lnTo>
                  <a:lnTo>
                    <a:pt x="2292" y="421473"/>
                  </a:lnTo>
                  <a:lnTo>
                    <a:pt x="0" y="457200"/>
                  </a:lnTo>
                  <a:lnTo>
                    <a:pt x="2292" y="492926"/>
                  </a:lnTo>
                  <a:lnTo>
                    <a:pt x="20123" y="562022"/>
                  </a:lnTo>
                  <a:lnTo>
                    <a:pt x="54486" y="627300"/>
                  </a:lnTo>
                  <a:lnTo>
                    <a:pt x="77444" y="658252"/>
                  </a:lnTo>
                  <a:lnTo>
                    <a:pt x="104027" y="687944"/>
                  </a:lnTo>
                  <a:lnTo>
                    <a:pt x="134065" y="716275"/>
                  </a:lnTo>
                  <a:lnTo>
                    <a:pt x="167391" y="743143"/>
                  </a:lnTo>
                  <a:lnTo>
                    <a:pt x="203833" y="768445"/>
                  </a:lnTo>
                  <a:lnTo>
                    <a:pt x="243223" y="792081"/>
                  </a:lnTo>
                  <a:lnTo>
                    <a:pt x="285392" y="813949"/>
                  </a:lnTo>
                  <a:lnTo>
                    <a:pt x="330170" y="833946"/>
                  </a:lnTo>
                  <a:lnTo>
                    <a:pt x="377387" y="851972"/>
                  </a:lnTo>
                  <a:lnTo>
                    <a:pt x="426875" y="867924"/>
                  </a:lnTo>
                  <a:lnTo>
                    <a:pt x="478464" y="881701"/>
                  </a:lnTo>
                  <a:lnTo>
                    <a:pt x="531985" y="893201"/>
                  </a:lnTo>
                  <a:lnTo>
                    <a:pt x="587268" y="902323"/>
                  </a:lnTo>
                  <a:lnTo>
                    <a:pt x="644145" y="908964"/>
                  </a:lnTo>
                  <a:lnTo>
                    <a:pt x="702445" y="913024"/>
                  </a:lnTo>
                  <a:lnTo>
                    <a:pt x="762000" y="914400"/>
                  </a:lnTo>
                  <a:lnTo>
                    <a:pt x="821554" y="913024"/>
                  </a:lnTo>
                  <a:lnTo>
                    <a:pt x="879854" y="908964"/>
                  </a:lnTo>
                  <a:lnTo>
                    <a:pt x="936731" y="902323"/>
                  </a:lnTo>
                  <a:lnTo>
                    <a:pt x="992014" y="893201"/>
                  </a:lnTo>
                  <a:lnTo>
                    <a:pt x="1045535" y="881701"/>
                  </a:lnTo>
                  <a:lnTo>
                    <a:pt x="1097124" y="867924"/>
                  </a:lnTo>
                  <a:lnTo>
                    <a:pt x="1146612" y="851972"/>
                  </a:lnTo>
                  <a:lnTo>
                    <a:pt x="1193829" y="833946"/>
                  </a:lnTo>
                  <a:lnTo>
                    <a:pt x="1238607" y="813949"/>
                  </a:lnTo>
                  <a:lnTo>
                    <a:pt x="1280776" y="792081"/>
                  </a:lnTo>
                  <a:lnTo>
                    <a:pt x="1320166" y="768445"/>
                  </a:lnTo>
                  <a:lnTo>
                    <a:pt x="1356608" y="743143"/>
                  </a:lnTo>
                  <a:lnTo>
                    <a:pt x="1389934" y="716275"/>
                  </a:lnTo>
                  <a:lnTo>
                    <a:pt x="1419972" y="687944"/>
                  </a:lnTo>
                  <a:lnTo>
                    <a:pt x="1446555" y="658252"/>
                  </a:lnTo>
                  <a:lnTo>
                    <a:pt x="1469513" y="627300"/>
                  </a:lnTo>
                  <a:lnTo>
                    <a:pt x="1503876" y="562022"/>
                  </a:lnTo>
                  <a:lnTo>
                    <a:pt x="1521707" y="492926"/>
                  </a:lnTo>
                  <a:lnTo>
                    <a:pt x="1524000" y="457200"/>
                  </a:lnTo>
                  <a:lnTo>
                    <a:pt x="1521707" y="421473"/>
                  </a:lnTo>
                  <a:lnTo>
                    <a:pt x="1503876" y="352377"/>
                  </a:lnTo>
                  <a:lnTo>
                    <a:pt x="1469513" y="287099"/>
                  </a:lnTo>
                  <a:lnTo>
                    <a:pt x="1446555" y="256147"/>
                  </a:lnTo>
                  <a:lnTo>
                    <a:pt x="1419972" y="226455"/>
                  </a:lnTo>
                  <a:lnTo>
                    <a:pt x="1389934" y="198124"/>
                  </a:lnTo>
                  <a:lnTo>
                    <a:pt x="1356608" y="171256"/>
                  </a:lnTo>
                  <a:lnTo>
                    <a:pt x="1320166" y="145954"/>
                  </a:lnTo>
                  <a:lnTo>
                    <a:pt x="1280776" y="122318"/>
                  </a:lnTo>
                  <a:lnTo>
                    <a:pt x="1238607" y="100450"/>
                  </a:lnTo>
                  <a:lnTo>
                    <a:pt x="1193829" y="80453"/>
                  </a:lnTo>
                  <a:lnTo>
                    <a:pt x="1146612" y="62427"/>
                  </a:lnTo>
                  <a:lnTo>
                    <a:pt x="1097124" y="46475"/>
                  </a:lnTo>
                  <a:lnTo>
                    <a:pt x="1045535" y="32698"/>
                  </a:lnTo>
                  <a:lnTo>
                    <a:pt x="992014" y="21198"/>
                  </a:lnTo>
                  <a:lnTo>
                    <a:pt x="936731" y="12076"/>
                  </a:lnTo>
                  <a:lnTo>
                    <a:pt x="879854" y="5435"/>
                  </a:lnTo>
                  <a:lnTo>
                    <a:pt x="821554" y="13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200" y="4648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0" y="457200"/>
                  </a:moveTo>
                  <a:lnTo>
                    <a:pt x="9056" y="386498"/>
                  </a:lnTo>
                  <a:lnTo>
                    <a:pt x="35322" y="319210"/>
                  </a:lnTo>
                  <a:lnTo>
                    <a:pt x="77444" y="256147"/>
                  </a:lnTo>
                  <a:lnTo>
                    <a:pt x="104027" y="226455"/>
                  </a:lnTo>
                  <a:lnTo>
                    <a:pt x="134065" y="198124"/>
                  </a:lnTo>
                  <a:lnTo>
                    <a:pt x="167391" y="171256"/>
                  </a:lnTo>
                  <a:lnTo>
                    <a:pt x="203833" y="145954"/>
                  </a:lnTo>
                  <a:lnTo>
                    <a:pt x="243223" y="122318"/>
                  </a:lnTo>
                  <a:lnTo>
                    <a:pt x="285392" y="100450"/>
                  </a:lnTo>
                  <a:lnTo>
                    <a:pt x="330170" y="80453"/>
                  </a:lnTo>
                  <a:lnTo>
                    <a:pt x="377387" y="62427"/>
                  </a:lnTo>
                  <a:lnTo>
                    <a:pt x="426875" y="46475"/>
                  </a:lnTo>
                  <a:lnTo>
                    <a:pt x="478464" y="32698"/>
                  </a:lnTo>
                  <a:lnTo>
                    <a:pt x="531985" y="21198"/>
                  </a:lnTo>
                  <a:lnTo>
                    <a:pt x="587268" y="12076"/>
                  </a:lnTo>
                  <a:lnTo>
                    <a:pt x="644145" y="5435"/>
                  </a:lnTo>
                  <a:lnTo>
                    <a:pt x="702445" y="1375"/>
                  </a:lnTo>
                  <a:lnTo>
                    <a:pt x="762000" y="0"/>
                  </a:lnTo>
                  <a:lnTo>
                    <a:pt x="821554" y="1375"/>
                  </a:lnTo>
                  <a:lnTo>
                    <a:pt x="879854" y="5435"/>
                  </a:lnTo>
                  <a:lnTo>
                    <a:pt x="936731" y="12076"/>
                  </a:lnTo>
                  <a:lnTo>
                    <a:pt x="992014" y="21198"/>
                  </a:lnTo>
                  <a:lnTo>
                    <a:pt x="1045535" y="32698"/>
                  </a:lnTo>
                  <a:lnTo>
                    <a:pt x="1097124" y="46475"/>
                  </a:lnTo>
                  <a:lnTo>
                    <a:pt x="1146612" y="62427"/>
                  </a:lnTo>
                  <a:lnTo>
                    <a:pt x="1193829" y="80453"/>
                  </a:lnTo>
                  <a:lnTo>
                    <a:pt x="1238607" y="100450"/>
                  </a:lnTo>
                  <a:lnTo>
                    <a:pt x="1280776" y="122318"/>
                  </a:lnTo>
                  <a:lnTo>
                    <a:pt x="1320166" y="145954"/>
                  </a:lnTo>
                  <a:lnTo>
                    <a:pt x="1356608" y="171256"/>
                  </a:lnTo>
                  <a:lnTo>
                    <a:pt x="1389934" y="198124"/>
                  </a:lnTo>
                  <a:lnTo>
                    <a:pt x="1419972" y="226455"/>
                  </a:lnTo>
                  <a:lnTo>
                    <a:pt x="1446555" y="256147"/>
                  </a:lnTo>
                  <a:lnTo>
                    <a:pt x="1469513" y="287099"/>
                  </a:lnTo>
                  <a:lnTo>
                    <a:pt x="1503876" y="352377"/>
                  </a:lnTo>
                  <a:lnTo>
                    <a:pt x="1521707" y="421473"/>
                  </a:lnTo>
                  <a:lnTo>
                    <a:pt x="1524000" y="457200"/>
                  </a:lnTo>
                  <a:lnTo>
                    <a:pt x="1521707" y="492926"/>
                  </a:lnTo>
                  <a:lnTo>
                    <a:pt x="1503876" y="562022"/>
                  </a:lnTo>
                  <a:lnTo>
                    <a:pt x="1469513" y="627300"/>
                  </a:lnTo>
                  <a:lnTo>
                    <a:pt x="1446555" y="658252"/>
                  </a:lnTo>
                  <a:lnTo>
                    <a:pt x="1419972" y="687944"/>
                  </a:lnTo>
                  <a:lnTo>
                    <a:pt x="1389934" y="716275"/>
                  </a:lnTo>
                  <a:lnTo>
                    <a:pt x="1356608" y="743143"/>
                  </a:lnTo>
                  <a:lnTo>
                    <a:pt x="1320166" y="768445"/>
                  </a:lnTo>
                  <a:lnTo>
                    <a:pt x="1280776" y="792081"/>
                  </a:lnTo>
                  <a:lnTo>
                    <a:pt x="1238607" y="813949"/>
                  </a:lnTo>
                  <a:lnTo>
                    <a:pt x="1193829" y="833946"/>
                  </a:lnTo>
                  <a:lnTo>
                    <a:pt x="1146612" y="851972"/>
                  </a:lnTo>
                  <a:lnTo>
                    <a:pt x="1097124" y="867924"/>
                  </a:lnTo>
                  <a:lnTo>
                    <a:pt x="1045535" y="881701"/>
                  </a:lnTo>
                  <a:lnTo>
                    <a:pt x="992014" y="893201"/>
                  </a:lnTo>
                  <a:lnTo>
                    <a:pt x="936731" y="902323"/>
                  </a:lnTo>
                  <a:lnTo>
                    <a:pt x="879854" y="908964"/>
                  </a:lnTo>
                  <a:lnTo>
                    <a:pt x="821554" y="913024"/>
                  </a:lnTo>
                  <a:lnTo>
                    <a:pt x="762000" y="914400"/>
                  </a:lnTo>
                  <a:lnTo>
                    <a:pt x="702445" y="913024"/>
                  </a:lnTo>
                  <a:lnTo>
                    <a:pt x="644145" y="908964"/>
                  </a:lnTo>
                  <a:lnTo>
                    <a:pt x="587268" y="902323"/>
                  </a:lnTo>
                  <a:lnTo>
                    <a:pt x="531985" y="893201"/>
                  </a:lnTo>
                  <a:lnTo>
                    <a:pt x="478464" y="881701"/>
                  </a:lnTo>
                  <a:lnTo>
                    <a:pt x="426875" y="867924"/>
                  </a:lnTo>
                  <a:lnTo>
                    <a:pt x="377387" y="851972"/>
                  </a:lnTo>
                  <a:lnTo>
                    <a:pt x="330170" y="833946"/>
                  </a:lnTo>
                  <a:lnTo>
                    <a:pt x="285392" y="813949"/>
                  </a:lnTo>
                  <a:lnTo>
                    <a:pt x="243223" y="792081"/>
                  </a:lnTo>
                  <a:lnTo>
                    <a:pt x="203833" y="768445"/>
                  </a:lnTo>
                  <a:lnTo>
                    <a:pt x="167391" y="743143"/>
                  </a:lnTo>
                  <a:lnTo>
                    <a:pt x="134065" y="716275"/>
                  </a:lnTo>
                  <a:lnTo>
                    <a:pt x="104027" y="687944"/>
                  </a:lnTo>
                  <a:lnTo>
                    <a:pt x="77444" y="658252"/>
                  </a:lnTo>
                  <a:lnTo>
                    <a:pt x="54486" y="627300"/>
                  </a:lnTo>
                  <a:lnTo>
                    <a:pt x="20123" y="562022"/>
                  </a:lnTo>
                  <a:lnTo>
                    <a:pt x="2292" y="49292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1200" y="4950714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Welcome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77361" y="3582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533400" y="0"/>
                </a:moveTo>
                <a:lnTo>
                  <a:pt x="76200" y="609600"/>
                </a:lnTo>
              </a:path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8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41859"/>
            <a:ext cx="3088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850" algn="l"/>
              </a:tabLst>
            </a:pPr>
            <a:r>
              <a:rPr sz="3600" b="0" dirty="0">
                <a:latin typeface="Trebuchet MS"/>
                <a:cs typeface="Trebuchet MS"/>
              </a:rPr>
              <a:t>String	Example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712978"/>
            <a:ext cx="483552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public class </a:t>
            </a:r>
            <a:r>
              <a:rPr sz="1800" spc="-25" dirty="0">
                <a:latin typeface="Trebuchet MS"/>
                <a:cs typeface="Trebuchet MS"/>
              </a:rPr>
              <a:t>StringTest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41500" marR="5080" indent="-9144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public </a:t>
            </a:r>
            <a:r>
              <a:rPr sz="1800" dirty="0">
                <a:latin typeface="Trebuchet MS"/>
                <a:cs typeface="Trebuchet MS"/>
              </a:rPr>
              <a:t>static </a:t>
            </a:r>
            <a:r>
              <a:rPr sz="1800" spc="-5" dirty="0">
                <a:latin typeface="Trebuchet MS"/>
                <a:cs typeface="Trebuchet MS"/>
              </a:rPr>
              <a:t>void main(String[] args) </a:t>
            </a:r>
            <a:r>
              <a:rPr sz="1800" dirty="0">
                <a:latin typeface="Trebuchet MS"/>
                <a:cs typeface="Trebuchet MS"/>
              </a:rPr>
              <a:t>{  </a:t>
            </a:r>
            <a:r>
              <a:rPr sz="1800" spc="-10" dirty="0">
                <a:latin typeface="Trebuchet MS"/>
                <a:cs typeface="Trebuchet MS"/>
              </a:rPr>
              <a:t>foo("foo");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foo(new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String("foo"));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foo("bar");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84074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private </a:t>
            </a:r>
            <a:r>
              <a:rPr sz="1800" dirty="0">
                <a:latin typeface="Trebuchet MS"/>
                <a:cs typeface="Trebuchet MS"/>
              </a:rPr>
              <a:t>static </a:t>
            </a:r>
            <a:r>
              <a:rPr sz="1800" spc="-5" dirty="0">
                <a:latin typeface="Trebuchet MS"/>
                <a:cs typeface="Trebuchet MS"/>
              </a:rPr>
              <a:t>void foo(String string)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54356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if(string=="foo"){</a:t>
            </a:r>
            <a:endParaRPr sz="1800">
              <a:latin typeface="Trebuchet MS"/>
              <a:cs typeface="Trebuchet MS"/>
            </a:endParaRPr>
          </a:p>
          <a:p>
            <a:pPr marL="172720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string="1";</a:t>
            </a:r>
            <a:endParaRPr sz="1800">
              <a:latin typeface="Trebuchet MS"/>
              <a:cs typeface="Trebuchet MS"/>
            </a:endParaRPr>
          </a:p>
          <a:p>
            <a:pPr marL="1841500" marR="5905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}else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if(string.equals("foo")){  string="2";</a:t>
            </a:r>
            <a:endParaRPr sz="1800">
              <a:latin typeface="Trebuchet MS"/>
              <a:cs typeface="Trebuchet MS"/>
            </a:endParaRPr>
          </a:p>
          <a:p>
            <a:pPr marL="182689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}else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if(string.equals("baR")){</a:t>
            </a:r>
            <a:endParaRPr sz="1800">
              <a:latin typeface="Trebuchet MS"/>
              <a:cs typeface="Trebuchet MS"/>
            </a:endParaRPr>
          </a:p>
          <a:p>
            <a:pPr marL="172783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string="3";</a:t>
            </a:r>
            <a:endParaRPr sz="1800">
              <a:latin typeface="Trebuchet MS"/>
              <a:cs typeface="Trebuchet MS"/>
            </a:endParaRPr>
          </a:p>
          <a:p>
            <a:pPr marR="56705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}else{</a:t>
            </a:r>
            <a:endParaRPr sz="1800">
              <a:latin typeface="Trebuchet MS"/>
              <a:cs typeface="Trebuchet MS"/>
            </a:endParaRPr>
          </a:p>
          <a:p>
            <a:pPr marL="172720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string="4";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System.out.println(string);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2782" y="67767"/>
            <a:ext cx="4757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Common </a:t>
            </a:r>
            <a:r>
              <a:rPr sz="2800" b="0" spc="-5" dirty="0">
                <a:latin typeface="Trebuchet MS"/>
                <a:cs typeface="Trebuchet MS"/>
              </a:rPr>
              <a:t>String </a:t>
            </a:r>
            <a:r>
              <a:rPr sz="2800" b="0" spc="-10" dirty="0">
                <a:latin typeface="Trebuchet MS"/>
                <a:cs typeface="Trebuchet MS"/>
              </a:rPr>
              <a:t>class</a:t>
            </a:r>
            <a:r>
              <a:rPr sz="2800" b="0" spc="1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8600" y="783230"/>
          <a:ext cx="8615363" cy="6055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u="sng" spc="-10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charAt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(int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 value at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contains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CharSequence</a:t>
                      </a:r>
                      <a:r>
                        <a:rPr sz="1400" b="1" spc="-6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true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only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string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contains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sequence</a:t>
                      </a:r>
                      <a:r>
                        <a:rPr sz="14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values.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equals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Object</a:t>
                      </a:r>
                      <a:r>
                        <a:rPr sz="1400" b="1" spc="-35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anObject)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to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object.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equalsIgnoreCase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4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anotherString)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String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another String, ignoring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case</a:t>
                      </a:r>
                      <a:r>
                        <a:rPr sz="1400" b="1" spc="-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considerations.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int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indexOf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5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within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occurrence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substring.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int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021080" algn="l"/>
                        </a:tabLst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length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()	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length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this</a:t>
                      </a:r>
                      <a:r>
                        <a:rPr sz="14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0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replace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(char 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oldChar,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r>
                        <a:rPr sz="14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newChar)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445" marR="591820" indent="396240">
                        <a:lnSpc>
                          <a:spcPct val="114999"/>
                        </a:lnSpc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 string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resulting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replacing all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occurrences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oldChar in this</a:t>
                      </a:r>
                      <a:r>
                        <a:rPr sz="1400" b="1" spc="-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 with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newChar.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[]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split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25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regex)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Splits this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around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matches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given 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regular</a:t>
                      </a:r>
                      <a:r>
                        <a:rPr sz="1400" b="1" u="sng" spc="-150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expression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4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substring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(int beginIndex, int</a:t>
                      </a:r>
                      <a:r>
                        <a:rPr sz="14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endIndex)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that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is a substring of this</a:t>
                      </a:r>
                      <a:r>
                        <a:rPr sz="1400" b="1" spc="-1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7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matches()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: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Pattern</a:t>
                      </a:r>
                      <a:r>
                        <a:rPr sz="14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matching</a:t>
                      </a:r>
                    </a:p>
                  </a:txBody>
                  <a:tcPr marL="0" marR="0" marT="63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549668"/>
                </a:lnTo>
                <a:lnTo>
                  <a:pt x="0" y="685800"/>
                </a:lnTo>
                <a:lnTo>
                  <a:pt x="1742694" y="685800"/>
                </a:lnTo>
                <a:lnTo>
                  <a:pt x="1742694" y="549668"/>
                </a:lnTo>
                <a:lnTo>
                  <a:pt x="9144000" y="54966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6810" y="25095"/>
            <a:ext cx="43154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Trebuchet MS"/>
                <a:cs typeface="Trebuchet MS"/>
              </a:rPr>
              <a:t>Regular</a:t>
            </a:r>
            <a:r>
              <a:rPr sz="3800" spc="-2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expression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675" y="6605173"/>
            <a:ext cx="560768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  <a:tabLst>
                <a:tab pos="5448935" algn="l"/>
              </a:tabLst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ght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©Dig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itech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echno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ogies	</a:t>
            </a:r>
            <a:r>
              <a:rPr sz="1800" spc="-15" baseline="-4629" dirty="0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endParaRPr sz="1800" baseline="-4629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637" y="544830"/>
            <a:ext cx="8996680" cy="6305550"/>
            <a:chOff x="147637" y="544830"/>
            <a:chExt cx="8996680" cy="6305550"/>
          </a:xfrm>
        </p:grpSpPr>
        <p:sp>
          <p:nvSpPr>
            <p:cNvPr id="7" name="object 7"/>
            <p:cNvSpPr/>
            <p:nvPr/>
          </p:nvSpPr>
          <p:spPr>
            <a:xfrm>
              <a:off x="1742694" y="544830"/>
              <a:ext cx="0" cy="6305550"/>
            </a:xfrm>
            <a:custGeom>
              <a:avLst/>
              <a:gdLst/>
              <a:ahLst/>
              <a:cxnLst/>
              <a:rect l="l" t="t" r="r" b="b"/>
              <a:pathLst>
                <a:path h="6305550">
                  <a:moveTo>
                    <a:pt x="0" y="0"/>
                  </a:moveTo>
                  <a:lnTo>
                    <a:pt x="0" y="6305421"/>
                  </a:lnTo>
                </a:path>
              </a:pathLst>
            </a:custGeom>
            <a:ln w="952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37" y="544893"/>
              <a:ext cx="8996680" cy="6305550"/>
            </a:xfrm>
            <a:custGeom>
              <a:avLst/>
              <a:gdLst/>
              <a:ahLst/>
              <a:cxnLst/>
              <a:rect l="l" t="t" r="r" b="b"/>
              <a:pathLst>
                <a:path w="8996680" h="6305550">
                  <a:moveTo>
                    <a:pt x="8996350" y="6295834"/>
                  </a:moveTo>
                  <a:lnTo>
                    <a:pt x="0" y="6295834"/>
                  </a:lnTo>
                  <a:lnTo>
                    <a:pt x="0" y="6305359"/>
                  </a:lnTo>
                  <a:lnTo>
                    <a:pt x="8996350" y="6305359"/>
                  </a:lnTo>
                  <a:lnTo>
                    <a:pt x="8996350" y="6295834"/>
                  </a:lnTo>
                  <a:close/>
                </a:path>
                <a:path w="8996680" h="6305550">
                  <a:moveTo>
                    <a:pt x="89963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996350" y="9525"/>
                  </a:lnTo>
                  <a:lnTo>
                    <a:pt x="899635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0" y="544830"/>
          <a:ext cx="9143364" cy="631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Subexpression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9525">
                      <a:solidFill>
                        <a:srgbClr val="D5D5D5"/>
                      </a:solidFill>
                      <a:prstDash val="solid"/>
                    </a:lnL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^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$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542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except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newline. Using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m option allows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to match 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well.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[...]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brackets.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[^...]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brackets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entire</a:t>
                      </a:r>
                      <a:r>
                        <a:rPr sz="15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End of entire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End 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entire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except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allowable final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sz="15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terminator.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re*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0 or more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re+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1 or more of the previous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thing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re?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0 or 1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exactly n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number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n,}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n or more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n,</a:t>
                      </a:r>
                      <a:r>
                        <a:rPr sz="15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m}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at least n and at most m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a|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either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 or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word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characters.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nonword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characters.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whitespace.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Equivalent to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[\t\n\r\f].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2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nonwhitespace.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digits.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Equivalent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[0-9].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nondigits.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string.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exists,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it matches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just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55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1143000"/>
            <a:chOff x="0" y="0"/>
            <a:chExt cx="90678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067800" cy="685800"/>
            </a:xfrm>
            <a:custGeom>
              <a:avLst/>
              <a:gdLst/>
              <a:ahLst/>
              <a:cxnLst/>
              <a:rect l="l" t="t" r="r" b="b"/>
              <a:pathLst>
                <a:path w="9067800" h="685800">
                  <a:moveTo>
                    <a:pt x="0" y="685800"/>
                  </a:moveTo>
                  <a:lnTo>
                    <a:pt x="9067800" y="685800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5850" y="0"/>
            <a:ext cx="436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3145" algn="l"/>
              </a:tabLst>
            </a:pPr>
            <a:r>
              <a:rPr sz="4000" spc="-5" dirty="0">
                <a:latin typeface="Trebuchet MS"/>
                <a:cs typeface="Trebuchet MS"/>
              </a:rPr>
              <a:t>The</a:t>
            </a:r>
            <a:r>
              <a:rPr sz="4000" spc="2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Java	</a:t>
            </a:r>
            <a:r>
              <a:rPr sz="4000" spc="-10" dirty="0">
                <a:latin typeface="Trebuchet MS"/>
                <a:cs typeface="Trebuchet MS"/>
              </a:rPr>
              <a:t>Platform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14400"/>
            <a:ext cx="9105900" cy="5105400"/>
          </a:xfrm>
          <a:custGeom>
            <a:avLst/>
            <a:gdLst/>
            <a:ahLst/>
            <a:cxnLst/>
            <a:rect l="l" t="t" r="r" b="b"/>
            <a:pathLst>
              <a:path w="9105900" h="5105400">
                <a:moveTo>
                  <a:pt x="9105900" y="0"/>
                </a:moveTo>
                <a:lnTo>
                  <a:pt x="0" y="0"/>
                </a:lnTo>
                <a:lnTo>
                  <a:pt x="0" y="5105400"/>
                </a:lnTo>
                <a:lnTo>
                  <a:pt x="9105900" y="5105400"/>
                </a:lnTo>
                <a:lnTo>
                  <a:pt x="910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0" y="927861"/>
            <a:ext cx="888111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Oracle provides two </a:t>
            </a:r>
            <a:r>
              <a:rPr sz="2400" spc="-5" dirty="0">
                <a:latin typeface="Carlito"/>
                <a:cs typeface="Carlito"/>
              </a:rPr>
              <a:t>principal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products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Platform,  </a:t>
            </a:r>
            <a:r>
              <a:rPr sz="2400" spc="-10" dirty="0">
                <a:latin typeface="Carlito"/>
                <a:cs typeface="Carlito"/>
              </a:rPr>
              <a:t>Standard Edition </a:t>
            </a:r>
            <a:r>
              <a:rPr sz="2400" spc="-20" dirty="0">
                <a:latin typeface="Carlito"/>
                <a:cs typeface="Carlito"/>
              </a:rPr>
              <a:t>(Java </a:t>
            </a:r>
            <a:r>
              <a:rPr sz="2400" spc="-5" dirty="0">
                <a:latin typeface="Carlito"/>
                <a:cs typeface="Carlito"/>
              </a:rPr>
              <a:t>SE)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family: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725805" lvl="1" indent="-304165" algn="just">
              <a:lnSpc>
                <a:spcPct val="100000"/>
              </a:lnSpc>
              <a:buAutoNum type="arabicPeriod"/>
              <a:tabLst>
                <a:tab pos="726440" algn="l"/>
              </a:tabLst>
            </a:pPr>
            <a:r>
              <a:rPr sz="2400" b="1" spc="-20" dirty="0">
                <a:latin typeface="Carlito"/>
                <a:cs typeface="Carlito"/>
              </a:rPr>
              <a:t>Java </a:t>
            </a:r>
            <a:r>
              <a:rPr sz="2400" b="1" dirty="0">
                <a:latin typeface="Carlito"/>
                <a:cs typeface="Carlito"/>
              </a:rPr>
              <a:t>SE </a:t>
            </a:r>
            <a:r>
              <a:rPr sz="2400" b="1" spc="-10" dirty="0">
                <a:latin typeface="Carlito"/>
                <a:cs typeface="Carlito"/>
              </a:rPr>
              <a:t>Runtime Environment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(JRE)</a:t>
            </a:r>
            <a:endParaRPr sz="2400">
              <a:latin typeface="Carlito"/>
              <a:cs typeface="Carlito"/>
            </a:endParaRPr>
          </a:p>
          <a:p>
            <a:pPr marL="355600" marR="329565" indent="-342900" algn="just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JRE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libraries(packages),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virtual </a:t>
            </a:r>
            <a:r>
              <a:rPr sz="2400" spc="-5" dirty="0">
                <a:latin typeface="Carlito"/>
                <a:cs typeface="Carlito"/>
              </a:rPr>
              <a:t>machine,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dirty="0">
                <a:latin typeface="Carlito"/>
                <a:cs typeface="Carlito"/>
              </a:rPr>
              <a:t>necessary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run </a:t>
            </a:r>
            <a:r>
              <a:rPr sz="2400" spc="-5" dirty="0">
                <a:latin typeface="Carlito"/>
                <a:cs typeface="Carlito"/>
              </a:rPr>
              <a:t>applications </a:t>
            </a:r>
            <a:r>
              <a:rPr sz="2400" spc="-10" dirty="0">
                <a:latin typeface="Carlito"/>
                <a:cs typeface="Carlito"/>
              </a:rPr>
              <a:t>written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0" dirty="0">
                <a:latin typeface="Carlito"/>
                <a:cs typeface="Carlito"/>
              </a:rPr>
              <a:t>programming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422275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2.Java </a:t>
            </a:r>
            <a:r>
              <a:rPr sz="2400" b="1" dirty="0">
                <a:latin typeface="Carlito"/>
                <a:cs typeface="Carlito"/>
              </a:rPr>
              <a:t>SE </a:t>
            </a:r>
            <a:r>
              <a:rPr sz="2400" b="1" spc="-10" dirty="0">
                <a:latin typeface="Carlito"/>
                <a:cs typeface="Carlito"/>
              </a:rPr>
              <a:t>Development </a:t>
            </a:r>
            <a:r>
              <a:rPr sz="2400" b="1" spc="-5" dirty="0">
                <a:latin typeface="Carlito"/>
                <a:cs typeface="Carlito"/>
              </a:rPr>
              <a:t>Kit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(JDK)</a:t>
            </a:r>
            <a:endParaRPr sz="2400">
              <a:latin typeface="Carlito"/>
              <a:cs typeface="Carlito"/>
            </a:endParaRPr>
          </a:p>
          <a:p>
            <a:pPr marL="355600" marR="42545" indent="-342900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JDK includes the JRE </a:t>
            </a:r>
            <a:r>
              <a:rPr sz="2400" i="1" spc="-5" dirty="0">
                <a:latin typeface="Carlito"/>
                <a:cs typeface="Carlito"/>
              </a:rPr>
              <a:t>plus </a:t>
            </a:r>
            <a:r>
              <a:rPr sz="2400" spc="-5" dirty="0">
                <a:latin typeface="Carlito"/>
                <a:cs typeface="Carlito"/>
              </a:rPr>
              <a:t>command-line </a:t>
            </a:r>
            <a:r>
              <a:rPr sz="2400" spc="-10" dirty="0">
                <a:latin typeface="Carlito"/>
                <a:cs typeface="Carlito"/>
              </a:rPr>
              <a:t>development tools </a:t>
            </a:r>
            <a:r>
              <a:rPr sz="2400" spc="-5" dirty="0">
                <a:latin typeface="Carlito"/>
                <a:cs typeface="Carlito"/>
              </a:rPr>
              <a:t>such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i="1" spc="-10" dirty="0">
                <a:latin typeface="Carlito"/>
                <a:cs typeface="Carlito"/>
              </a:rPr>
              <a:t>compilers </a:t>
            </a:r>
            <a:r>
              <a:rPr sz="2400" i="1" spc="-5" dirty="0">
                <a:latin typeface="Carlito"/>
                <a:cs typeface="Carlito"/>
              </a:rPr>
              <a:t>and debuggers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necessary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useful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i="1" spc="-5" dirty="0">
                <a:latin typeface="Carlito"/>
                <a:cs typeface="Carlito"/>
              </a:rPr>
              <a:t>developing </a:t>
            </a:r>
            <a:r>
              <a:rPr sz="2400" b="1" spc="-5" dirty="0">
                <a:latin typeface="Carlito"/>
                <a:cs typeface="Carlito"/>
              </a:rPr>
              <a:t>applets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applications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4411" y="6599021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70560"/>
            </a:xfrm>
            <a:custGeom>
              <a:avLst/>
              <a:gdLst/>
              <a:ahLst/>
              <a:cxnLst/>
              <a:rect l="l" t="t" r="r" b="b"/>
              <a:pathLst>
                <a:path w="9144000" h="670560">
                  <a:moveTo>
                    <a:pt x="9144000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9144000" y="6705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4805" y="0"/>
            <a:ext cx="43764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StringBuffer</a:t>
            </a:r>
            <a:r>
              <a:rPr sz="4200" spc="-65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851661"/>
            <a:ext cx="8037195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thread-safe,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mutable </a:t>
            </a:r>
            <a:r>
              <a:rPr sz="2400" spc="-5" dirty="0">
                <a:latin typeface="Carlito"/>
                <a:cs typeface="Carlito"/>
              </a:rPr>
              <a:t>sequence of </a:t>
            </a:r>
            <a:r>
              <a:rPr sz="2400" spc="-10" dirty="0">
                <a:latin typeface="Carlito"/>
                <a:cs typeface="Carlito"/>
              </a:rPr>
              <a:t>characters.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20" dirty="0">
                <a:latin typeface="Carlito"/>
                <a:cs typeface="Carlito"/>
              </a:rPr>
              <a:t>buffer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String, but </a:t>
            </a:r>
            <a:r>
              <a:rPr sz="2400" b="1" spc="-5" dirty="0">
                <a:latin typeface="Carlito"/>
                <a:cs typeface="Carlito"/>
              </a:rPr>
              <a:t>can </a:t>
            </a:r>
            <a:r>
              <a:rPr sz="2400" b="1" dirty="0">
                <a:latin typeface="Carlito"/>
                <a:cs typeface="Carlito"/>
              </a:rPr>
              <a:t>be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marR="113664" indent="-3435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rlito"/>
                <a:cs typeface="Carlito"/>
              </a:rPr>
              <a:t>StringBuffe</a:t>
            </a:r>
            <a:r>
              <a:rPr sz="2400" spc="-10" dirty="0">
                <a:latin typeface="Carlito"/>
                <a:cs typeface="Carlito"/>
              </a:rPr>
              <a:t>r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20" dirty="0">
                <a:latin typeface="Carlito"/>
                <a:cs typeface="Carlito"/>
              </a:rPr>
              <a:t>safe for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threads. </a:t>
            </a:r>
            <a:r>
              <a:rPr sz="2400" spc="-10" dirty="0">
                <a:latin typeface="Carlito"/>
                <a:cs typeface="Carlito"/>
              </a:rPr>
              <a:t>This 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synchronized.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principal </a:t>
            </a:r>
            <a:r>
              <a:rPr sz="2400" spc="-10" dirty="0">
                <a:latin typeface="Carlito"/>
                <a:cs typeface="Carlito"/>
              </a:rPr>
              <a:t>operations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StringBuffer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355600" marR="34925">
              <a:lnSpc>
                <a:spcPts val="2900"/>
              </a:lnSpc>
              <a:spcBef>
                <a:spcPts val="80"/>
              </a:spcBef>
            </a:pPr>
            <a:r>
              <a:rPr sz="2400" b="1" spc="-5" dirty="0">
                <a:latin typeface="Carlito"/>
                <a:cs typeface="Carlito"/>
              </a:rPr>
              <a:t>append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b="1" spc="-5" dirty="0">
                <a:latin typeface="Carlito"/>
                <a:cs typeface="Carlito"/>
              </a:rPr>
              <a:t>insert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delete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overloaded so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accept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any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799076"/>
            <a:ext cx="7772400" cy="769620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200" i="1" spc="-5" dirty="0">
                <a:latin typeface="Carlito"/>
                <a:cs typeface="Carlito"/>
              </a:rPr>
              <a:t>Creating </a:t>
            </a:r>
            <a:r>
              <a:rPr sz="2200" i="1" spc="-10" dirty="0">
                <a:latin typeface="Carlito"/>
                <a:cs typeface="Carlito"/>
              </a:rPr>
              <a:t>StringBuffer</a:t>
            </a:r>
            <a:r>
              <a:rPr sz="2200" i="1" spc="-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object: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200" spc="-15" dirty="0">
                <a:latin typeface="Carlito"/>
                <a:cs typeface="Carlito"/>
              </a:rPr>
              <a:t>StringBuffer </a:t>
            </a:r>
            <a:r>
              <a:rPr sz="2200" spc="-10" dirty="0">
                <a:latin typeface="Carlito"/>
                <a:cs typeface="Carlito"/>
              </a:rPr>
              <a:t>customerName=new </a:t>
            </a:r>
            <a:r>
              <a:rPr sz="2200" spc="-15" dirty="0">
                <a:latin typeface="Carlito"/>
                <a:cs typeface="Carlito"/>
              </a:rPr>
              <a:t>StringBuffer(“Ravi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Kumar”);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94360"/>
            </a:xfrm>
            <a:custGeom>
              <a:avLst/>
              <a:gdLst/>
              <a:ahLst/>
              <a:cxnLst/>
              <a:rect l="l" t="t" r="r" b="b"/>
              <a:pathLst>
                <a:path w="9144000" h="594360">
                  <a:moveTo>
                    <a:pt x="9144000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9144000" y="5943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8982" y="0"/>
            <a:ext cx="46094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0" algn="l"/>
              </a:tabLst>
            </a:pPr>
            <a:r>
              <a:rPr sz="4200" spc="-5" dirty="0">
                <a:latin typeface="Trebuchet MS"/>
                <a:cs typeface="Trebuchet MS"/>
              </a:rPr>
              <a:t>Stri</a:t>
            </a:r>
            <a:r>
              <a:rPr sz="4200" spc="5" dirty="0">
                <a:latin typeface="Trebuchet MS"/>
                <a:cs typeface="Trebuchet MS"/>
              </a:rPr>
              <a:t>n</a:t>
            </a:r>
            <a:r>
              <a:rPr sz="4200" dirty="0">
                <a:latin typeface="Trebuchet MS"/>
                <a:cs typeface="Trebuchet MS"/>
              </a:rPr>
              <a:t>gBuilder	</a:t>
            </a:r>
            <a:r>
              <a:rPr sz="4200" spc="-15" dirty="0">
                <a:latin typeface="Trebuchet MS"/>
                <a:cs typeface="Trebuchet MS"/>
              </a:rPr>
              <a:t>c</a:t>
            </a:r>
            <a:r>
              <a:rPr sz="4200" dirty="0">
                <a:latin typeface="Trebuchet MS"/>
                <a:cs typeface="Trebuchet MS"/>
              </a:rPr>
              <a:t>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348181"/>
            <a:ext cx="8204200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40"/>
              </a:lnSpc>
              <a:spcBef>
                <a:spcPts val="100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StringBuilder </a:t>
            </a:r>
            <a:r>
              <a:rPr sz="2400" dirty="0">
                <a:latin typeface="Carlito"/>
                <a:cs typeface="Carlito"/>
              </a:rPr>
              <a:t>class is a </a:t>
            </a:r>
            <a:r>
              <a:rPr sz="2400" spc="-15" dirty="0">
                <a:latin typeface="Carlito"/>
                <a:cs typeface="Carlito"/>
              </a:rPr>
              <a:t>copy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20" dirty="0">
                <a:latin typeface="Carlito"/>
                <a:cs typeface="Carlito"/>
              </a:rPr>
              <a:t>except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that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ts val="2740"/>
              </a:lnSpc>
            </a:pPr>
            <a:r>
              <a:rPr sz="2400" spc="-5" dirty="0">
                <a:latin typeface="Carlito"/>
                <a:cs typeface="Carlito"/>
              </a:rPr>
              <a:t>StringBuilder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10" dirty="0">
                <a:latin typeface="Carlito"/>
                <a:cs typeface="Carlito"/>
              </a:rPr>
              <a:t>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thread-safe.</a:t>
            </a:r>
            <a:endParaRPr sz="2400" dirty="0">
              <a:latin typeface="Carlito"/>
              <a:cs typeface="Carlito"/>
            </a:endParaRPr>
          </a:p>
          <a:p>
            <a:pPr marL="355600" marR="1465580" indent="-343535">
              <a:lnSpc>
                <a:spcPts val="2590"/>
              </a:lnSpc>
              <a:spcBef>
                <a:spcPts val="1480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Hence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class apply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StringBuilder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>
              <a:lnSpc>
                <a:spcPts val="2590"/>
              </a:lnSpc>
              <a:spcBef>
                <a:spcPts val="1445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5" dirty="0">
                <a:latin typeface="Carlito"/>
                <a:cs typeface="Carlito"/>
              </a:rPr>
              <a:t>designed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replace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place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20" dirty="0">
                <a:latin typeface="Carlito"/>
                <a:cs typeface="Carlito"/>
              </a:rPr>
              <a:t>buffer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spc="-5" dirty="0">
                <a:latin typeface="Carlito"/>
                <a:cs typeface="Carlito"/>
              </a:rPr>
              <a:t>(as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generally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case).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"/>
            </a:pPr>
            <a:endParaRPr sz="3500" dirty="0">
              <a:latin typeface="Carlito"/>
              <a:cs typeface="Carlito"/>
            </a:endParaRPr>
          </a:p>
          <a:p>
            <a:pPr marL="393700" indent="-3816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93700" algn="l"/>
                <a:tab pos="394335" algn="l"/>
              </a:tabLst>
            </a:pPr>
            <a:r>
              <a:rPr sz="2200" spc="-5" dirty="0">
                <a:latin typeface="Carlito"/>
                <a:cs typeface="Carlito"/>
              </a:rPr>
              <a:t>When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what: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String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require</a:t>
            </a:r>
            <a:r>
              <a:rPr sz="2200" spc="4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immutability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StringBuffer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need mutable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+</a:t>
            </a:r>
            <a:r>
              <a:rPr sz="2200" spc="10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thread-safety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StringBuilder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require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mutable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+ without</a:t>
            </a:r>
            <a:r>
              <a:rPr sz="2200" spc="1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thread-safety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43200"/>
            <a:ext cx="9097010" cy="775970"/>
          </a:xfrm>
          <a:custGeom>
            <a:avLst/>
            <a:gdLst/>
            <a:ahLst/>
            <a:cxnLst/>
            <a:rect l="l" t="t" r="r" b="b"/>
            <a:pathLst>
              <a:path w="9097010" h="775970">
                <a:moveTo>
                  <a:pt x="9096756" y="0"/>
                </a:moveTo>
                <a:lnTo>
                  <a:pt x="0" y="0"/>
                </a:lnTo>
                <a:lnTo>
                  <a:pt x="0" y="775715"/>
                </a:lnTo>
                <a:lnTo>
                  <a:pt x="9096756" y="775715"/>
                </a:lnTo>
                <a:lnTo>
                  <a:pt x="9096756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9170" y="2783535"/>
            <a:ext cx="45510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Date and </a:t>
            </a:r>
            <a:r>
              <a:rPr sz="4200" spc="-45" dirty="0">
                <a:latin typeface="Trebuchet MS"/>
                <a:cs typeface="Trebuchet MS"/>
              </a:rPr>
              <a:t>Time</a:t>
            </a:r>
            <a:r>
              <a:rPr sz="4200" spc="-41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75970"/>
            </a:xfrm>
            <a:custGeom>
              <a:avLst/>
              <a:gdLst/>
              <a:ahLst/>
              <a:cxnLst/>
              <a:rect l="l" t="t" r="r" b="b"/>
              <a:pathLst>
                <a:path w="9144000" h="775970">
                  <a:moveTo>
                    <a:pt x="9144000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9144000" y="7757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0922" y="39700"/>
            <a:ext cx="2505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Date</a:t>
            </a:r>
            <a:r>
              <a:rPr sz="4200" spc="-9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914400"/>
            <a:ext cx="8131175" cy="485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000" b="1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specific </a:t>
            </a:r>
            <a:r>
              <a:rPr sz="2000" spc="-15" dirty="0">
                <a:latin typeface="Carlito"/>
                <a:cs typeface="Carlito"/>
              </a:rPr>
              <a:t>instant </a:t>
            </a:r>
            <a:r>
              <a:rPr sz="2000" spc="-5" dirty="0">
                <a:latin typeface="Carlito"/>
                <a:cs typeface="Carlito"/>
              </a:rPr>
              <a:t>in time, with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millisecond</a:t>
            </a:r>
            <a:endParaRPr sz="2000" dirty="0">
              <a:latin typeface="Carlito"/>
              <a:cs typeface="Carlito"/>
            </a:endParaRPr>
          </a:p>
          <a:p>
            <a:pPr marL="12700" marR="6628765">
              <a:lnSpc>
                <a:spcPct val="80100"/>
              </a:lnSpc>
              <a:spcBef>
                <a:spcPts val="260"/>
              </a:spcBef>
            </a:pPr>
            <a:r>
              <a:rPr sz="2000" spc="-10" dirty="0">
                <a:latin typeface="Carlito"/>
                <a:cs typeface="Carlito"/>
              </a:rPr>
              <a:t>precision.  </a:t>
            </a:r>
            <a:r>
              <a:rPr sz="2000" b="1" spc="-15" dirty="0">
                <a:latin typeface="Carlito"/>
                <a:cs typeface="Carlito"/>
              </a:rPr>
              <a:t>Constructors  </a:t>
            </a: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public</a:t>
            </a:r>
            <a:r>
              <a:rPr sz="2000" b="1" spc="-6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3399"/>
                </a:solidFill>
                <a:latin typeface="Carlito"/>
                <a:cs typeface="Carlito"/>
              </a:rPr>
              <a:t>Date()</a:t>
            </a:r>
            <a:endParaRPr sz="2000" dirty="0">
              <a:latin typeface="Carlito"/>
              <a:cs typeface="Carlito"/>
            </a:endParaRPr>
          </a:p>
          <a:p>
            <a:pPr marL="12700" marR="5080" indent="914400">
              <a:lnSpc>
                <a:spcPct val="80000"/>
              </a:lnSpc>
            </a:pPr>
            <a:r>
              <a:rPr sz="2000" spc="-10" dirty="0">
                <a:latin typeface="Carlito"/>
                <a:cs typeface="Carlito"/>
              </a:rPr>
              <a:t>Allocates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object and </a:t>
            </a:r>
            <a:r>
              <a:rPr sz="2000" spc="-10" dirty="0">
                <a:latin typeface="Carlito"/>
                <a:cs typeface="Carlito"/>
              </a:rPr>
              <a:t>initializes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15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spc="-5" dirty="0">
                <a:latin typeface="Carlito"/>
                <a:cs typeface="Carlito"/>
              </a:rPr>
              <a:t>the  time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which it </a:t>
            </a:r>
            <a:r>
              <a:rPr sz="2000" spc="-15" dirty="0">
                <a:latin typeface="Carlito"/>
                <a:cs typeface="Carlito"/>
              </a:rPr>
              <a:t>was </a:t>
            </a:r>
            <a:r>
              <a:rPr sz="2000" spc="-10" dirty="0">
                <a:latin typeface="Carlito"/>
                <a:cs typeface="Carlito"/>
              </a:rPr>
              <a:t>allocated, measured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nearest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millisecond.</a:t>
            </a:r>
            <a:endParaRPr sz="2000" dirty="0">
              <a:latin typeface="Carlito"/>
              <a:cs typeface="Carlito"/>
            </a:endParaRPr>
          </a:p>
          <a:p>
            <a:pPr marL="927100">
              <a:lnSpc>
                <a:spcPts val="2590"/>
              </a:lnSpc>
            </a:pPr>
            <a:r>
              <a:rPr sz="2000" b="1" spc="-5" dirty="0">
                <a:latin typeface="Carlito"/>
                <a:cs typeface="Carlito"/>
              </a:rPr>
              <a:t>Ex.</a:t>
            </a:r>
            <a:endParaRPr sz="2000" dirty="0">
              <a:latin typeface="Carlito"/>
              <a:cs typeface="Carlito"/>
            </a:endParaRPr>
          </a:p>
          <a:p>
            <a:pPr marL="124396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15" dirty="0">
                <a:latin typeface="Carlito"/>
                <a:cs typeface="Carlito"/>
              </a:rPr>
              <a:t>today </a:t>
            </a:r>
            <a:r>
              <a:rPr sz="2000" spc="-5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new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Date();</a:t>
            </a:r>
            <a:endParaRPr sz="2000" dirty="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i="1" spc="-15" dirty="0">
                <a:latin typeface="Carlito"/>
                <a:cs typeface="Carlito"/>
              </a:rPr>
              <a:t>out</a:t>
            </a:r>
            <a:r>
              <a:rPr sz="2000" spc="-15" dirty="0">
                <a:latin typeface="Carlito"/>
                <a:cs typeface="Carlito"/>
              </a:rPr>
              <a:t>.println(today</a:t>
            </a:r>
            <a:r>
              <a:rPr sz="2000" i="1" spc="-15" dirty="0">
                <a:latin typeface="Carlito"/>
                <a:cs typeface="Carlito"/>
              </a:rPr>
              <a:t>); </a:t>
            </a:r>
            <a:r>
              <a:rPr sz="2000" i="1" spc="-20" dirty="0">
                <a:latin typeface="Carlito"/>
                <a:cs typeface="Carlito"/>
              </a:rPr>
              <a:t>//Wed </a:t>
            </a:r>
            <a:r>
              <a:rPr sz="2000" i="1" spc="-10" dirty="0">
                <a:latin typeface="Carlito"/>
                <a:cs typeface="Carlito"/>
              </a:rPr>
              <a:t>Sep </a:t>
            </a:r>
            <a:r>
              <a:rPr sz="2000" i="1" dirty="0">
                <a:latin typeface="Carlito"/>
                <a:cs typeface="Carlito"/>
              </a:rPr>
              <a:t>26 </a:t>
            </a:r>
            <a:r>
              <a:rPr sz="2000" i="1" spc="-5" dirty="0">
                <a:latin typeface="Carlito"/>
                <a:cs typeface="Carlito"/>
              </a:rPr>
              <a:t>12:18:43 </a:t>
            </a:r>
            <a:r>
              <a:rPr sz="2000" i="1" spc="-10" dirty="0">
                <a:latin typeface="Carlito"/>
                <a:cs typeface="Carlito"/>
              </a:rPr>
              <a:t>IST</a:t>
            </a:r>
            <a:r>
              <a:rPr sz="2000" i="1" spc="4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2012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1630"/>
              </a:spcBef>
            </a:pP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public </a:t>
            </a:r>
            <a:r>
              <a:rPr sz="2000" b="1" spc="-15" dirty="0">
                <a:solidFill>
                  <a:srgbClr val="003399"/>
                </a:solidFill>
                <a:latin typeface="Carlito"/>
                <a:cs typeface="Carlito"/>
              </a:rPr>
              <a:t>Date(long</a:t>
            </a:r>
            <a:r>
              <a:rPr sz="2000" b="1" spc="4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3399"/>
                </a:solidFill>
                <a:latin typeface="Carlito"/>
                <a:cs typeface="Carlito"/>
              </a:rPr>
              <a:t>date)</a:t>
            </a:r>
            <a:endParaRPr sz="2000" dirty="0">
              <a:latin typeface="Carlito"/>
              <a:cs typeface="Carlito"/>
            </a:endParaRPr>
          </a:p>
          <a:p>
            <a:pPr marL="12700" marR="375920" indent="254000">
              <a:lnSpc>
                <a:spcPct val="80100"/>
              </a:lnSpc>
              <a:spcBef>
                <a:spcPts val="260"/>
              </a:spcBef>
            </a:pPr>
            <a:r>
              <a:rPr sz="2000" spc="-15" dirty="0">
                <a:latin typeface="Carlito"/>
                <a:cs typeface="Carlito"/>
              </a:rPr>
              <a:t>Allocates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object and </a:t>
            </a:r>
            <a:r>
              <a:rPr sz="2000" spc="-10" dirty="0">
                <a:latin typeface="Carlito"/>
                <a:cs typeface="Carlito"/>
              </a:rPr>
              <a:t>initializes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represent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specified 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milliseconds since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standard </a:t>
            </a:r>
            <a:r>
              <a:rPr sz="2000" spc="-5" dirty="0">
                <a:latin typeface="Carlito"/>
                <a:cs typeface="Carlito"/>
              </a:rPr>
              <a:t>base time known as </a:t>
            </a:r>
            <a:r>
              <a:rPr sz="2000" spc="5" dirty="0">
                <a:latin typeface="Carlito"/>
                <a:cs typeface="Carlito"/>
              </a:rPr>
              <a:t>“</a:t>
            </a:r>
            <a:r>
              <a:rPr sz="2000" b="1" spc="5" dirty="0">
                <a:solidFill>
                  <a:srgbClr val="003399"/>
                </a:solidFill>
                <a:latin typeface="Carlito"/>
                <a:cs typeface="Carlito"/>
              </a:rPr>
              <a:t>the  </a:t>
            </a:r>
            <a:r>
              <a:rPr sz="2000" b="1" spc="-10" dirty="0">
                <a:solidFill>
                  <a:srgbClr val="003399"/>
                </a:solidFill>
                <a:latin typeface="Carlito"/>
                <a:cs typeface="Carlito"/>
              </a:rPr>
              <a:t>epoch", namely January </a:t>
            </a: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1, 1970, 00:00:00</a:t>
            </a:r>
            <a:r>
              <a:rPr sz="2000" b="1" spc="6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50" dirty="0">
                <a:solidFill>
                  <a:srgbClr val="003399"/>
                </a:solidFill>
                <a:latin typeface="Carlito"/>
                <a:cs typeface="Carlito"/>
              </a:rPr>
              <a:t>GMT.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sz="2000" b="1" spc="-20" dirty="0">
                <a:latin typeface="Carlito"/>
                <a:cs typeface="Carlito"/>
              </a:rPr>
              <a:t>Parameter: </a:t>
            </a: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in long in </a:t>
            </a:r>
            <a:r>
              <a:rPr sz="2000" spc="-10" dirty="0">
                <a:latin typeface="Carlito"/>
                <a:cs typeface="Carlito"/>
              </a:rPr>
              <a:t>milliseconds since </a:t>
            </a:r>
            <a:r>
              <a:rPr sz="2000" dirty="0">
                <a:latin typeface="Carlito"/>
                <a:cs typeface="Carlito"/>
              </a:rPr>
              <a:t>January </a:t>
            </a:r>
            <a:r>
              <a:rPr sz="2000" spc="-5" dirty="0">
                <a:latin typeface="Carlito"/>
                <a:cs typeface="Carlito"/>
              </a:rPr>
              <a:t>1, 1970,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00:00:00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</a:pPr>
            <a:r>
              <a:rPr sz="2000" spc="-15" dirty="0">
                <a:latin typeface="Carlito"/>
                <a:cs typeface="Carlito"/>
              </a:rPr>
              <a:t>GMT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961" y="63195"/>
            <a:ext cx="645096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Common </a:t>
            </a:r>
            <a:r>
              <a:rPr sz="3800" dirty="0">
                <a:latin typeface="Trebuchet MS"/>
                <a:cs typeface="Trebuchet MS"/>
              </a:rPr>
              <a:t>Date </a:t>
            </a:r>
            <a:r>
              <a:rPr sz="3800" spc="-5" dirty="0">
                <a:latin typeface="Trebuchet MS"/>
                <a:cs typeface="Trebuchet MS"/>
              </a:rPr>
              <a:t>class</a:t>
            </a:r>
            <a:r>
              <a:rPr sz="3800" spc="-25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methods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196085"/>
            <a:ext cx="7948295" cy="3354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785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21615" algn="l"/>
                <a:tab pos="1391920" algn="l"/>
                <a:tab pos="3975100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15" dirty="0">
                <a:latin typeface="Carlito"/>
                <a:cs typeface="Carlito"/>
              </a:rPr>
              <a:t>after(Date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when)	</a:t>
            </a:r>
            <a:r>
              <a:rPr sz="2400" spc="-50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if this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after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00">
              <a:latin typeface="Carlito"/>
              <a:cs typeface="Carlito"/>
            </a:endParaRPr>
          </a:p>
          <a:p>
            <a:pPr marL="12700" marR="277495">
              <a:lnSpc>
                <a:spcPts val="2590"/>
              </a:lnSpc>
              <a:buFont typeface="Wingdings"/>
              <a:buChar char=""/>
              <a:tabLst>
                <a:tab pos="221615" algn="l"/>
                <a:tab pos="1458595" algn="l"/>
                <a:tab pos="4057650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15" dirty="0">
                <a:latin typeface="Carlito"/>
                <a:cs typeface="Carlito"/>
              </a:rPr>
              <a:t>before(Date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when)	</a:t>
            </a:r>
            <a:r>
              <a:rPr sz="2400" spc="-50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if this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00">
              <a:latin typeface="Carlito"/>
              <a:cs typeface="Carlito"/>
            </a:endParaRPr>
          </a:p>
          <a:p>
            <a:pPr marL="12700" marR="266700">
              <a:lnSpc>
                <a:spcPts val="2590"/>
              </a:lnSpc>
              <a:buFont typeface="Wingdings"/>
              <a:buChar char=""/>
              <a:tabLst>
                <a:tab pos="221615" algn="l"/>
                <a:tab pos="699135" algn="l"/>
                <a:tab pos="4692015" algn="l"/>
              </a:tabLst>
            </a:pPr>
            <a:r>
              <a:rPr sz="2400" b="1" spc="-15" dirty="0">
                <a:latin typeface="Carlito"/>
                <a:cs typeface="Carlito"/>
              </a:rPr>
              <a:t>int	</a:t>
            </a:r>
            <a:r>
              <a:rPr sz="2400" b="1" spc="-25" dirty="0">
                <a:latin typeface="Carlito"/>
                <a:cs typeface="Carlito"/>
              </a:rPr>
              <a:t>compareTo(Date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anotherDate</a:t>
            </a:r>
            <a:r>
              <a:rPr sz="2400" spc="-10" dirty="0">
                <a:latin typeface="Carlito"/>
                <a:cs typeface="Carlito"/>
              </a:rPr>
              <a:t>)	Compares two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spc="-10" dirty="0">
                <a:latin typeface="Carlito"/>
                <a:cs typeface="Carlito"/>
              </a:rPr>
              <a:t>ordering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85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buFont typeface="Wingdings"/>
              <a:buChar char=""/>
              <a:tabLst>
                <a:tab pos="221615" algn="l"/>
                <a:tab pos="1392555" algn="l"/>
                <a:tab pos="3855085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5" dirty="0">
                <a:latin typeface="Carlito"/>
                <a:cs typeface="Carlito"/>
              </a:rPr>
              <a:t>equals(Object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obj)	</a:t>
            </a:r>
            <a:r>
              <a:rPr sz="2400" spc="-10" dirty="0">
                <a:latin typeface="Carlito"/>
                <a:cs typeface="Carlito"/>
              </a:rPr>
              <a:t>Compares two dates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equality.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818126"/>
            <a:ext cx="213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  <a:tab pos="904875" algn="l"/>
              </a:tabLst>
            </a:pPr>
            <a:r>
              <a:rPr sz="2400" b="1" dirty="0">
                <a:latin typeface="Carlito"/>
                <a:cs typeface="Carlito"/>
              </a:rPr>
              <a:t>long	</a:t>
            </a:r>
            <a:r>
              <a:rPr sz="2400" b="1" spc="-25" dirty="0">
                <a:latin typeface="Carlito"/>
                <a:cs typeface="Carlito"/>
              </a:rPr>
              <a:t>g</a:t>
            </a:r>
            <a:r>
              <a:rPr sz="2400" b="1" spc="-10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tT</a:t>
            </a:r>
            <a:r>
              <a:rPr sz="2400" b="1" spc="-10" dirty="0">
                <a:latin typeface="Carlito"/>
                <a:cs typeface="Carlito"/>
              </a:rPr>
              <a:t>i</a:t>
            </a:r>
            <a:r>
              <a:rPr sz="2400" b="1" spc="-5" dirty="0">
                <a:latin typeface="Carlito"/>
                <a:cs typeface="Carlito"/>
              </a:rPr>
              <a:t>m</a:t>
            </a:r>
            <a:r>
              <a:rPr sz="2400" b="1" spc="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()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1129" y="4818126"/>
            <a:ext cx="574230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5" dirty="0">
                <a:latin typeface="Carlito"/>
                <a:cs typeface="Carlito"/>
              </a:rPr>
              <a:t>milliseconds since  </a:t>
            </a:r>
            <a:r>
              <a:rPr sz="2400" dirty="0">
                <a:latin typeface="Carlito"/>
                <a:cs typeface="Carlito"/>
              </a:rPr>
              <a:t>January 1, </a:t>
            </a:r>
            <a:r>
              <a:rPr sz="2400" spc="-5" dirty="0">
                <a:latin typeface="Carlito"/>
                <a:cs typeface="Carlito"/>
              </a:rPr>
              <a:t>1970 00:00:00 </a:t>
            </a:r>
            <a:r>
              <a:rPr sz="2400" dirty="0">
                <a:latin typeface="Carlito"/>
                <a:cs typeface="Carlito"/>
              </a:rPr>
              <a:t>GMT </a:t>
            </a:r>
            <a:r>
              <a:rPr sz="2400" spc="-10" dirty="0">
                <a:latin typeface="Carlito"/>
                <a:cs typeface="Carlito"/>
              </a:rPr>
              <a:t>represented by 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Date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1885" y="63195"/>
            <a:ext cx="537908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>
                <a:latin typeface="Trebuchet MS"/>
                <a:cs typeface="Trebuchet MS"/>
              </a:rPr>
              <a:t>SimpleDateFormat</a:t>
            </a:r>
            <a:r>
              <a:rPr sz="3800" spc="-5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class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690242"/>
            <a:ext cx="82772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Date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Formatting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using</a:t>
            </a:r>
            <a:r>
              <a:rPr sz="2400" b="1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SimpleDateFormat: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SimpleDateFormat </a:t>
            </a:r>
            <a:r>
              <a:rPr sz="2400" i="1" spc="-10" dirty="0">
                <a:latin typeface="Carlito"/>
                <a:cs typeface="Carlito"/>
              </a:rPr>
              <a:t>converts </a:t>
            </a:r>
            <a:r>
              <a:rPr sz="2400" b="1" i="1" spc="-5" dirty="0">
                <a:latin typeface="Carlito"/>
                <a:cs typeface="Carlito"/>
              </a:rPr>
              <a:t>java.util.Date </a:t>
            </a:r>
            <a:r>
              <a:rPr sz="2400" i="1" spc="-15" dirty="0">
                <a:latin typeface="Carlito"/>
                <a:cs typeface="Carlito"/>
              </a:rPr>
              <a:t>to </a:t>
            </a:r>
            <a:r>
              <a:rPr sz="2400" b="1" i="1" spc="-10" dirty="0">
                <a:latin typeface="Carlito"/>
                <a:cs typeface="Carlito"/>
              </a:rPr>
              <a:t>String </a:t>
            </a:r>
            <a:r>
              <a:rPr sz="2400" i="1" spc="-5" dirty="0">
                <a:latin typeface="Carlito"/>
                <a:cs typeface="Carlito"/>
              </a:rPr>
              <a:t>and vice-versa  </a:t>
            </a:r>
            <a:r>
              <a:rPr sz="2400" b="1" spc="-10" dirty="0">
                <a:latin typeface="Carlito"/>
                <a:cs typeface="Carlito"/>
              </a:rPr>
              <a:t>SimpleDateFormat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5" dirty="0">
                <a:latin typeface="Carlito"/>
                <a:cs typeface="Carlito"/>
              </a:rPr>
              <a:t>concrete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formatting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parsing 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locale-sensitive </a:t>
            </a:r>
            <a:r>
              <a:rPr sz="2400" spc="-35" dirty="0">
                <a:latin typeface="Carlito"/>
                <a:cs typeface="Carlito"/>
              </a:rPr>
              <a:t>manner.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5" dirty="0">
                <a:latin typeface="Carlito"/>
                <a:cs typeface="Carlito"/>
              </a:rPr>
              <a:t>placed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java.text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package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1258" y="0"/>
            <a:ext cx="32207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rebuchet MS"/>
                <a:cs typeface="Trebuchet MS"/>
              </a:rPr>
              <a:t>Date</a:t>
            </a:r>
            <a:r>
              <a:rPr sz="4200" b="0" spc="-80" dirty="0">
                <a:latin typeface="Trebuchet MS"/>
                <a:cs typeface="Trebuchet MS"/>
              </a:rPr>
              <a:t> </a:t>
            </a:r>
            <a:r>
              <a:rPr sz="4200" b="0" dirty="0">
                <a:latin typeface="Trebuchet MS"/>
                <a:cs typeface="Trebuchet MS"/>
              </a:rPr>
              <a:t>Formats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85800"/>
            <a:ext cx="8153400" cy="5558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9144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0" y="533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1258" y="0"/>
            <a:ext cx="32207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rebuchet MS"/>
                <a:cs typeface="Trebuchet MS"/>
              </a:rPr>
              <a:t>Date</a:t>
            </a:r>
            <a:r>
              <a:rPr sz="4200" b="0" spc="-80" dirty="0">
                <a:latin typeface="Trebuchet MS"/>
                <a:cs typeface="Trebuchet MS"/>
              </a:rPr>
              <a:t> </a:t>
            </a:r>
            <a:r>
              <a:rPr sz="4200" b="0" dirty="0">
                <a:latin typeface="Trebuchet MS"/>
                <a:cs typeface="Trebuchet MS"/>
              </a:rPr>
              <a:t>Formats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5071" y="1524000"/>
            <a:ext cx="8839200" cy="3020695"/>
            <a:chOff x="195071" y="1524000"/>
            <a:chExt cx="8839200" cy="3020695"/>
          </a:xfrm>
        </p:grpSpPr>
        <p:sp>
          <p:nvSpPr>
            <p:cNvPr id="7" name="object 7"/>
            <p:cNvSpPr/>
            <p:nvPr/>
          </p:nvSpPr>
          <p:spPr>
            <a:xfrm>
              <a:off x="195071" y="1524000"/>
              <a:ext cx="8839200" cy="3020695"/>
            </a:xfrm>
            <a:custGeom>
              <a:avLst/>
              <a:gdLst/>
              <a:ahLst/>
              <a:cxnLst/>
              <a:rect l="l" t="t" r="r" b="b"/>
              <a:pathLst>
                <a:path w="8839200" h="3020695">
                  <a:moveTo>
                    <a:pt x="8839200" y="0"/>
                  </a:moveTo>
                  <a:lnTo>
                    <a:pt x="0" y="0"/>
                  </a:lnTo>
                  <a:lnTo>
                    <a:pt x="0" y="3020568"/>
                  </a:lnTo>
                  <a:lnTo>
                    <a:pt x="8839200" y="3020568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EE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0474" y="1709963"/>
              <a:ext cx="4001770" cy="0"/>
            </a:xfrm>
            <a:custGeom>
              <a:avLst/>
              <a:gdLst/>
              <a:ahLst/>
              <a:cxnLst/>
              <a:rect l="l" t="t" r="r" b="b"/>
              <a:pathLst>
                <a:path w="4001770">
                  <a:moveTo>
                    <a:pt x="0" y="0"/>
                  </a:moveTo>
                  <a:lnTo>
                    <a:pt x="4001303" y="0"/>
                  </a:lnTo>
                </a:path>
              </a:pathLst>
            </a:custGeom>
            <a:ln w="16231">
              <a:solidFill>
                <a:srgbClr val="2E32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676" y="1548511"/>
            <a:ext cx="8918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59855" algn="l"/>
                <a:tab pos="8905240" algn="l"/>
              </a:tabLst>
            </a:pPr>
            <a:r>
              <a:rPr sz="1600" spc="160" dirty="0">
                <a:solidFill>
                  <a:srgbClr val="2F3336"/>
                </a:solidFill>
                <a:latin typeface="Arial"/>
                <a:cs typeface="Arial"/>
              </a:rPr>
              <a:t>Input  </a:t>
            </a:r>
            <a:r>
              <a:rPr sz="1600" spc="220" dirty="0">
                <a:solidFill>
                  <a:srgbClr val="2F3336"/>
                </a:solidFill>
                <a:latin typeface="Arial"/>
                <a:cs typeface="Arial"/>
              </a:rPr>
              <a:t>string</a:t>
            </a:r>
            <a:r>
              <a:rPr sz="1600" spc="4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2F3336"/>
                </a:solidFill>
                <a:latin typeface="Arial"/>
                <a:cs typeface="Arial"/>
              </a:rPr>
              <a:t>Pattern </a:t>
            </a:r>
            <a:r>
              <a:rPr sz="1600" spc="-2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F3336"/>
                </a:solidFill>
                <a:latin typeface="Arial"/>
                <a:cs typeface="Arial"/>
              </a:rPr>
              <a:t>	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F3336"/>
                </a:solid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2861" y="1709963"/>
            <a:ext cx="2341245" cy="0"/>
          </a:xfrm>
          <a:custGeom>
            <a:avLst/>
            <a:gdLst/>
            <a:ahLst/>
            <a:cxnLst/>
            <a:rect l="l" t="t" r="r" b="b"/>
            <a:pathLst>
              <a:path w="2341245">
                <a:moveTo>
                  <a:pt x="0" y="0"/>
                </a:moveTo>
                <a:lnTo>
                  <a:pt x="2341071" y="0"/>
                </a:lnTo>
              </a:path>
            </a:pathLst>
          </a:custGeom>
          <a:ln w="16231">
            <a:solidFill>
              <a:srgbClr val="2E3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0" dirty="0"/>
              <a:t>------- </a:t>
            </a:r>
            <a:r>
              <a:rPr spc="70" dirty="0"/>
              <a:t>2001.07.04 </a:t>
            </a:r>
            <a:r>
              <a:rPr spc="-240" dirty="0"/>
              <a:t>AD </a:t>
            </a:r>
            <a:r>
              <a:rPr spc="204" dirty="0"/>
              <a:t>at </a:t>
            </a:r>
            <a:r>
              <a:rPr spc="95" dirty="0"/>
              <a:t>12:08:56</a:t>
            </a:r>
            <a:r>
              <a:rPr spc="595" dirty="0"/>
              <a:t> </a:t>
            </a:r>
            <a:r>
              <a:rPr spc="-190" dirty="0"/>
              <a:t>PDT</a:t>
            </a:r>
          </a:p>
          <a:p>
            <a:pPr marL="12700">
              <a:lnSpc>
                <a:spcPct val="100000"/>
              </a:lnSpc>
            </a:pPr>
            <a:r>
              <a:rPr spc="-60" dirty="0"/>
              <a:t>Wed, </a:t>
            </a:r>
            <a:r>
              <a:rPr spc="190" dirty="0"/>
              <a:t>Jul </a:t>
            </a:r>
            <a:r>
              <a:rPr spc="204" dirty="0"/>
              <a:t>4,</a:t>
            </a:r>
            <a:r>
              <a:rPr spc="125" dirty="0"/>
              <a:t> </a:t>
            </a:r>
            <a:r>
              <a:rPr spc="175" dirty="0"/>
              <a:t>'01</a:t>
            </a:r>
          </a:p>
          <a:p>
            <a:pPr marL="12700">
              <a:lnSpc>
                <a:spcPct val="100000"/>
              </a:lnSpc>
            </a:pPr>
            <a:r>
              <a:rPr spc="70" dirty="0"/>
              <a:t>12:08</a:t>
            </a:r>
            <a:r>
              <a:rPr spc="425" dirty="0"/>
              <a:t> </a:t>
            </a:r>
            <a:r>
              <a:rPr spc="-330" dirty="0"/>
              <a:t>PM</a:t>
            </a:r>
          </a:p>
          <a:p>
            <a:pPr marL="12700">
              <a:lnSpc>
                <a:spcPct val="100000"/>
              </a:lnSpc>
            </a:pPr>
            <a:r>
              <a:rPr spc="-15" dirty="0"/>
              <a:t>12 </a:t>
            </a:r>
            <a:r>
              <a:rPr spc="180" dirty="0"/>
              <a:t>o'clock </a:t>
            </a:r>
            <a:r>
              <a:rPr spc="-75" dirty="0"/>
              <a:t>PM, </a:t>
            </a:r>
            <a:r>
              <a:rPr spc="200" dirty="0"/>
              <a:t>Pacific </a:t>
            </a:r>
            <a:r>
              <a:rPr spc="145" dirty="0"/>
              <a:t>Daylight</a:t>
            </a:r>
            <a:r>
              <a:rPr spc="425" dirty="0"/>
              <a:t> </a:t>
            </a:r>
            <a:r>
              <a:rPr spc="-20" dirty="0"/>
              <a:t>Time</a:t>
            </a:r>
          </a:p>
          <a:p>
            <a:pPr marL="12700">
              <a:lnSpc>
                <a:spcPct val="100000"/>
              </a:lnSpc>
            </a:pPr>
            <a:r>
              <a:rPr spc="95" dirty="0"/>
              <a:t>0:08 </a:t>
            </a:r>
            <a:r>
              <a:rPr spc="-75" dirty="0"/>
              <a:t>PM,</a:t>
            </a:r>
            <a:r>
              <a:rPr spc="204" dirty="0"/>
              <a:t> </a:t>
            </a:r>
            <a:r>
              <a:rPr spc="-195" dirty="0"/>
              <a:t>PDT</a:t>
            </a:r>
          </a:p>
          <a:p>
            <a:pPr marL="12700" marR="784225">
              <a:lnSpc>
                <a:spcPct val="100000"/>
              </a:lnSpc>
            </a:pPr>
            <a:r>
              <a:rPr spc="105" dirty="0"/>
              <a:t>02001.July.04 </a:t>
            </a:r>
            <a:r>
              <a:rPr spc="-240" dirty="0"/>
              <a:t>AD </a:t>
            </a:r>
            <a:r>
              <a:rPr spc="70" dirty="0"/>
              <a:t>12:08 </a:t>
            </a:r>
            <a:r>
              <a:rPr spc="-330" dirty="0"/>
              <a:t>PM  </a:t>
            </a:r>
            <a:r>
              <a:rPr spc="-60" dirty="0"/>
              <a:t>Wed, </a:t>
            </a:r>
            <a:r>
              <a:rPr spc="-15" dirty="0"/>
              <a:t>4 </a:t>
            </a:r>
            <a:r>
              <a:rPr spc="190" dirty="0"/>
              <a:t>Jul </a:t>
            </a:r>
            <a:r>
              <a:rPr spc="-20" dirty="0"/>
              <a:t>2001 </a:t>
            </a:r>
            <a:r>
              <a:rPr spc="90" dirty="0"/>
              <a:t>12:08:56</a:t>
            </a:r>
            <a:r>
              <a:rPr spc="150" dirty="0"/>
              <a:t> </a:t>
            </a:r>
            <a:r>
              <a:rPr spc="50" dirty="0"/>
              <a:t>-0700</a:t>
            </a:r>
          </a:p>
          <a:p>
            <a:pPr marL="12700">
              <a:lnSpc>
                <a:spcPct val="100000"/>
              </a:lnSpc>
            </a:pPr>
            <a:r>
              <a:rPr dirty="0"/>
              <a:t>010704120856-0700</a:t>
            </a:r>
          </a:p>
          <a:p>
            <a:pPr marL="12700">
              <a:lnSpc>
                <a:spcPct val="100000"/>
              </a:lnSpc>
            </a:pPr>
            <a:r>
              <a:rPr spc="65" dirty="0"/>
              <a:t>2001-07-04T12:08:56.235-0700</a:t>
            </a:r>
          </a:p>
          <a:p>
            <a:pPr marL="12700">
              <a:lnSpc>
                <a:spcPct val="100000"/>
              </a:lnSpc>
            </a:pPr>
            <a:r>
              <a:rPr spc="75" dirty="0"/>
              <a:t>2001-07-04T12:08:56.235-07:00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2001-W27-3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55260" y="1792350"/>
            <a:ext cx="3140710" cy="270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2F3336"/>
                </a:solidFill>
                <a:latin typeface="Arial"/>
                <a:cs typeface="Arial"/>
              </a:rPr>
              <a:t>yyyy.MM.dd </a:t>
            </a:r>
            <a:r>
              <a:rPr sz="1600" spc="-370" dirty="0">
                <a:solidFill>
                  <a:srgbClr val="2F3336"/>
                </a:solidFill>
                <a:latin typeface="Arial"/>
                <a:cs typeface="Arial"/>
              </a:rPr>
              <a:t>G </a:t>
            </a:r>
            <a:r>
              <a:rPr sz="1600" spc="385" dirty="0">
                <a:solidFill>
                  <a:srgbClr val="2F3336"/>
                </a:solidFill>
                <a:latin typeface="Arial"/>
                <a:cs typeface="Arial"/>
              </a:rPr>
              <a:t>'at' </a:t>
            </a:r>
            <a:r>
              <a:rPr sz="1600" spc="-65" dirty="0">
                <a:solidFill>
                  <a:srgbClr val="2F3336"/>
                </a:solidFill>
                <a:latin typeface="Arial"/>
                <a:cs typeface="Arial"/>
              </a:rPr>
              <a:t>HH:mm:ss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  </a:t>
            </a:r>
            <a:r>
              <a:rPr sz="1600" spc="-35" dirty="0">
                <a:solidFill>
                  <a:srgbClr val="2F3336"/>
                </a:solidFill>
                <a:latin typeface="Arial"/>
                <a:cs typeface="Arial"/>
              </a:rPr>
              <a:t>EEE, </a:t>
            </a:r>
            <a:r>
              <a:rPr sz="1600" spc="-459" dirty="0">
                <a:solidFill>
                  <a:srgbClr val="2F3336"/>
                </a:solidFill>
                <a:latin typeface="Arial"/>
                <a:cs typeface="Arial"/>
              </a:rPr>
              <a:t>MMM</a:t>
            </a:r>
            <a:r>
              <a:rPr sz="1600" spc="42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210" dirty="0">
                <a:solidFill>
                  <a:srgbClr val="2F3336"/>
                </a:solidFill>
                <a:latin typeface="Arial"/>
                <a:cs typeface="Arial"/>
              </a:rPr>
              <a:t>d,</a:t>
            </a:r>
            <a:r>
              <a:rPr sz="1600" spc="484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310" dirty="0">
                <a:solidFill>
                  <a:srgbClr val="2F3336"/>
                </a:solidFill>
                <a:latin typeface="Arial"/>
                <a:cs typeface="Arial"/>
              </a:rPr>
              <a:t>''yy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25" dirty="0">
                <a:solidFill>
                  <a:srgbClr val="2F3336"/>
                </a:solidFill>
                <a:latin typeface="Arial"/>
                <a:cs typeface="Arial"/>
              </a:rPr>
              <a:t>h:mm</a:t>
            </a:r>
            <a:r>
              <a:rPr sz="1600" spc="11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hh </a:t>
            </a:r>
            <a:r>
              <a:rPr sz="1600" spc="295" dirty="0">
                <a:solidFill>
                  <a:srgbClr val="2F3336"/>
                </a:solidFill>
                <a:latin typeface="Arial"/>
                <a:cs typeface="Arial"/>
              </a:rPr>
              <a:t>'o''clock' </a:t>
            </a:r>
            <a:r>
              <a:rPr sz="1600" spc="210" dirty="0">
                <a:solidFill>
                  <a:srgbClr val="2F3336"/>
                </a:solidFill>
                <a:latin typeface="Arial"/>
                <a:cs typeface="Arial"/>
              </a:rPr>
              <a:t>a,</a:t>
            </a:r>
            <a:r>
              <a:rPr sz="1600" spc="53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zzzz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70" dirty="0">
                <a:solidFill>
                  <a:srgbClr val="2F3336"/>
                </a:solidFill>
                <a:latin typeface="Arial"/>
                <a:cs typeface="Arial"/>
              </a:rPr>
              <a:t>K:mm</a:t>
            </a:r>
            <a:r>
              <a:rPr sz="1600" spc="10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2F3336"/>
                </a:solidFill>
                <a:latin typeface="Arial"/>
                <a:cs typeface="Arial"/>
              </a:rPr>
              <a:t>a,</a:t>
            </a:r>
            <a:r>
              <a:rPr sz="1600" spc="47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</a:pPr>
            <a:r>
              <a:rPr sz="1600" spc="-50" dirty="0">
                <a:solidFill>
                  <a:srgbClr val="2F3336"/>
                </a:solidFill>
                <a:latin typeface="Arial"/>
                <a:cs typeface="Arial"/>
              </a:rPr>
              <a:t>yyyyy.MMMM.dd </a:t>
            </a:r>
            <a:r>
              <a:rPr sz="1600" spc="-370" dirty="0">
                <a:solidFill>
                  <a:srgbClr val="2F3336"/>
                </a:solidFill>
                <a:latin typeface="Arial"/>
                <a:cs typeface="Arial"/>
              </a:rPr>
              <a:t>GGG</a:t>
            </a:r>
            <a:r>
              <a:rPr sz="1600" spc="-30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2F3336"/>
                </a:solidFill>
                <a:latin typeface="Arial"/>
                <a:cs typeface="Arial"/>
              </a:rPr>
              <a:t>hh:mm </a:t>
            </a:r>
            <a:r>
              <a:rPr sz="1600" spc="-20" dirty="0">
                <a:solidFill>
                  <a:srgbClr val="2F3336"/>
                </a:solidFill>
                <a:latin typeface="Arial"/>
                <a:cs typeface="Arial"/>
              </a:rPr>
              <a:t>aaa  </a:t>
            </a:r>
            <a:r>
              <a:rPr sz="1600" spc="-35" dirty="0">
                <a:solidFill>
                  <a:srgbClr val="2F3336"/>
                </a:solidFill>
                <a:latin typeface="Arial"/>
                <a:cs typeface="Arial"/>
              </a:rPr>
              <a:t>EEE, </a:t>
            </a: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d </a:t>
            </a:r>
            <a:r>
              <a:rPr sz="1600" spc="-459" dirty="0">
                <a:solidFill>
                  <a:srgbClr val="2F3336"/>
                </a:solidFill>
                <a:latin typeface="Arial"/>
                <a:cs typeface="Arial"/>
              </a:rPr>
              <a:t>MMM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2F3336"/>
                </a:solidFill>
                <a:latin typeface="Arial"/>
                <a:cs typeface="Arial"/>
              </a:rPr>
              <a:t>yyyy </a:t>
            </a:r>
            <a:r>
              <a:rPr sz="1600" spc="-65" dirty="0">
                <a:solidFill>
                  <a:srgbClr val="2F3336"/>
                </a:solidFill>
                <a:latin typeface="Arial"/>
                <a:cs typeface="Arial"/>
              </a:rPr>
              <a:t>HH:mm:ss </a:t>
            </a:r>
            <a:r>
              <a:rPr sz="1600" spc="-100" dirty="0">
                <a:solidFill>
                  <a:srgbClr val="2F3336"/>
                </a:solidFill>
                <a:latin typeface="Arial"/>
                <a:cs typeface="Arial"/>
              </a:rPr>
              <a:t>Z  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yMMddHHmmssZ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10" dirty="0">
                <a:solidFill>
                  <a:srgbClr val="2F3336"/>
                </a:solidFill>
                <a:latin typeface="Arial"/>
                <a:cs typeface="Arial"/>
              </a:rPr>
              <a:t>yyyy-MM-dd'T'HH:mm:ss.SSSZ 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yyy</a:t>
            </a:r>
            <a:r>
              <a:rPr sz="1600" spc="65" dirty="0">
                <a:solidFill>
                  <a:srgbClr val="2F3336"/>
                </a:solidFill>
                <a:latin typeface="Arial"/>
                <a:cs typeface="Arial"/>
              </a:rPr>
              <a:t>y</a:t>
            </a:r>
            <a:r>
              <a:rPr sz="1600" spc="335" dirty="0">
                <a:solidFill>
                  <a:srgbClr val="2F3336"/>
                </a:solidFill>
                <a:latin typeface="Arial"/>
                <a:cs typeface="Arial"/>
              </a:rPr>
              <a:t>-</a:t>
            </a:r>
            <a:r>
              <a:rPr sz="1600" spc="-465" dirty="0">
                <a:solidFill>
                  <a:srgbClr val="2F3336"/>
                </a:solidFill>
                <a:latin typeface="Arial"/>
                <a:cs typeface="Arial"/>
              </a:rPr>
              <a:t>MM</a:t>
            </a:r>
            <a:r>
              <a:rPr sz="1600" spc="335" dirty="0">
                <a:solidFill>
                  <a:srgbClr val="2F3336"/>
                </a:solidFill>
                <a:latin typeface="Arial"/>
                <a:cs typeface="Arial"/>
              </a:rPr>
              <a:t>-</a:t>
            </a:r>
            <a:r>
              <a:rPr sz="1600" spc="229" dirty="0">
                <a:solidFill>
                  <a:srgbClr val="2F3336"/>
                </a:solidFill>
                <a:latin typeface="Arial"/>
                <a:cs typeface="Arial"/>
              </a:rPr>
              <a:t>dd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'</a:t>
            </a:r>
            <a:r>
              <a:rPr sz="1600" spc="50" dirty="0">
                <a:solidFill>
                  <a:srgbClr val="2F3336"/>
                </a:solidFill>
                <a:latin typeface="Arial"/>
                <a:cs typeface="Arial"/>
              </a:rPr>
              <a:t>T'</a:t>
            </a:r>
            <a:r>
              <a:rPr sz="1600" spc="70" dirty="0">
                <a:solidFill>
                  <a:srgbClr val="2F3336"/>
                </a:solidFill>
                <a:latin typeface="Arial"/>
                <a:cs typeface="Arial"/>
              </a:rPr>
              <a:t>H</a:t>
            </a:r>
            <a:r>
              <a:rPr sz="1600" spc="-85" dirty="0">
                <a:solidFill>
                  <a:srgbClr val="2F3336"/>
                </a:solidFill>
                <a:latin typeface="Arial"/>
                <a:cs typeface="Arial"/>
              </a:rPr>
              <a:t>H:</a:t>
            </a:r>
            <a:r>
              <a:rPr sz="1600" spc="-145" dirty="0">
                <a:solidFill>
                  <a:srgbClr val="2F3336"/>
                </a:solidFill>
                <a:latin typeface="Arial"/>
                <a:cs typeface="Arial"/>
              </a:rPr>
              <a:t>m</a:t>
            </a:r>
            <a:r>
              <a:rPr sz="1600" spc="15" dirty="0">
                <a:solidFill>
                  <a:srgbClr val="2F3336"/>
                </a:solidFill>
                <a:latin typeface="Arial"/>
                <a:cs typeface="Arial"/>
              </a:rPr>
              <a:t>m:</a:t>
            </a:r>
            <a:r>
              <a:rPr sz="1600" spc="10" dirty="0">
                <a:solidFill>
                  <a:srgbClr val="2F3336"/>
                </a:solidFill>
                <a:latin typeface="Arial"/>
                <a:cs typeface="Arial"/>
              </a:rPr>
              <a:t>s</a:t>
            </a:r>
            <a:r>
              <a:rPr sz="1600" spc="85" dirty="0">
                <a:solidFill>
                  <a:srgbClr val="2F3336"/>
                </a:solidFill>
                <a:latin typeface="Arial"/>
                <a:cs typeface="Arial"/>
              </a:rPr>
              <a:t>s.</a:t>
            </a:r>
            <a:r>
              <a:rPr sz="1600" spc="140" dirty="0">
                <a:solidFill>
                  <a:srgbClr val="2F3336"/>
                </a:solidFill>
                <a:latin typeface="Arial"/>
                <a:cs typeface="Arial"/>
              </a:rPr>
              <a:t>S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SS</a:t>
            </a:r>
            <a:r>
              <a:rPr sz="1600" spc="-195" dirty="0">
                <a:solidFill>
                  <a:srgbClr val="2F3336"/>
                </a:solidFill>
                <a:latin typeface="Arial"/>
                <a:cs typeface="Arial"/>
              </a:rPr>
              <a:t>X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XX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YYYY-'W'ww-u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0091" y="0"/>
            <a:ext cx="36233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Calendar</a:t>
            </a:r>
            <a:r>
              <a:rPr sz="4200" spc="-6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387411"/>
            <a:ext cx="8045450" cy="35388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10" dirty="0">
                <a:latin typeface="Carlito"/>
                <a:cs typeface="Carlito"/>
              </a:rPr>
              <a:t>java.util.Calendar</a:t>
            </a:r>
            <a:endParaRPr sz="2400">
              <a:latin typeface="Carlito"/>
              <a:cs typeface="Carlito"/>
            </a:endParaRPr>
          </a:p>
          <a:p>
            <a:pPr marL="355600" marR="1778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Calendar class is an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abstract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that provides </a:t>
            </a:r>
            <a:r>
              <a:rPr sz="2400" spc="-5" dirty="0">
                <a:latin typeface="Carlito"/>
                <a:cs typeface="Carlito"/>
              </a:rPr>
              <a:t>methods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converting between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specific </a:t>
            </a:r>
            <a:r>
              <a:rPr sz="2400" spc="-15" dirty="0">
                <a:latin typeface="Carlito"/>
                <a:cs typeface="Carlito"/>
              </a:rPr>
              <a:t>instant </a:t>
            </a:r>
            <a:r>
              <a:rPr sz="2400" dirty="0">
                <a:latin typeface="Carlito"/>
                <a:cs typeface="Carlito"/>
              </a:rPr>
              <a:t>in time and 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calendar fields </a:t>
            </a:r>
            <a:r>
              <a:rPr sz="2400" spc="-5" dirty="0">
                <a:latin typeface="Carlito"/>
                <a:cs typeface="Carlito"/>
              </a:rPr>
              <a:t>such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YEAR, </a:t>
            </a:r>
            <a:r>
              <a:rPr sz="2400" spc="-5" dirty="0">
                <a:latin typeface="Carlito"/>
                <a:cs typeface="Carlito"/>
              </a:rPr>
              <a:t>MONTH, </a:t>
            </a:r>
            <a:r>
              <a:rPr sz="2400" spc="-25" dirty="0">
                <a:latin typeface="Carlito"/>
                <a:cs typeface="Carlito"/>
              </a:rPr>
              <a:t>DAY_OF_MONTH, </a:t>
            </a:r>
            <a:r>
              <a:rPr sz="2400" spc="-5" dirty="0">
                <a:latin typeface="Carlito"/>
                <a:cs typeface="Carlito"/>
              </a:rPr>
              <a:t>HOUR,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so on,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manipulating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calendar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fields.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Calendar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a class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spc="-10" dirty="0">
                <a:latin typeface="Carlito"/>
                <a:cs typeface="Carlito"/>
              </a:rPr>
              <a:t>getInstance()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returns 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Calendar object whose calendar fields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been initialized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current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8150" y="11379"/>
            <a:ext cx="572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rebuchet MS"/>
                <a:cs typeface="Trebuchet MS"/>
              </a:rPr>
              <a:t>GregorianCalendar</a:t>
            </a:r>
            <a:r>
              <a:rPr sz="4000" spc="-5" dirty="0">
                <a:latin typeface="Trebuchet MS"/>
                <a:cs typeface="Trebuchet MS"/>
              </a:rPr>
              <a:t> class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6204" y="945261"/>
            <a:ext cx="855027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Carlito"/>
                <a:cs typeface="Carlito"/>
              </a:rPr>
              <a:t>java.util.GregorianCalendar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20" dirty="0">
                <a:latin typeface="Carlito"/>
                <a:cs typeface="Carlito"/>
              </a:rPr>
              <a:t>concrete </a:t>
            </a:r>
            <a:r>
              <a:rPr sz="2200" spc="-10" dirty="0">
                <a:latin typeface="Carlito"/>
                <a:cs typeface="Carlito"/>
              </a:rPr>
              <a:t>subclass </a:t>
            </a:r>
            <a:r>
              <a:rPr sz="2200" spc="-5" dirty="0">
                <a:latin typeface="Carlito"/>
                <a:cs typeface="Carlito"/>
              </a:rPr>
              <a:t>of Calendar and </a:t>
            </a:r>
            <a:r>
              <a:rPr sz="2200" spc="-15" dirty="0">
                <a:latin typeface="Carlito"/>
                <a:cs typeface="Carlito"/>
              </a:rPr>
              <a:t>provides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spc="-10" dirty="0">
                <a:latin typeface="Carlito"/>
                <a:cs typeface="Carlito"/>
              </a:rPr>
              <a:t>calendar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10" dirty="0">
                <a:latin typeface="Carlito"/>
                <a:cs typeface="Carlito"/>
              </a:rPr>
              <a:t>used by most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world, </a:t>
            </a:r>
            <a:r>
              <a:rPr sz="2200" spc="-5" dirty="0">
                <a:latin typeface="Carlito"/>
                <a:cs typeface="Carlito"/>
              </a:rPr>
              <a:t>supports </a:t>
            </a:r>
            <a:r>
              <a:rPr sz="2200" spc="-10" dirty="0">
                <a:latin typeface="Carlito"/>
                <a:cs typeface="Carlito"/>
              </a:rPr>
              <a:t>both </a:t>
            </a:r>
            <a:r>
              <a:rPr sz="2200" spc="-5" dirty="0">
                <a:latin typeface="Carlito"/>
                <a:cs typeface="Carlito"/>
              </a:rPr>
              <a:t>the  Julian and </a:t>
            </a:r>
            <a:r>
              <a:rPr sz="2200" spc="-10" dirty="0">
                <a:latin typeface="Carlito"/>
                <a:cs typeface="Carlito"/>
              </a:rPr>
              <a:t>Gregorian calendar </a:t>
            </a:r>
            <a:r>
              <a:rPr sz="2200" spc="-15" dirty="0">
                <a:latin typeface="Carlito"/>
                <a:cs typeface="Carlito"/>
              </a:rPr>
              <a:t>systems.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112" y="2022411"/>
          <a:ext cx="8992234" cy="413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574"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Summary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1106170">
                        <a:lnSpc>
                          <a:spcPct val="114999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using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current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in 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</a:t>
                      </a:r>
                      <a:r>
                        <a:rPr sz="1600" b="1" spc="1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dayOfMonth)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947419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set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the  default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551180" marR="1253490" indent="-460375">
                        <a:lnSpc>
                          <a:spcPct val="115100"/>
                        </a:lnSpc>
                        <a:spcBef>
                          <a:spcPts val="135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 dayOfMonth, int </a:t>
                      </a:r>
                      <a:r>
                        <a:rPr sz="1600" b="1" spc="-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hourOfDay,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</a:t>
                      </a:r>
                      <a:r>
                        <a:rPr sz="1600" b="1" spc="-1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minute)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time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726">
                <a:tc>
                  <a:txBody>
                    <a:bodyPr/>
                    <a:lstStyle/>
                    <a:p>
                      <a:pPr marL="551180" indent="-4603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 dayOfMonth, int </a:t>
                      </a:r>
                      <a:r>
                        <a:rPr sz="1600" b="1" spc="-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hourOfDay,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minute, int</a:t>
                      </a:r>
                      <a:r>
                        <a:rPr sz="1600" b="1" spc="-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 second)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1256030">
                        <a:lnSpc>
                          <a:spcPct val="114999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time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50545"/>
            </a:xfrm>
            <a:custGeom>
              <a:avLst/>
              <a:gdLst/>
              <a:ahLst/>
              <a:cxnLst/>
              <a:rect l="l" t="t" r="r" b="b"/>
              <a:pathLst>
                <a:path w="9144000" h="550545">
                  <a:moveTo>
                    <a:pt x="0" y="550163"/>
                  </a:moveTo>
                  <a:lnTo>
                    <a:pt x="9144000" y="55016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3158" y="0"/>
            <a:ext cx="3300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Java</a:t>
            </a:r>
            <a:r>
              <a:rPr sz="4000" spc="-8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Platform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88848"/>
            <a:ext cx="7830820" cy="623570"/>
          </a:xfrm>
          <a:custGeom>
            <a:avLst/>
            <a:gdLst/>
            <a:ahLst/>
            <a:cxnLst/>
            <a:rect l="l" t="t" r="r" b="b"/>
            <a:pathLst>
              <a:path w="7830820" h="623569">
                <a:moveTo>
                  <a:pt x="7830311" y="0"/>
                </a:moveTo>
                <a:lnTo>
                  <a:pt x="0" y="0"/>
                </a:lnTo>
                <a:lnTo>
                  <a:pt x="0" y="623315"/>
                </a:lnTo>
                <a:lnTo>
                  <a:pt x="7830311" y="623315"/>
                </a:lnTo>
                <a:lnTo>
                  <a:pt x="7830311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9100" y="3316160"/>
            <a:ext cx="3455035" cy="2312035"/>
            <a:chOff x="169100" y="3316160"/>
            <a:chExt cx="3455035" cy="2312035"/>
          </a:xfrm>
        </p:grpSpPr>
        <p:sp>
          <p:nvSpPr>
            <p:cNvPr id="8" name="object 8"/>
            <p:cNvSpPr/>
            <p:nvPr/>
          </p:nvSpPr>
          <p:spPr>
            <a:xfrm>
              <a:off x="182117" y="3329177"/>
              <a:ext cx="3429000" cy="2286000"/>
            </a:xfrm>
            <a:custGeom>
              <a:avLst/>
              <a:gdLst/>
              <a:ahLst/>
              <a:cxnLst/>
              <a:rect l="l" t="t" r="r" b="b"/>
              <a:pathLst>
                <a:path w="3429000" h="2286000">
                  <a:moveTo>
                    <a:pt x="3429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429000" y="228600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117" y="3329177"/>
              <a:ext cx="3429000" cy="2286000"/>
            </a:xfrm>
            <a:custGeom>
              <a:avLst/>
              <a:gdLst/>
              <a:ahLst/>
              <a:cxnLst/>
              <a:rect l="l" t="t" r="r" b="b"/>
              <a:pathLst>
                <a:path w="3429000" h="2286000">
                  <a:moveTo>
                    <a:pt x="0" y="2286000"/>
                  </a:moveTo>
                  <a:lnTo>
                    <a:pt x="3429000" y="228600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815" y="3857243"/>
              <a:ext cx="3005455" cy="1300480"/>
            </a:xfrm>
            <a:custGeom>
              <a:avLst/>
              <a:gdLst/>
              <a:ahLst/>
              <a:cxnLst/>
              <a:rect l="l" t="t" r="r" b="b"/>
              <a:pathLst>
                <a:path w="3005454" h="1300479">
                  <a:moveTo>
                    <a:pt x="3005328" y="0"/>
                  </a:moveTo>
                  <a:lnTo>
                    <a:pt x="0" y="0"/>
                  </a:lnTo>
                  <a:lnTo>
                    <a:pt x="0" y="1299971"/>
                  </a:lnTo>
                  <a:lnTo>
                    <a:pt x="3005328" y="1299971"/>
                  </a:lnTo>
                  <a:lnTo>
                    <a:pt x="300532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815" y="3857243"/>
              <a:ext cx="3005455" cy="1300480"/>
            </a:xfrm>
            <a:custGeom>
              <a:avLst/>
              <a:gdLst/>
              <a:ahLst/>
              <a:cxnLst/>
              <a:rect l="l" t="t" r="r" b="b"/>
              <a:pathLst>
                <a:path w="3005454" h="1300479">
                  <a:moveTo>
                    <a:pt x="0" y="1299971"/>
                  </a:moveTo>
                  <a:lnTo>
                    <a:pt x="3005328" y="1299971"/>
                  </a:lnTo>
                  <a:lnTo>
                    <a:pt x="3005328" y="0"/>
                  </a:lnTo>
                  <a:lnTo>
                    <a:pt x="0" y="0"/>
                  </a:lnTo>
                  <a:lnTo>
                    <a:pt x="0" y="129997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69" y="4661153"/>
            <a:ext cx="2723515" cy="394970"/>
          </a:xfrm>
          <a:prstGeom prst="rect">
            <a:avLst/>
          </a:prstGeom>
          <a:solidFill>
            <a:srgbClr val="339933">
              <a:alpha val="23921"/>
            </a:srgbClr>
          </a:solidFill>
          <a:ln w="50292">
            <a:solidFill>
              <a:srgbClr val="79B474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515"/>
              </a:spcBef>
            </a:pPr>
            <a:r>
              <a:rPr sz="1650" b="1" dirty="0">
                <a:latin typeface="Trebuchet MS"/>
                <a:cs typeface="Trebuchet MS"/>
              </a:rPr>
              <a:t>Java </a:t>
            </a:r>
            <a:r>
              <a:rPr sz="1650" b="1" spc="-5" dirty="0">
                <a:latin typeface="Trebuchet MS"/>
                <a:cs typeface="Trebuchet MS"/>
              </a:rPr>
              <a:t>Virtual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Machine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318" y="4299965"/>
            <a:ext cx="2743200" cy="285115"/>
          </a:xfrm>
          <a:prstGeom prst="rect">
            <a:avLst/>
          </a:prstGeom>
          <a:solidFill>
            <a:srgbClr val="F3F7EB">
              <a:alpha val="23921"/>
            </a:srgbClr>
          </a:solidFill>
          <a:ln w="50292">
            <a:solidFill>
              <a:srgbClr val="79B47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650" b="1" dirty="0">
                <a:latin typeface="Trebuchet MS"/>
                <a:cs typeface="Trebuchet MS"/>
              </a:rPr>
              <a:t>Java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spc="-5" dirty="0">
                <a:latin typeface="Trebuchet MS"/>
                <a:cs typeface="Trebuchet MS"/>
              </a:rPr>
              <a:t>API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018" y="5287517"/>
            <a:ext cx="2723515" cy="271780"/>
          </a:xfrm>
          <a:prstGeom prst="rect">
            <a:avLst/>
          </a:prstGeom>
          <a:solidFill>
            <a:srgbClr val="3366FF">
              <a:alpha val="23921"/>
            </a:srgbClr>
          </a:solidFill>
          <a:ln w="50291">
            <a:solidFill>
              <a:srgbClr val="96A0E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sz="1650" b="1" dirty="0">
                <a:latin typeface="Trebuchet MS"/>
                <a:cs typeface="Trebuchet MS"/>
              </a:rPr>
              <a:t>Hardware - </a:t>
            </a:r>
            <a:r>
              <a:rPr sz="1650" b="1" spc="-5" dirty="0">
                <a:latin typeface="Trebuchet MS"/>
                <a:cs typeface="Trebuchet MS"/>
              </a:rPr>
              <a:t>Based</a:t>
            </a:r>
            <a:r>
              <a:rPr sz="1650" b="1" spc="-114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Platform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783" y="3350514"/>
            <a:ext cx="656590" cy="882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10"/>
              </a:spcBef>
            </a:pPr>
            <a:r>
              <a:rPr sz="1800" b="1" dirty="0">
                <a:latin typeface="Trebuchet MS"/>
                <a:cs typeface="Trebuchet MS"/>
              </a:rPr>
              <a:t>JDK</a:t>
            </a:r>
            <a:endParaRPr sz="18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Trebuchet MS"/>
                <a:cs typeface="Trebuchet MS"/>
              </a:rPr>
              <a:t>JRE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5511" y="2857500"/>
            <a:ext cx="5428615" cy="2885440"/>
          </a:xfrm>
          <a:custGeom>
            <a:avLst/>
            <a:gdLst/>
            <a:ahLst/>
            <a:cxnLst/>
            <a:rect l="l" t="t" r="r" b="b"/>
            <a:pathLst>
              <a:path w="5428615" h="2885440">
                <a:moveTo>
                  <a:pt x="5428488" y="0"/>
                </a:moveTo>
                <a:lnTo>
                  <a:pt x="0" y="0"/>
                </a:lnTo>
                <a:lnTo>
                  <a:pt x="0" y="2884932"/>
                </a:lnTo>
                <a:lnTo>
                  <a:pt x="5428488" y="2884932"/>
                </a:lnTo>
                <a:lnTo>
                  <a:pt x="542848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95140" y="2883230"/>
            <a:ext cx="5082540" cy="78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The </a:t>
            </a:r>
            <a:r>
              <a:rPr sz="1650" spc="5" dirty="0">
                <a:latin typeface="Trebuchet MS"/>
                <a:cs typeface="Trebuchet MS"/>
              </a:rPr>
              <a:t>JVM </a:t>
            </a:r>
            <a:r>
              <a:rPr sz="1650" dirty="0">
                <a:latin typeface="Trebuchet MS"/>
                <a:cs typeface="Trebuchet MS"/>
              </a:rPr>
              <a:t>is by </a:t>
            </a:r>
            <a:r>
              <a:rPr sz="1650" spc="-5" dirty="0">
                <a:latin typeface="Trebuchet MS"/>
                <a:cs typeface="Trebuchet MS"/>
              </a:rPr>
              <a:t>definition </a:t>
            </a:r>
            <a:r>
              <a:rPr sz="1650" dirty="0">
                <a:latin typeface="Trebuchet MS"/>
                <a:cs typeface="Trebuchet MS"/>
              </a:rPr>
              <a:t>a </a:t>
            </a: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virtual </a:t>
            </a:r>
            <a:r>
              <a:rPr sz="165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machine</a:t>
            </a:r>
            <a:r>
              <a:rPr sz="1650" spc="-5" dirty="0">
                <a:latin typeface="Trebuchet MS"/>
                <a:cs typeface="Trebuchet MS"/>
              </a:rPr>
              <a:t>, </a:t>
            </a:r>
            <a:r>
              <a:rPr sz="1650" dirty="0">
                <a:latin typeface="Trebuchet MS"/>
                <a:cs typeface="Trebuchet MS"/>
              </a:rPr>
              <a:t>that is a  software </a:t>
            </a:r>
            <a:r>
              <a:rPr sz="1650" spc="-5" dirty="0">
                <a:latin typeface="Trebuchet MS"/>
                <a:cs typeface="Trebuchet MS"/>
              </a:rPr>
              <a:t>machine </a:t>
            </a:r>
            <a:r>
              <a:rPr sz="1650" dirty="0">
                <a:latin typeface="Trebuchet MS"/>
                <a:cs typeface="Trebuchet MS"/>
              </a:rPr>
              <a:t>that simulates what a real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machine  does.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5140" y="3889628"/>
            <a:ext cx="496443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rebuchet MS"/>
                <a:cs typeface="Trebuchet MS"/>
                <a:hlinkClick r:id="rId4"/>
              </a:rPr>
              <a:t>Like </a:t>
            </a:r>
            <a:r>
              <a:rPr sz="1650" dirty="0">
                <a:latin typeface="Trebuchet MS"/>
                <a:cs typeface="Trebuchet MS"/>
                <a:hlinkClick r:id="rId4"/>
              </a:rPr>
              <a:t>real 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machines it has </a:t>
            </a:r>
            <a:r>
              <a:rPr sz="1650" dirty="0">
                <a:latin typeface="Trebuchet MS"/>
                <a:cs typeface="Trebuchet MS"/>
                <a:hlinkClick r:id="rId4"/>
              </a:rPr>
              <a:t>an</a:t>
            </a:r>
            <a:r>
              <a:rPr sz="1650" spc="-50" dirty="0">
                <a:latin typeface="Trebuchet MS"/>
                <a:cs typeface="Trebuchet MS"/>
                <a:hlinkClick r:id="rId4"/>
              </a:rPr>
              <a:t> </a:t>
            </a: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instruction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set</a:t>
            </a:r>
            <a:r>
              <a:rPr sz="1650" dirty="0">
                <a:solidFill>
                  <a:srgbClr val="4F6028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650" dirty="0">
                <a:latin typeface="Trebuchet MS"/>
                <a:cs typeface="Trebuchet MS"/>
                <a:hlinkClick r:id="rId4"/>
              </a:rPr>
              <a:t>(the </a:t>
            </a:r>
            <a:r>
              <a:rPr sz="165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bytecodes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), </a:t>
            </a:r>
            <a:r>
              <a:rPr sz="1650" dirty="0">
                <a:latin typeface="Trebuchet MS"/>
                <a:cs typeface="Trebuchet MS"/>
                <a:hlinkClick r:id="rId4"/>
              </a:rPr>
              <a:t>a virtual 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computer</a:t>
            </a:r>
            <a:r>
              <a:rPr sz="1650" spc="-105" dirty="0">
                <a:latin typeface="Trebuchet MS"/>
                <a:cs typeface="Trebuchet MS"/>
                <a:hlinkClick r:id="rId4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architecture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latin typeface="Trebuchet MS"/>
                <a:cs typeface="Trebuchet MS"/>
              </a:rPr>
              <a:t>and an </a:t>
            </a:r>
            <a:r>
              <a:rPr sz="1650" spc="-5" dirty="0">
                <a:latin typeface="Trebuchet MS"/>
                <a:cs typeface="Trebuchet MS"/>
              </a:rPr>
              <a:t>execution</a:t>
            </a:r>
            <a:r>
              <a:rPr sz="1650" spc="-5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model.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140" y="4895850"/>
            <a:ext cx="501777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rebuchet MS"/>
                <a:cs typeface="Trebuchet MS"/>
              </a:rPr>
              <a:t>It is </a:t>
            </a:r>
            <a:r>
              <a:rPr sz="1650" dirty="0">
                <a:latin typeface="Trebuchet MS"/>
                <a:cs typeface="Trebuchet MS"/>
              </a:rPr>
              <a:t>capable of </a:t>
            </a:r>
            <a:r>
              <a:rPr sz="1650" spc="-5" dirty="0">
                <a:latin typeface="Trebuchet MS"/>
                <a:cs typeface="Trebuchet MS"/>
              </a:rPr>
              <a:t>running code </a:t>
            </a:r>
            <a:r>
              <a:rPr sz="1650" dirty="0">
                <a:latin typeface="Trebuchet MS"/>
                <a:cs typeface="Trebuchet MS"/>
              </a:rPr>
              <a:t>written </a:t>
            </a:r>
            <a:r>
              <a:rPr sz="1650" spc="-5" dirty="0">
                <a:latin typeface="Trebuchet MS"/>
                <a:cs typeface="Trebuchet MS"/>
              </a:rPr>
              <a:t>with this </a:t>
            </a:r>
            <a:r>
              <a:rPr sz="1650" dirty="0">
                <a:latin typeface="Trebuchet MS"/>
                <a:cs typeface="Trebuchet MS"/>
              </a:rPr>
              <a:t>virtual  instruction set, pretty </a:t>
            </a:r>
            <a:r>
              <a:rPr sz="1650" spc="-5" dirty="0">
                <a:latin typeface="Trebuchet MS"/>
                <a:cs typeface="Trebuchet MS"/>
              </a:rPr>
              <a:t>much </a:t>
            </a:r>
            <a:r>
              <a:rPr sz="1650" dirty="0">
                <a:latin typeface="Trebuchet MS"/>
                <a:cs typeface="Trebuchet MS"/>
              </a:rPr>
              <a:t>like a real </a:t>
            </a:r>
            <a:r>
              <a:rPr sz="1650" spc="-5" dirty="0">
                <a:latin typeface="Trebuchet MS"/>
                <a:cs typeface="Trebuchet MS"/>
              </a:rPr>
              <a:t>machine can  </a:t>
            </a:r>
            <a:r>
              <a:rPr sz="1650" dirty="0">
                <a:latin typeface="Trebuchet MS"/>
                <a:cs typeface="Trebuchet MS"/>
              </a:rPr>
              <a:t>run </a:t>
            </a:r>
            <a:r>
              <a:rPr sz="1650" spc="-5" dirty="0">
                <a:latin typeface="Trebuchet MS"/>
                <a:cs typeface="Trebuchet MS"/>
              </a:rPr>
              <a:t>machine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code.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450847"/>
            <a:ext cx="8963025" cy="1153795"/>
          </a:xfrm>
          <a:custGeom>
            <a:avLst/>
            <a:gdLst/>
            <a:ahLst/>
            <a:cxnLst/>
            <a:rect l="l" t="t" r="r" b="b"/>
            <a:pathLst>
              <a:path w="8963025" h="1153795">
                <a:moveTo>
                  <a:pt x="8962644" y="0"/>
                </a:moveTo>
                <a:lnTo>
                  <a:pt x="0" y="0"/>
                </a:lnTo>
                <a:lnTo>
                  <a:pt x="0" y="1153667"/>
                </a:lnTo>
                <a:lnTo>
                  <a:pt x="8962644" y="1153667"/>
                </a:lnTo>
                <a:lnTo>
                  <a:pt x="8962644" y="0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39" y="708405"/>
            <a:ext cx="8651240" cy="18440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25"/>
              </a:spcBef>
            </a:pPr>
            <a:r>
              <a:rPr sz="1700" spc="-5" dirty="0">
                <a:solidFill>
                  <a:srgbClr val="0000FF"/>
                </a:solidFill>
                <a:latin typeface="Carlito"/>
                <a:cs typeface="Carlito"/>
              </a:rPr>
              <a:t>Java </a:t>
            </a:r>
            <a:r>
              <a:rPr sz="1700" spc="10" dirty="0">
                <a:solidFill>
                  <a:srgbClr val="0000FF"/>
                </a:solidFill>
                <a:latin typeface="Carlito"/>
                <a:cs typeface="Carlito"/>
              </a:rPr>
              <a:t>Development Kit</a:t>
            </a:r>
            <a:r>
              <a:rPr sz="1700" spc="-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0000FF"/>
                </a:solidFill>
                <a:latin typeface="Carlito"/>
                <a:cs typeface="Carlito"/>
              </a:rPr>
              <a:t>(JDK)</a:t>
            </a:r>
            <a:endParaRPr sz="1700">
              <a:latin typeface="Carlito"/>
              <a:cs typeface="Carlito"/>
            </a:endParaRPr>
          </a:p>
          <a:p>
            <a:pPr marL="698500" indent="-257810">
              <a:lnSpc>
                <a:spcPct val="100000"/>
              </a:lnSpc>
              <a:spcBef>
                <a:spcPts val="25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15" dirty="0">
                <a:latin typeface="Carlito"/>
                <a:cs typeface="Carlito"/>
              </a:rPr>
              <a:t>JDK </a:t>
            </a:r>
            <a:r>
              <a:rPr sz="1700" dirty="0">
                <a:latin typeface="Carlito"/>
                <a:cs typeface="Carlito"/>
              </a:rPr>
              <a:t>consists </a:t>
            </a:r>
            <a:r>
              <a:rPr sz="1700" spc="10" dirty="0">
                <a:latin typeface="Carlito"/>
                <a:cs typeface="Carlito"/>
              </a:rPr>
              <a:t>of </a:t>
            </a:r>
            <a:r>
              <a:rPr sz="1700" spc="-5" dirty="0">
                <a:latin typeface="Carlito"/>
                <a:cs typeface="Carlito"/>
              </a:rPr>
              <a:t>Java </a:t>
            </a:r>
            <a:r>
              <a:rPr sz="1700" spc="5" dirty="0">
                <a:latin typeface="Carlito"/>
                <a:cs typeface="Carlito"/>
              </a:rPr>
              <a:t>API, </a:t>
            </a:r>
            <a:r>
              <a:rPr sz="1700" dirty="0">
                <a:latin typeface="Carlito"/>
                <a:cs typeface="Carlito"/>
              </a:rPr>
              <a:t>Java </a:t>
            </a:r>
            <a:r>
              <a:rPr sz="1700" spc="-5" dirty="0">
                <a:latin typeface="Carlito"/>
                <a:cs typeface="Carlito"/>
              </a:rPr>
              <a:t>Compiler, </a:t>
            </a:r>
            <a:r>
              <a:rPr sz="1700" spc="15" dirty="0">
                <a:latin typeface="Carlito"/>
                <a:cs typeface="Carlito"/>
              </a:rPr>
              <a:t>and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JVM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700" i="1" spc="10" dirty="0">
                <a:latin typeface="Carlito"/>
                <a:cs typeface="Carlito"/>
              </a:rPr>
              <a:t>The Java </a:t>
            </a:r>
            <a:r>
              <a:rPr sz="1700" i="1" spc="5" dirty="0">
                <a:latin typeface="Carlito"/>
                <a:cs typeface="Carlito"/>
              </a:rPr>
              <a:t>Application Programming </a:t>
            </a:r>
            <a:r>
              <a:rPr sz="1700" i="1" dirty="0">
                <a:latin typeface="Carlito"/>
                <a:cs typeface="Carlito"/>
              </a:rPr>
              <a:t>Interface</a:t>
            </a:r>
            <a:r>
              <a:rPr sz="1700" i="1" spc="-40" dirty="0">
                <a:latin typeface="Carlito"/>
                <a:cs typeface="Carlito"/>
              </a:rPr>
              <a:t> </a:t>
            </a:r>
            <a:r>
              <a:rPr sz="1700" i="1" spc="5" dirty="0">
                <a:latin typeface="Carlito"/>
                <a:cs typeface="Carlito"/>
              </a:rPr>
              <a:t>(API)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700" spc="10" dirty="0">
                <a:latin typeface="Carlito"/>
                <a:cs typeface="Carlito"/>
              </a:rPr>
              <a:t>The </a:t>
            </a:r>
            <a:r>
              <a:rPr sz="1700" spc="5" dirty="0">
                <a:latin typeface="Carlito"/>
                <a:cs typeface="Carlito"/>
              </a:rPr>
              <a:t>API is </a:t>
            </a:r>
            <a:r>
              <a:rPr sz="1700" spc="10" dirty="0">
                <a:latin typeface="Carlito"/>
                <a:cs typeface="Carlito"/>
              </a:rPr>
              <a:t>a </a:t>
            </a:r>
            <a:r>
              <a:rPr sz="1700" dirty="0">
                <a:latin typeface="Carlito"/>
                <a:cs typeface="Carlito"/>
              </a:rPr>
              <a:t>large </a:t>
            </a:r>
            <a:r>
              <a:rPr sz="1700" spc="5" dirty="0">
                <a:latin typeface="Carlito"/>
                <a:cs typeface="Carlito"/>
              </a:rPr>
              <a:t>collection of </a:t>
            </a:r>
            <a:r>
              <a:rPr sz="1700" spc="10" dirty="0">
                <a:latin typeface="Carlito"/>
                <a:cs typeface="Carlito"/>
              </a:rPr>
              <a:t>ready-made </a:t>
            </a:r>
            <a:r>
              <a:rPr sz="1700" dirty="0">
                <a:latin typeface="Carlito"/>
                <a:cs typeface="Carlito"/>
              </a:rPr>
              <a:t>software </a:t>
            </a:r>
            <a:r>
              <a:rPr sz="1700" spc="10" dirty="0">
                <a:latin typeface="Carlito"/>
                <a:cs typeface="Carlito"/>
              </a:rPr>
              <a:t>components </a:t>
            </a:r>
            <a:r>
              <a:rPr sz="1700" spc="5" dirty="0">
                <a:latin typeface="Carlito"/>
                <a:cs typeface="Carlito"/>
              </a:rPr>
              <a:t>that provide many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useful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01200"/>
              </a:lnSpc>
              <a:spcBef>
                <a:spcPts val="10"/>
              </a:spcBef>
            </a:pPr>
            <a:r>
              <a:rPr sz="1700" spc="5" dirty="0">
                <a:latin typeface="Carlito"/>
                <a:cs typeface="Carlito"/>
              </a:rPr>
              <a:t>capabilities. It is grouped </a:t>
            </a:r>
            <a:r>
              <a:rPr sz="1700" dirty="0">
                <a:latin typeface="Carlito"/>
                <a:cs typeface="Carlito"/>
              </a:rPr>
              <a:t>into libraries </a:t>
            </a:r>
            <a:r>
              <a:rPr sz="1700" spc="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related </a:t>
            </a:r>
            <a:r>
              <a:rPr sz="1700" spc="5" dirty="0">
                <a:latin typeface="Carlito"/>
                <a:cs typeface="Carlito"/>
              </a:rPr>
              <a:t>classes </a:t>
            </a:r>
            <a:r>
              <a:rPr sz="1700" spc="10" dirty="0">
                <a:latin typeface="Carlito"/>
                <a:cs typeface="Carlito"/>
              </a:rPr>
              <a:t>and </a:t>
            </a:r>
            <a:r>
              <a:rPr sz="1700" dirty="0">
                <a:latin typeface="Carlito"/>
                <a:cs typeface="Carlito"/>
              </a:rPr>
              <a:t>interfaces; </a:t>
            </a:r>
            <a:r>
              <a:rPr sz="1700" spc="10" dirty="0">
                <a:latin typeface="Carlito"/>
                <a:cs typeface="Carlito"/>
              </a:rPr>
              <a:t>these </a:t>
            </a:r>
            <a:r>
              <a:rPr sz="1700" spc="5" dirty="0">
                <a:latin typeface="Carlito"/>
                <a:cs typeface="Carlito"/>
              </a:rPr>
              <a:t>libraries </a:t>
            </a:r>
            <a:r>
              <a:rPr sz="1700" dirty="0">
                <a:latin typeface="Carlito"/>
                <a:cs typeface="Carlito"/>
              </a:rPr>
              <a:t>are </a:t>
            </a:r>
            <a:r>
              <a:rPr sz="1700" spc="10" dirty="0">
                <a:latin typeface="Carlito"/>
                <a:cs typeface="Carlito"/>
              </a:rPr>
              <a:t>known  as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i="1" dirty="0">
                <a:latin typeface="Carlito"/>
                <a:cs typeface="Carlito"/>
              </a:rPr>
              <a:t>packages</a:t>
            </a:r>
            <a:r>
              <a:rPr sz="1700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5924" y="3509771"/>
            <a:ext cx="2164080" cy="337185"/>
            <a:chOff x="915924" y="3509771"/>
            <a:chExt cx="2164080" cy="337185"/>
          </a:xfrm>
        </p:grpSpPr>
        <p:sp>
          <p:nvSpPr>
            <p:cNvPr id="23" name="object 23"/>
            <p:cNvSpPr/>
            <p:nvPr/>
          </p:nvSpPr>
          <p:spPr>
            <a:xfrm>
              <a:off x="941070" y="3534917"/>
              <a:ext cx="2113915" cy="287020"/>
            </a:xfrm>
            <a:custGeom>
              <a:avLst/>
              <a:gdLst/>
              <a:ahLst/>
              <a:cxnLst/>
              <a:rect l="l" t="t" r="r" b="b"/>
              <a:pathLst>
                <a:path w="2113915" h="287020">
                  <a:moveTo>
                    <a:pt x="2113788" y="0"/>
                  </a:moveTo>
                  <a:lnTo>
                    <a:pt x="0" y="0"/>
                  </a:lnTo>
                  <a:lnTo>
                    <a:pt x="0" y="286511"/>
                  </a:lnTo>
                  <a:lnTo>
                    <a:pt x="2113788" y="286511"/>
                  </a:lnTo>
                  <a:lnTo>
                    <a:pt x="2113788" y="0"/>
                  </a:lnTo>
                  <a:close/>
                </a:path>
              </a:pathLst>
            </a:custGeom>
            <a:solidFill>
              <a:srgbClr val="339933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1070" y="3534917"/>
              <a:ext cx="2113915" cy="287020"/>
            </a:xfrm>
            <a:custGeom>
              <a:avLst/>
              <a:gdLst/>
              <a:ahLst/>
              <a:cxnLst/>
              <a:rect l="l" t="t" r="r" b="b"/>
              <a:pathLst>
                <a:path w="2113915" h="287020">
                  <a:moveTo>
                    <a:pt x="0" y="286511"/>
                  </a:moveTo>
                  <a:lnTo>
                    <a:pt x="2113788" y="286511"/>
                  </a:lnTo>
                  <a:lnTo>
                    <a:pt x="2113788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50292">
              <a:solidFill>
                <a:srgbClr val="79B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00225" y="3532123"/>
            <a:ext cx="1405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rebuchet MS"/>
                <a:cs typeface="Trebuchet MS"/>
              </a:rPr>
              <a:t>Java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Complier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6029" y="4508703"/>
            <a:ext cx="1829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3000" b="0" spc="-1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0" spc="-7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58356"/>
            <a:ext cx="9144000" cy="200025"/>
          </a:xfrm>
          <a:custGeom>
            <a:avLst/>
            <a:gdLst/>
            <a:ahLst/>
            <a:cxnLst/>
            <a:rect l="l" t="t" r="r" b="b"/>
            <a:pathLst>
              <a:path w="9144000" h="200025">
                <a:moveTo>
                  <a:pt x="0" y="199642"/>
                </a:moveTo>
                <a:lnTo>
                  <a:pt x="9144000" y="199642"/>
                </a:lnTo>
                <a:lnTo>
                  <a:pt x="9144000" y="0"/>
                </a:lnTo>
                <a:lnTo>
                  <a:pt x="0" y="0"/>
                </a:lnTo>
                <a:lnTo>
                  <a:pt x="0" y="19964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435350" cy="4598670"/>
            <a:chOff x="0" y="0"/>
            <a:chExt cx="3435350" cy="45986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926972"/>
              <a:ext cx="2454910" cy="3665220"/>
            </a:xfrm>
            <a:custGeom>
              <a:avLst/>
              <a:gdLst/>
              <a:ahLst/>
              <a:cxnLst/>
              <a:rect l="l" t="t" r="r" b="b"/>
              <a:pathLst>
                <a:path w="2454910" h="3665220">
                  <a:moveTo>
                    <a:pt x="2454782" y="0"/>
                  </a:moveTo>
                  <a:lnTo>
                    <a:pt x="0" y="0"/>
                  </a:lnTo>
                  <a:lnTo>
                    <a:pt x="0" y="3664839"/>
                  </a:lnTo>
                  <a:lnTo>
                    <a:pt x="2454782" y="3664839"/>
                  </a:lnTo>
                  <a:lnTo>
                    <a:pt x="2454782" y="0"/>
                  </a:lnTo>
                  <a:close/>
                </a:path>
              </a:pathLst>
            </a:custGeom>
            <a:solidFill>
              <a:srgbClr val="FFCC9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2983" y="790955"/>
              <a:ext cx="136525" cy="3801110"/>
            </a:xfrm>
            <a:custGeom>
              <a:avLst/>
              <a:gdLst/>
              <a:ahLst/>
              <a:cxnLst/>
              <a:rect l="l" t="t" r="r" b="b"/>
              <a:pathLst>
                <a:path w="136525" h="3801110">
                  <a:moveTo>
                    <a:pt x="136016" y="0"/>
                  </a:moveTo>
                  <a:lnTo>
                    <a:pt x="0" y="136017"/>
                  </a:lnTo>
                  <a:lnTo>
                    <a:pt x="0" y="3800856"/>
                  </a:lnTo>
                  <a:lnTo>
                    <a:pt x="136016" y="3664839"/>
                  </a:lnTo>
                  <a:lnTo>
                    <a:pt x="136016" y="0"/>
                  </a:lnTo>
                  <a:close/>
                </a:path>
              </a:pathLst>
            </a:custGeom>
            <a:solidFill>
              <a:srgbClr val="CDA37A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790955"/>
              <a:ext cx="2590800" cy="136525"/>
            </a:xfrm>
            <a:custGeom>
              <a:avLst/>
              <a:gdLst/>
              <a:ahLst/>
              <a:cxnLst/>
              <a:rect l="l" t="t" r="r" b="b"/>
              <a:pathLst>
                <a:path w="2590800" h="136525">
                  <a:moveTo>
                    <a:pt x="2590800" y="0"/>
                  </a:moveTo>
                  <a:lnTo>
                    <a:pt x="136016" y="0"/>
                  </a:lnTo>
                  <a:lnTo>
                    <a:pt x="0" y="136017"/>
                  </a:lnTo>
                  <a:lnTo>
                    <a:pt x="2454783" y="136017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D5AC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790955"/>
              <a:ext cx="2590800" cy="3801110"/>
            </a:xfrm>
            <a:custGeom>
              <a:avLst/>
              <a:gdLst/>
              <a:ahLst/>
              <a:cxnLst/>
              <a:rect l="l" t="t" r="r" b="b"/>
              <a:pathLst>
                <a:path w="2590800" h="3801110">
                  <a:moveTo>
                    <a:pt x="0" y="136017"/>
                  </a:moveTo>
                  <a:lnTo>
                    <a:pt x="136016" y="0"/>
                  </a:lnTo>
                  <a:lnTo>
                    <a:pt x="2590800" y="0"/>
                  </a:lnTo>
                  <a:lnTo>
                    <a:pt x="2590800" y="3664839"/>
                  </a:lnTo>
                  <a:lnTo>
                    <a:pt x="2454783" y="3800856"/>
                  </a:lnTo>
                  <a:lnTo>
                    <a:pt x="0" y="3800856"/>
                  </a:lnTo>
                  <a:lnTo>
                    <a:pt x="0" y="136017"/>
                  </a:lnTo>
                  <a:close/>
                </a:path>
                <a:path w="2590800" h="3801110">
                  <a:moveTo>
                    <a:pt x="0" y="136017"/>
                  </a:moveTo>
                  <a:lnTo>
                    <a:pt x="2454783" y="136017"/>
                  </a:lnTo>
                  <a:lnTo>
                    <a:pt x="2590800" y="0"/>
                  </a:lnTo>
                </a:path>
                <a:path w="2590800" h="3801110">
                  <a:moveTo>
                    <a:pt x="2454783" y="136017"/>
                  </a:moveTo>
                  <a:lnTo>
                    <a:pt x="2454783" y="380085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1220724"/>
              <a:ext cx="2456815" cy="577850"/>
            </a:xfrm>
            <a:custGeom>
              <a:avLst/>
              <a:gdLst/>
              <a:ahLst/>
              <a:cxnLst/>
              <a:rect l="l" t="t" r="r" b="b"/>
              <a:pathLst>
                <a:path w="2456815" h="577850">
                  <a:moveTo>
                    <a:pt x="2456688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2456688" y="577596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F6600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220724"/>
              <a:ext cx="2456815" cy="577850"/>
            </a:xfrm>
            <a:custGeom>
              <a:avLst/>
              <a:gdLst/>
              <a:ahLst/>
              <a:cxnLst/>
              <a:rect l="l" t="t" r="r" b="b"/>
              <a:pathLst>
                <a:path w="2456815" h="577850">
                  <a:moveTo>
                    <a:pt x="0" y="577596"/>
                  </a:moveTo>
                  <a:lnTo>
                    <a:pt x="2456688" y="577596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8200" y="926972"/>
            <a:ext cx="2454910" cy="366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latin typeface="Trebuchet MS"/>
                <a:cs typeface="Trebuchet MS"/>
              </a:rPr>
              <a:t>Source File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(HelloWorld.java)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5957" y="1827022"/>
            <a:ext cx="424180" cy="1646555"/>
            <a:chOff x="1695957" y="1827022"/>
            <a:chExt cx="424180" cy="1646555"/>
          </a:xfrm>
        </p:grpSpPr>
        <p:sp>
          <p:nvSpPr>
            <p:cNvPr id="13" name="object 13"/>
            <p:cNvSpPr/>
            <p:nvPr/>
          </p:nvSpPr>
          <p:spPr>
            <a:xfrm>
              <a:off x="1702307" y="1833372"/>
              <a:ext cx="315595" cy="521334"/>
            </a:xfrm>
            <a:custGeom>
              <a:avLst/>
              <a:gdLst/>
              <a:ahLst/>
              <a:cxnLst/>
              <a:rect l="l" t="t" r="r" b="b"/>
              <a:pathLst>
                <a:path w="315594" h="521335">
                  <a:moveTo>
                    <a:pt x="188975" y="0"/>
                  </a:moveTo>
                  <a:lnTo>
                    <a:pt x="126492" y="0"/>
                  </a:lnTo>
                  <a:lnTo>
                    <a:pt x="126492" y="346328"/>
                  </a:lnTo>
                  <a:lnTo>
                    <a:pt x="0" y="346328"/>
                  </a:lnTo>
                  <a:lnTo>
                    <a:pt x="157734" y="521207"/>
                  </a:lnTo>
                  <a:lnTo>
                    <a:pt x="315468" y="346328"/>
                  </a:lnTo>
                  <a:lnTo>
                    <a:pt x="188975" y="3463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2307" y="1833372"/>
              <a:ext cx="315595" cy="521334"/>
            </a:xfrm>
            <a:custGeom>
              <a:avLst/>
              <a:gdLst/>
              <a:ahLst/>
              <a:cxnLst/>
              <a:rect l="l" t="t" r="r" b="b"/>
              <a:pathLst>
                <a:path w="315594" h="521335">
                  <a:moveTo>
                    <a:pt x="188975" y="0"/>
                  </a:moveTo>
                  <a:lnTo>
                    <a:pt x="188975" y="346328"/>
                  </a:lnTo>
                  <a:lnTo>
                    <a:pt x="315468" y="346328"/>
                  </a:lnTo>
                  <a:lnTo>
                    <a:pt x="157734" y="521207"/>
                  </a:lnTo>
                  <a:lnTo>
                    <a:pt x="0" y="346328"/>
                  </a:lnTo>
                  <a:lnTo>
                    <a:pt x="126492" y="346328"/>
                  </a:lnTo>
                  <a:lnTo>
                    <a:pt x="126492" y="0"/>
                  </a:lnTo>
                  <a:lnTo>
                    <a:pt x="188975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59" y="2938272"/>
              <a:ext cx="338455" cy="528955"/>
            </a:xfrm>
            <a:custGeom>
              <a:avLst/>
              <a:gdLst/>
              <a:ahLst/>
              <a:cxnLst/>
              <a:rect l="l" t="t" r="r" b="b"/>
              <a:pathLst>
                <a:path w="338455" h="528954">
                  <a:moveTo>
                    <a:pt x="202691" y="0"/>
                  </a:moveTo>
                  <a:lnTo>
                    <a:pt x="135635" y="0"/>
                  </a:lnTo>
                  <a:lnTo>
                    <a:pt x="135635" y="341375"/>
                  </a:lnTo>
                  <a:lnTo>
                    <a:pt x="0" y="341375"/>
                  </a:lnTo>
                  <a:lnTo>
                    <a:pt x="169163" y="528827"/>
                  </a:lnTo>
                  <a:lnTo>
                    <a:pt x="338327" y="341375"/>
                  </a:lnTo>
                  <a:lnTo>
                    <a:pt x="202691" y="341375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5459" y="2938272"/>
              <a:ext cx="338455" cy="528955"/>
            </a:xfrm>
            <a:custGeom>
              <a:avLst/>
              <a:gdLst/>
              <a:ahLst/>
              <a:cxnLst/>
              <a:rect l="l" t="t" r="r" b="b"/>
              <a:pathLst>
                <a:path w="338455" h="528954">
                  <a:moveTo>
                    <a:pt x="202691" y="0"/>
                  </a:moveTo>
                  <a:lnTo>
                    <a:pt x="202691" y="341375"/>
                  </a:lnTo>
                  <a:lnTo>
                    <a:pt x="338327" y="341375"/>
                  </a:lnTo>
                  <a:lnTo>
                    <a:pt x="169163" y="528827"/>
                  </a:lnTo>
                  <a:lnTo>
                    <a:pt x="0" y="341375"/>
                  </a:lnTo>
                  <a:lnTo>
                    <a:pt x="135635" y="341375"/>
                  </a:lnTo>
                  <a:lnTo>
                    <a:pt x="135635" y="0"/>
                  </a:lnTo>
                  <a:lnTo>
                    <a:pt x="202691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400" y="2253995"/>
            <a:ext cx="2152015" cy="559435"/>
          </a:xfrm>
          <a:prstGeom prst="rect">
            <a:avLst/>
          </a:prstGeom>
          <a:solidFill>
            <a:srgbClr val="FF6600">
              <a:alpha val="32940"/>
            </a:srgbClr>
          </a:solidFill>
          <a:ln w="12191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1440" marR="421640">
              <a:lnSpc>
                <a:spcPct val="100000"/>
              </a:lnSpc>
              <a:spcBef>
                <a:spcPts val="610"/>
              </a:spcBef>
            </a:pPr>
            <a:r>
              <a:rPr sz="1300" spc="-5" dirty="0">
                <a:latin typeface="Trebuchet MS"/>
                <a:cs typeface="Trebuchet MS"/>
              </a:rPr>
              <a:t>Compiler (javac)  </a:t>
            </a:r>
            <a:r>
              <a:rPr sz="1300" spc="-5" dirty="0">
                <a:solidFill>
                  <a:srgbClr val="C00000"/>
                </a:solidFill>
                <a:latin typeface="Trebuchet MS"/>
                <a:cs typeface="Trebuchet MS"/>
              </a:rPr>
              <a:t>javac</a:t>
            </a:r>
            <a:r>
              <a:rPr sz="13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Trebuchet MS"/>
                <a:cs typeface="Trebuchet MS"/>
              </a:rPr>
              <a:t>HelloWorld.java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3525011"/>
            <a:ext cx="2152015" cy="745490"/>
          </a:xfrm>
          <a:prstGeom prst="rect">
            <a:avLst/>
          </a:prstGeom>
          <a:solidFill>
            <a:srgbClr val="FF6600">
              <a:alpha val="32940"/>
            </a:srgbClr>
          </a:solidFill>
          <a:ln w="1219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91440" marR="48895">
              <a:lnSpc>
                <a:spcPct val="100000"/>
              </a:lnSpc>
              <a:spcBef>
                <a:spcPts val="560"/>
              </a:spcBef>
            </a:pPr>
            <a:r>
              <a:rPr sz="1300" spc="-10" dirty="0">
                <a:latin typeface="Trebuchet MS"/>
                <a:cs typeface="Trebuchet MS"/>
              </a:rPr>
              <a:t>Machine </a:t>
            </a:r>
            <a:r>
              <a:rPr sz="1300" spc="-5" dirty="0">
                <a:latin typeface="Trebuchet MS"/>
                <a:cs typeface="Trebuchet MS"/>
              </a:rPr>
              <a:t>Code or Byte code  </a:t>
            </a:r>
            <a:r>
              <a:rPr sz="1300" spc="-10" dirty="0">
                <a:latin typeface="Trebuchet MS"/>
                <a:cs typeface="Trebuchet MS"/>
              </a:rPr>
              <a:t>(HelloWorld.class)</a:t>
            </a:r>
            <a:endParaRPr sz="13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solidFill>
                  <a:srgbClr val="C00000"/>
                </a:solidFill>
                <a:latin typeface="Trebuchet MS"/>
                <a:cs typeface="Trebuchet MS"/>
              </a:rPr>
              <a:t>java</a:t>
            </a:r>
            <a:r>
              <a:rPr sz="1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Trebuchet MS"/>
                <a:cs typeface="Trebuchet MS"/>
              </a:rPr>
              <a:t>HelloWorld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56250" y="603250"/>
            <a:ext cx="2451100" cy="3060700"/>
            <a:chOff x="5556250" y="603250"/>
            <a:chExt cx="2451100" cy="3060700"/>
          </a:xfrm>
        </p:grpSpPr>
        <p:sp>
          <p:nvSpPr>
            <p:cNvPr id="20" name="object 20"/>
            <p:cNvSpPr/>
            <p:nvPr/>
          </p:nvSpPr>
          <p:spPr>
            <a:xfrm>
              <a:off x="5562600" y="737615"/>
              <a:ext cx="2310765" cy="2920365"/>
            </a:xfrm>
            <a:custGeom>
              <a:avLst/>
              <a:gdLst/>
              <a:ahLst/>
              <a:cxnLst/>
              <a:rect l="l" t="t" r="r" b="b"/>
              <a:pathLst>
                <a:path w="2310765" h="2920365">
                  <a:moveTo>
                    <a:pt x="2310383" y="0"/>
                  </a:moveTo>
                  <a:lnTo>
                    <a:pt x="0" y="0"/>
                  </a:lnTo>
                  <a:lnTo>
                    <a:pt x="0" y="2919983"/>
                  </a:lnTo>
                  <a:lnTo>
                    <a:pt x="2310383" y="2919983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72983" y="609600"/>
              <a:ext cx="128270" cy="3048000"/>
            </a:xfrm>
            <a:custGeom>
              <a:avLst/>
              <a:gdLst/>
              <a:ahLst/>
              <a:cxnLst/>
              <a:rect l="l" t="t" r="r" b="b"/>
              <a:pathLst>
                <a:path w="128270" h="3048000">
                  <a:moveTo>
                    <a:pt x="128016" y="0"/>
                  </a:moveTo>
                  <a:lnTo>
                    <a:pt x="0" y="128015"/>
                  </a:lnTo>
                  <a:lnTo>
                    <a:pt x="0" y="3048000"/>
                  </a:lnTo>
                  <a:lnTo>
                    <a:pt x="128016" y="291998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CDC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609600"/>
              <a:ext cx="2438400" cy="128270"/>
            </a:xfrm>
            <a:custGeom>
              <a:avLst/>
              <a:gdLst/>
              <a:ahLst/>
              <a:cxnLst/>
              <a:rect l="l" t="t" r="r" b="b"/>
              <a:pathLst>
                <a:path w="2438400" h="128270">
                  <a:moveTo>
                    <a:pt x="2438400" y="0"/>
                  </a:moveTo>
                  <a:lnTo>
                    <a:pt x="128015" y="0"/>
                  </a:lnTo>
                  <a:lnTo>
                    <a:pt x="0" y="128015"/>
                  </a:lnTo>
                  <a:lnTo>
                    <a:pt x="2310383" y="128015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609600"/>
              <a:ext cx="2438400" cy="3048000"/>
            </a:xfrm>
            <a:custGeom>
              <a:avLst/>
              <a:gdLst/>
              <a:ahLst/>
              <a:cxnLst/>
              <a:rect l="l" t="t" r="r" b="b"/>
              <a:pathLst>
                <a:path w="2438400" h="3048000">
                  <a:moveTo>
                    <a:pt x="0" y="128015"/>
                  </a:moveTo>
                  <a:lnTo>
                    <a:pt x="128015" y="0"/>
                  </a:lnTo>
                  <a:lnTo>
                    <a:pt x="2438400" y="0"/>
                  </a:lnTo>
                  <a:lnTo>
                    <a:pt x="2438400" y="2919984"/>
                  </a:lnTo>
                  <a:lnTo>
                    <a:pt x="2310383" y="3048000"/>
                  </a:lnTo>
                  <a:lnTo>
                    <a:pt x="0" y="3048000"/>
                  </a:lnTo>
                  <a:lnTo>
                    <a:pt x="0" y="128015"/>
                  </a:lnTo>
                  <a:close/>
                </a:path>
                <a:path w="2438400" h="3048000">
                  <a:moveTo>
                    <a:pt x="0" y="128015"/>
                  </a:moveTo>
                  <a:lnTo>
                    <a:pt x="2310383" y="128015"/>
                  </a:lnTo>
                  <a:lnTo>
                    <a:pt x="2438400" y="0"/>
                  </a:lnTo>
                </a:path>
                <a:path w="2438400" h="3048000">
                  <a:moveTo>
                    <a:pt x="2310383" y="128015"/>
                  </a:moveTo>
                  <a:lnTo>
                    <a:pt x="2310383" y="3048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25667" y="1141475"/>
            <a:ext cx="189611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30"/>
              </a:spcBef>
            </a:pPr>
            <a:r>
              <a:rPr sz="1400" spc="-5" dirty="0">
                <a:latin typeface="Trebuchet MS"/>
                <a:cs typeface="Trebuchet MS"/>
              </a:rPr>
              <a:t>Class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Loader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5667" y="1775460"/>
            <a:ext cx="189611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1400" dirty="0">
                <a:latin typeface="Trebuchet MS"/>
                <a:cs typeface="Trebuchet MS"/>
              </a:rPr>
              <a:t>Byte Code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Verifier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5667" y="2417064"/>
            <a:ext cx="955675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latin typeface="Trebuchet MS"/>
                <a:cs typeface="Trebuchet MS"/>
              </a:rPr>
              <a:t>Interpreter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9231" y="2417064"/>
            <a:ext cx="85090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2075" marR="30480">
              <a:lnSpc>
                <a:spcPct val="100000"/>
              </a:lnSpc>
              <a:spcBef>
                <a:spcPts val="610"/>
              </a:spcBef>
            </a:pPr>
            <a:r>
              <a:rPr sz="1300" spc="-10" dirty="0">
                <a:latin typeface="Trebuchet MS"/>
                <a:cs typeface="Trebuchet MS"/>
              </a:rPr>
              <a:t>JIT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Code</a:t>
            </a:r>
            <a:endParaRPr sz="13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1300" spc="-10" dirty="0">
                <a:latin typeface="Trebuchet MS"/>
                <a:cs typeface="Trebuchet MS"/>
              </a:rPr>
              <a:t>Generator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5667" y="3070860"/>
            <a:ext cx="812800" cy="559435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1400" spc="-10" dirty="0">
                <a:latin typeface="Trebuchet MS"/>
                <a:cs typeface="Trebuchet MS"/>
              </a:rPr>
              <a:t>Runtime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24758" y="1640839"/>
            <a:ext cx="1805305" cy="2417445"/>
            <a:chOff x="3524758" y="1640839"/>
            <a:chExt cx="1805305" cy="2417445"/>
          </a:xfrm>
        </p:grpSpPr>
        <p:sp>
          <p:nvSpPr>
            <p:cNvPr id="30" name="object 30"/>
            <p:cNvSpPr/>
            <p:nvPr/>
          </p:nvSpPr>
          <p:spPr>
            <a:xfrm>
              <a:off x="3531108" y="1647189"/>
              <a:ext cx="1792605" cy="2404745"/>
            </a:xfrm>
            <a:custGeom>
              <a:avLst/>
              <a:gdLst/>
              <a:ahLst/>
              <a:cxnLst/>
              <a:rect l="l" t="t" r="r" b="b"/>
              <a:pathLst>
                <a:path w="1792604" h="2404745">
                  <a:moveTo>
                    <a:pt x="1792096" y="0"/>
                  </a:moveTo>
                  <a:lnTo>
                    <a:pt x="1376426" y="328168"/>
                  </a:lnTo>
                  <a:lnTo>
                    <a:pt x="1451609" y="383539"/>
                  </a:lnTo>
                  <a:lnTo>
                    <a:pt x="0" y="2349627"/>
                  </a:lnTo>
                  <a:lnTo>
                    <a:pt x="74167" y="2404364"/>
                  </a:lnTo>
                  <a:lnTo>
                    <a:pt x="1525777" y="438276"/>
                  </a:lnTo>
                  <a:lnTo>
                    <a:pt x="1600834" y="493775"/>
                  </a:lnTo>
                  <a:lnTo>
                    <a:pt x="1792096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31108" y="1647189"/>
              <a:ext cx="1792605" cy="2404745"/>
            </a:xfrm>
            <a:custGeom>
              <a:avLst/>
              <a:gdLst/>
              <a:ahLst/>
              <a:cxnLst/>
              <a:rect l="l" t="t" r="r" b="b"/>
              <a:pathLst>
                <a:path w="1792604" h="2404745">
                  <a:moveTo>
                    <a:pt x="0" y="2349627"/>
                  </a:moveTo>
                  <a:lnTo>
                    <a:pt x="1451609" y="383539"/>
                  </a:lnTo>
                  <a:lnTo>
                    <a:pt x="1376426" y="328168"/>
                  </a:lnTo>
                  <a:lnTo>
                    <a:pt x="1792096" y="0"/>
                  </a:lnTo>
                  <a:lnTo>
                    <a:pt x="1600834" y="493775"/>
                  </a:lnTo>
                  <a:lnTo>
                    <a:pt x="1525777" y="438276"/>
                  </a:lnTo>
                  <a:lnTo>
                    <a:pt x="74167" y="2404364"/>
                  </a:lnTo>
                  <a:lnTo>
                    <a:pt x="0" y="23496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480303" y="3823715"/>
            <a:ext cx="2603500" cy="622300"/>
            <a:chOff x="5480303" y="3823715"/>
            <a:chExt cx="2603500" cy="622300"/>
          </a:xfrm>
        </p:grpSpPr>
        <p:sp>
          <p:nvSpPr>
            <p:cNvPr id="33" name="object 33"/>
            <p:cNvSpPr/>
            <p:nvPr/>
          </p:nvSpPr>
          <p:spPr>
            <a:xfrm>
              <a:off x="5486399" y="3951731"/>
              <a:ext cx="2468880" cy="487680"/>
            </a:xfrm>
            <a:custGeom>
              <a:avLst/>
              <a:gdLst/>
              <a:ahLst/>
              <a:cxnLst/>
              <a:rect l="l" t="t" r="r" b="b"/>
              <a:pathLst>
                <a:path w="2468879" h="487679">
                  <a:moveTo>
                    <a:pt x="2468879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2468879" y="487680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55279" y="3829811"/>
              <a:ext cx="121920" cy="609600"/>
            </a:xfrm>
            <a:custGeom>
              <a:avLst/>
              <a:gdLst/>
              <a:ahLst/>
              <a:cxnLst/>
              <a:rect l="l" t="t" r="r" b="b"/>
              <a:pathLst>
                <a:path w="121920" h="609600">
                  <a:moveTo>
                    <a:pt x="121920" y="0"/>
                  </a:moveTo>
                  <a:lnTo>
                    <a:pt x="0" y="121919"/>
                  </a:lnTo>
                  <a:lnTo>
                    <a:pt x="0" y="609600"/>
                  </a:lnTo>
                  <a:lnTo>
                    <a:pt x="121920" y="48768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6399" y="3829811"/>
              <a:ext cx="2590800" cy="121920"/>
            </a:xfrm>
            <a:custGeom>
              <a:avLst/>
              <a:gdLst/>
              <a:ahLst/>
              <a:cxnLst/>
              <a:rect l="l" t="t" r="r" b="b"/>
              <a:pathLst>
                <a:path w="2590800" h="121920">
                  <a:moveTo>
                    <a:pt x="2590800" y="0"/>
                  </a:moveTo>
                  <a:lnTo>
                    <a:pt x="121920" y="0"/>
                  </a:lnTo>
                  <a:lnTo>
                    <a:pt x="0" y="121919"/>
                  </a:lnTo>
                  <a:lnTo>
                    <a:pt x="2468879" y="121919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C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86399" y="3829811"/>
              <a:ext cx="2590800" cy="609600"/>
            </a:xfrm>
            <a:custGeom>
              <a:avLst/>
              <a:gdLst/>
              <a:ahLst/>
              <a:cxnLst/>
              <a:rect l="l" t="t" r="r" b="b"/>
              <a:pathLst>
                <a:path w="2590800" h="609600">
                  <a:moveTo>
                    <a:pt x="0" y="121919"/>
                  </a:moveTo>
                  <a:lnTo>
                    <a:pt x="121920" y="0"/>
                  </a:lnTo>
                  <a:lnTo>
                    <a:pt x="2590800" y="0"/>
                  </a:lnTo>
                  <a:lnTo>
                    <a:pt x="2590800" y="487680"/>
                  </a:lnTo>
                  <a:lnTo>
                    <a:pt x="2468879" y="609600"/>
                  </a:lnTo>
                  <a:lnTo>
                    <a:pt x="0" y="609600"/>
                  </a:lnTo>
                  <a:lnTo>
                    <a:pt x="0" y="121919"/>
                  </a:lnTo>
                  <a:close/>
                </a:path>
                <a:path w="2590800" h="609600">
                  <a:moveTo>
                    <a:pt x="0" y="121919"/>
                  </a:moveTo>
                  <a:lnTo>
                    <a:pt x="2468879" y="121919"/>
                  </a:lnTo>
                  <a:lnTo>
                    <a:pt x="2590800" y="0"/>
                  </a:lnTo>
                </a:path>
                <a:path w="2590800" h="609600">
                  <a:moveTo>
                    <a:pt x="2468879" y="121919"/>
                  </a:moveTo>
                  <a:lnTo>
                    <a:pt x="2468879" y="609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0" y="0"/>
            <a:ext cx="9144000" cy="3606165"/>
            <a:chOff x="0" y="0"/>
            <a:chExt cx="9144000" cy="3606165"/>
          </a:xfrm>
        </p:grpSpPr>
        <p:sp>
          <p:nvSpPr>
            <p:cNvPr id="38" name="object 38"/>
            <p:cNvSpPr/>
            <p:nvPr/>
          </p:nvSpPr>
          <p:spPr>
            <a:xfrm>
              <a:off x="7025640" y="3070860"/>
              <a:ext cx="299085" cy="528955"/>
            </a:xfrm>
            <a:custGeom>
              <a:avLst/>
              <a:gdLst/>
              <a:ahLst/>
              <a:cxnLst/>
              <a:rect l="l" t="t" r="r" b="b"/>
              <a:pathLst>
                <a:path w="299084" h="528954">
                  <a:moveTo>
                    <a:pt x="178942" y="0"/>
                  </a:moveTo>
                  <a:lnTo>
                    <a:pt x="119760" y="0"/>
                  </a:lnTo>
                  <a:lnTo>
                    <a:pt x="119760" y="363347"/>
                  </a:lnTo>
                  <a:lnTo>
                    <a:pt x="0" y="363347"/>
                  </a:lnTo>
                  <a:lnTo>
                    <a:pt x="149351" y="528827"/>
                  </a:lnTo>
                  <a:lnTo>
                    <a:pt x="298703" y="363347"/>
                  </a:lnTo>
                  <a:lnTo>
                    <a:pt x="178942" y="363347"/>
                  </a:lnTo>
                  <a:lnTo>
                    <a:pt x="178942" y="0"/>
                  </a:lnTo>
                  <a:close/>
                </a:path>
              </a:pathLst>
            </a:custGeom>
            <a:solidFill>
              <a:srgbClr val="FF66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5640" y="3070860"/>
              <a:ext cx="299085" cy="528955"/>
            </a:xfrm>
            <a:custGeom>
              <a:avLst/>
              <a:gdLst/>
              <a:ahLst/>
              <a:cxnLst/>
              <a:rect l="l" t="t" r="r" b="b"/>
              <a:pathLst>
                <a:path w="299084" h="528954">
                  <a:moveTo>
                    <a:pt x="178942" y="0"/>
                  </a:moveTo>
                  <a:lnTo>
                    <a:pt x="178942" y="363347"/>
                  </a:lnTo>
                  <a:lnTo>
                    <a:pt x="298703" y="363347"/>
                  </a:lnTo>
                  <a:lnTo>
                    <a:pt x="149351" y="528827"/>
                  </a:lnTo>
                  <a:lnTo>
                    <a:pt x="0" y="363347"/>
                  </a:lnTo>
                  <a:lnTo>
                    <a:pt x="119760" y="363347"/>
                  </a:lnTo>
                  <a:lnTo>
                    <a:pt x="119760" y="0"/>
                  </a:lnTo>
                  <a:lnTo>
                    <a:pt x="178942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86400" y="3979291"/>
            <a:ext cx="246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Operating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04103" y="4661915"/>
            <a:ext cx="2680970" cy="469900"/>
            <a:chOff x="5404103" y="4661915"/>
            <a:chExt cx="2680970" cy="469900"/>
          </a:xfrm>
        </p:grpSpPr>
        <p:sp>
          <p:nvSpPr>
            <p:cNvPr id="43" name="object 43"/>
            <p:cNvSpPr/>
            <p:nvPr/>
          </p:nvSpPr>
          <p:spPr>
            <a:xfrm>
              <a:off x="5410199" y="4759451"/>
              <a:ext cx="2577465" cy="365760"/>
            </a:xfrm>
            <a:custGeom>
              <a:avLst/>
              <a:gdLst/>
              <a:ahLst/>
              <a:cxnLst/>
              <a:rect l="l" t="t" r="r" b="b"/>
              <a:pathLst>
                <a:path w="2577465" h="365760">
                  <a:moveTo>
                    <a:pt x="25770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77083" y="365760"/>
                  </a:lnTo>
                  <a:lnTo>
                    <a:pt x="257708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87283" y="4668011"/>
              <a:ext cx="91440" cy="457200"/>
            </a:xfrm>
            <a:custGeom>
              <a:avLst/>
              <a:gdLst/>
              <a:ahLst/>
              <a:cxnLst/>
              <a:rect l="l" t="t" r="r" b="b"/>
              <a:pathLst>
                <a:path w="91440" h="457200">
                  <a:moveTo>
                    <a:pt x="91440" y="0"/>
                  </a:moveTo>
                  <a:lnTo>
                    <a:pt x="0" y="91439"/>
                  </a:lnTo>
                  <a:lnTo>
                    <a:pt x="0" y="45720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10199" y="4668011"/>
              <a:ext cx="2668905" cy="91440"/>
            </a:xfrm>
            <a:custGeom>
              <a:avLst/>
              <a:gdLst/>
              <a:ahLst/>
              <a:cxnLst/>
              <a:rect l="l" t="t" r="r" b="b"/>
              <a:pathLst>
                <a:path w="2668904" h="91439">
                  <a:moveTo>
                    <a:pt x="2668524" y="0"/>
                  </a:moveTo>
                  <a:lnTo>
                    <a:pt x="91439" y="0"/>
                  </a:lnTo>
                  <a:lnTo>
                    <a:pt x="0" y="91439"/>
                  </a:lnTo>
                  <a:lnTo>
                    <a:pt x="2577083" y="91439"/>
                  </a:lnTo>
                  <a:lnTo>
                    <a:pt x="2668524" y="0"/>
                  </a:lnTo>
                  <a:close/>
                </a:path>
              </a:pathLst>
            </a:custGeom>
            <a:solidFill>
              <a:srgbClr val="FFC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10199" y="4668011"/>
              <a:ext cx="2668905" cy="457200"/>
            </a:xfrm>
            <a:custGeom>
              <a:avLst/>
              <a:gdLst/>
              <a:ahLst/>
              <a:cxnLst/>
              <a:rect l="l" t="t" r="r" b="b"/>
              <a:pathLst>
                <a:path w="2668904" h="457200">
                  <a:moveTo>
                    <a:pt x="0" y="91439"/>
                  </a:moveTo>
                  <a:lnTo>
                    <a:pt x="91439" y="0"/>
                  </a:lnTo>
                  <a:lnTo>
                    <a:pt x="2668524" y="0"/>
                  </a:lnTo>
                  <a:lnTo>
                    <a:pt x="2668524" y="365760"/>
                  </a:lnTo>
                  <a:lnTo>
                    <a:pt x="2577083" y="457200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  <a:path w="2668904" h="457200">
                  <a:moveTo>
                    <a:pt x="0" y="91439"/>
                  </a:moveTo>
                  <a:lnTo>
                    <a:pt x="2577083" y="91439"/>
                  </a:lnTo>
                  <a:lnTo>
                    <a:pt x="2668524" y="0"/>
                  </a:lnTo>
                </a:path>
                <a:path w="2668904" h="457200">
                  <a:moveTo>
                    <a:pt x="2577083" y="91439"/>
                  </a:moveTo>
                  <a:lnTo>
                    <a:pt x="2577083" y="457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410200" y="4770831"/>
            <a:ext cx="2571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Hardware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0800" y="737616"/>
            <a:ext cx="762000" cy="337185"/>
          </a:xfrm>
          <a:prstGeom prst="rect">
            <a:avLst/>
          </a:prstGeom>
          <a:solidFill>
            <a:srgbClr val="F8A660"/>
          </a:solidFill>
        </p:spPr>
        <p:txBody>
          <a:bodyPr vert="horz" wrap="square" lIns="0" tIns="69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"/>
              </a:spcBef>
            </a:pPr>
            <a:r>
              <a:rPr sz="1800" dirty="0">
                <a:latin typeface="Trebuchet MS"/>
                <a:cs typeface="Trebuchet MS"/>
              </a:rPr>
              <a:t>JVM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27556" y="35763"/>
            <a:ext cx="688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Java </a:t>
            </a:r>
            <a:r>
              <a:rPr sz="3200" b="0" spc="-5" dirty="0">
                <a:latin typeface="Trebuchet MS"/>
                <a:cs typeface="Trebuchet MS"/>
              </a:rPr>
              <a:t>Code Compilation </a:t>
            </a:r>
            <a:r>
              <a:rPr sz="3200" b="0" dirty="0">
                <a:latin typeface="Trebuchet MS"/>
                <a:cs typeface="Trebuchet MS"/>
              </a:rPr>
              <a:t>and</a:t>
            </a:r>
            <a:r>
              <a:rPr sz="3200" b="0" spc="-30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Execution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0" y="5181600"/>
            <a:ext cx="9144000" cy="1477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3556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In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computing</a:t>
            </a:r>
            <a:r>
              <a:rPr sz="1800" spc="-5" dirty="0">
                <a:latin typeface="Trebuchet MS"/>
                <a:cs typeface="Trebuchet MS"/>
              </a:rPr>
              <a:t>, </a:t>
            </a:r>
            <a:r>
              <a:rPr sz="1800" b="1" spc="-5" dirty="0">
                <a:latin typeface="Trebuchet MS"/>
                <a:cs typeface="Trebuchet MS"/>
              </a:rPr>
              <a:t>just-in-time (JIT) </a:t>
            </a:r>
            <a:r>
              <a:rPr sz="1800" b="1" dirty="0">
                <a:latin typeface="Trebuchet MS"/>
                <a:cs typeface="Trebuchet MS"/>
              </a:rPr>
              <a:t>compilation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also known as </a:t>
            </a:r>
            <a:r>
              <a:rPr sz="1800" b="1" dirty="0">
                <a:latin typeface="Trebuchet MS"/>
                <a:cs typeface="Trebuchet MS"/>
              </a:rPr>
              <a:t>dynamic </a:t>
            </a:r>
            <a:r>
              <a:rPr sz="1800" b="1" spc="-10" dirty="0">
                <a:latin typeface="Trebuchet MS"/>
                <a:cs typeface="Trebuchet MS"/>
              </a:rPr>
              <a:t>translation</a:t>
            </a:r>
            <a:r>
              <a:rPr sz="1800" spc="-1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is 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compilation</a:t>
            </a:r>
            <a:r>
              <a:rPr sz="1800" spc="-5" dirty="0">
                <a:solidFill>
                  <a:srgbClr val="4F6028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done during execution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program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at </a:t>
            </a:r>
            <a:r>
              <a:rPr sz="18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run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time</a:t>
            </a:r>
            <a:r>
              <a:rPr sz="1800" spc="-5" dirty="0">
                <a:solidFill>
                  <a:srgbClr val="4F6028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rather than prior to  execution.</a:t>
            </a:r>
            <a:endParaRPr sz="1800">
              <a:latin typeface="Trebuchet MS"/>
              <a:cs typeface="Trebuchet MS"/>
            </a:endParaRPr>
          </a:p>
          <a:p>
            <a:pPr marL="91440" marR="9150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Most </a:t>
            </a:r>
            <a:r>
              <a:rPr sz="1800" spc="-10" dirty="0">
                <a:latin typeface="Trebuchet MS"/>
                <a:cs typeface="Trebuchet MS"/>
              </a:rPr>
              <a:t>often </a:t>
            </a:r>
            <a:r>
              <a:rPr sz="1800" spc="-5" dirty="0">
                <a:latin typeface="Trebuchet MS"/>
                <a:cs typeface="Trebuchet MS"/>
              </a:rPr>
              <a:t>this consists of translation to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6"/>
              </a:rPr>
              <a:t>machine code</a:t>
            </a:r>
            <a:r>
              <a:rPr sz="1800" spc="-5" dirty="0">
                <a:latin typeface="Trebuchet MS"/>
                <a:cs typeface="Trebuchet MS"/>
              </a:rPr>
              <a:t>, which is then executed  </a:t>
            </a:r>
            <a:r>
              <a:rPr sz="1800" spc="-30" dirty="0">
                <a:latin typeface="Trebuchet MS"/>
                <a:cs typeface="Trebuchet MS"/>
              </a:rPr>
              <a:t>directly.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8001" y="0"/>
            <a:ext cx="5046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Class loader</a:t>
            </a:r>
            <a:r>
              <a:rPr sz="4000" b="0" spc="-4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hierarchy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411" y="6599021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762000"/>
            <a:ext cx="8825230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348551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Whenever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JVM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started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u="heavy" spc="-10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bootstrap </a:t>
            </a:r>
            <a:r>
              <a:rPr sz="2000" b="1" u="heavy" spc="-5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class </a:t>
            </a:r>
            <a:r>
              <a:rPr sz="2000" b="1" spc="-5" dirty="0">
                <a:solidFill>
                  <a:srgbClr val="6A8336"/>
                </a:solidFill>
                <a:latin typeface="Carlito"/>
                <a:cs typeface="Carlito"/>
              </a:rPr>
              <a:t> </a:t>
            </a:r>
            <a:r>
              <a:rPr sz="2000" b="1" u="heavy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loader</a:t>
            </a:r>
            <a:r>
              <a:rPr sz="2000" b="1" dirty="0">
                <a:solidFill>
                  <a:srgbClr val="6A8336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responsible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spc="-10" dirty="0">
                <a:latin typeface="Carlito"/>
                <a:cs typeface="Carlito"/>
              </a:rPr>
              <a:t>(from  java.lang package)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other runtime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 memory </a:t>
            </a:r>
            <a:r>
              <a:rPr sz="2000" spc="-15" dirty="0">
                <a:latin typeface="Carlito"/>
                <a:cs typeface="Carlito"/>
              </a:rPr>
              <a:t>first.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bootstrap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loader is a </a:t>
            </a:r>
            <a:r>
              <a:rPr sz="2000" spc="-10" dirty="0">
                <a:latin typeface="Carlito"/>
                <a:cs typeface="Carlito"/>
              </a:rPr>
              <a:t>parent 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dirty="0">
                <a:latin typeface="Carlito"/>
                <a:cs typeface="Carlito"/>
              </a:rPr>
              <a:t>class</a:t>
            </a:r>
            <a:r>
              <a:rPr sz="2000" spc="-5" dirty="0">
                <a:latin typeface="Carlito"/>
                <a:cs typeface="Carlito"/>
              </a:rPr>
              <a:t> loaders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comes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extension </a:t>
            </a:r>
            <a:r>
              <a:rPr sz="2000" b="1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classloader</a:t>
            </a:r>
            <a:r>
              <a:rPr sz="2000" b="1" spc="-20" dirty="0">
                <a:latin typeface="Carlito"/>
                <a:cs typeface="Carlito"/>
              </a:rPr>
              <a:t>.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bootstrap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loader as </a:t>
            </a:r>
            <a:r>
              <a:rPr sz="2000" spc="-10" dirty="0">
                <a:latin typeface="Carlito"/>
                <a:cs typeface="Carlito"/>
              </a:rPr>
              <a:t>parent </a:t>
            </a:r>
            <a:r>
              <a:rPr sz="2000" dirty="0">
                <a:latin typeface="Carlito"/>
                <a:cs typeface="Carlito"/>
              </a:rPr>
              <a:t>and  is </a:t>
            </a:r>
            <a:r>
              <a:rPr sz="2000" spc="-5" dirty="0">
                <a:latin typeface="Carlito"/>
                <a:cs typeface="Carlito"/>
              </a:rPr>
              <a:t>responsible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loading classes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all .jar files </a:t>
            </a:r>
            <a:r>
              <a:rPr sz="2000" spc="-20" dirty="0">
                <a:latin typeface="Carlito"/>
                <a:cs typeface="Carlito"/>
              </a:rPr>
              <a:t>kept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b="1" spc="-10" dirty="0">
                <a:latin typeface="Carlito"/>
                <a:cs typeface="Carlito"/>
              </a:rPr>
              <a:t>../jre/lib/ext </a:t>
            </a:r>
            <a:r>
              <a:rPr sz="2000" spc="-5" dirty="0">
                <a:latin typeface="Carlito"/>
                <a:cs typeface="Carlito"/>
              </a:rPr>
              <a:t>directory  path–these </a:t>
            </a:r>
            <a:r>
              <a:rPr sz="2000" spc="-10" dirty="0">
                <a:latin typeface="Carlito"/>
                <a:cs typeface="Carlito"/>
              </a:rPr>
              <a:t>are available </a:t>
            </a:r>
            <a:r>
              <a:rPr sz="2000" spc="-15" dirty="0">
                <a:latin typeface="Carlito"/>
                <a:cs typeface="Carlito"/>
              </a:rPr>
              <a:t>regardless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JVM’s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classpath.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rlito"/>
              <a:cs typeface="Carlito"/>
            </a:endParaRPr>
          </a:p>
          <a:p>
            <a:pPr marL="25400" marR="46926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third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most important </a:t>
            </a:r>
            <a:r>
              <a:rPr sz="2000" dirty="0">
                <a:latin typeface="Carlito"/>
                <a:cs typeface="Carlito"/>
              </a:rPr>
              <a:t>class loader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developer’s perspective </a:t>
            </a:r>
            <a:r>
              <a:rPr sz="2000" dirty="0">
                <a:latin typeface="Carlito"/>
                <a:cs typeface="Carlito"/>
              </a:rPr>
              <a:t>is the 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classpath class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loader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which </a:t>
            </a:r>
            <a:r>
              <a:rPr sz="2000" dirty="0">
                <a:latin typeface="Carlito"/>
                <a:cs typeface="Carlito"/>
              </a:rPr>
              <a:t>is an </a:t>
            </a:r>
            <a:r>
              <a:rPr sz="2000" spc="-10" dirty="0">
                <a:latin typeface="Carlito"/>
                <a:cs typeface="Carlito"/>
              </a:rPr>
              <a:t>immediate </a:t>
            </a:r>
            <a:r>
              <a:rPr sz="2000" dirty="0">
                <a:latin typeface="Carlito"/>
                <a:cs typeface="Carlito"/>
              </a:rPr>
              <a:t>child of the </a:t>
            </a:r>
            <a:r>
              <a:rPr sz="2000" spc="-10" dirty="0">
                <a:latin typeface="Carlito"/>
                <a:cs typeface="Carlito"/>
              </a:rPr>
              <a:t>extension </a:t>
            </a:r>
            <a:r>
              <a:rPr sz="2000" dirty="0">
                <a:latin typeface="Carlito"/>
                <a:cs typeface="Carlito"/>
              </a:rPr>
              <a:t>class  </a:t>
            </a:r>
            <a:r>
              <a:rPr sz="2000" spc="-30" dirty="0">
                <a:latin typeface="Carlito"/>
                <a:cs typeface="Carlito"/>
              </a:rPr>
              <a:t>loader.</a:t>
            </a:r>
            <a:endParaRPr sz="2000" dirty="0">
              <a:latin typeface="Carlito"/>
              <a:cs typeface="Carlito"/>
            </a:endParaRPr>
          </a:p>
          <a:p>
            <a:pPr marL="25400" marR="184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It loads classes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directories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jar files specified 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CLASSPATH </a:t>
            </a:r>
            <a:r>
              <a:rPr sz="2000" spc="-10" dirty="0">
                <a:latin typeface="Carlito"/>
                <a:cs typeface="Carlito"/>
              </a:rPr>
              <a:t>environment  </a:t>
            </a:r>
            <a:r>
              <a:rPr sz="2000" spc="-5" dirty="0">
                <a:latin typeface="Carlito"/>
                <a:cs typeface="Carlito"/>
              </a:rPr>
              <a:t>variable, </a:t>
            </a:r>
            <a:r>
              <a:rPr sz="2000" spc="-10" dirty="0">
                <a:latin typeface="Carlito"/>
                <a:cs typeface="Carlito"/>
              </a:rPr>
              <a:t>java.class.path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property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b="1" i="1" dirty="0">
                <a:latin typeface="Carlito"/>
                <a:cs typeface="Carlito"/>
              </a:rPr>
              <a:t>-classpath </a:t>
            </a:r>
            <a:r>
              <a:rPr sz="2000" spc="-5" dirty="0">
                <a:latin typeface="Carlito"/>
                <a:cs typeface="Carlito"/>
              </a:rPr>
              <a:t>command line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option.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9562" y="904839"/>
            <a:ext cx="2810679" cy="1871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335"/>
              <a:ext cx="9144000" cy="629920"/>
            </a:xfrm>
            <a:custGeom>
              <a:avLst/>
              <a:gdLst/>
              <a:ahLst/>
              <a:cxnLst/>
              <a:rect l="l" t="t" r="r" b="b"/>
              <a:pathLst>
                <a:path w="9144000" h="629920">
                  <a:moveTo>
                    <a:pt x="9144000" y="0"/>
                  </a:moveTo>
                  <a:lnTo>
                    <a:pt x="0" y="0"/>
                  </a:lnTo>
                  <a:lnTo>
                    <a:pt x="0" y="629411"/>
                  </a:lnTo>
                  <a:lnTo>
                    <a:pt x="9144000" y="6294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2533" y="0"/>
            <a:ext cx="2141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5" dirty="0">
                <a:latin typeface="Trebuchet MS"/>
                <a:cs typeface="Trebuchet MS"/>
              </a:rPr>
              <a:t>JAVA</a:t>
            </a:r>
            <a:r>
              <a:rPr sz="4200" spc="-540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3644" y="1438592"/>
            <a:ext cx="6443980" cy="4505325"/>
            <a:chOff x="1473644" y="1438592"/>
            <a:chExt cx="6443980" cy="4505325"/>
          </a:xfrm>
        </p:grpSpPr>
        <p:sp>
          <p:nvSpPr>
            <p:cNvPr id="8" name="object 8"/>
            <p:cNvSpPr/>
            <p:nvPr/>
          </p:nvSpPr>
          <p:spPr>
            <a:xfrm>
              <a:off x="1486662" y="1451610"/>
              <a:ext cx="6417945" cy="4479290"/>
            </a:xfrm>
            <a:custGeom>
              <a:avLst/>
              <a:gdLst/>
              <a:ahLst/>
              <a:cxnLst/>
              <a:rect l="l" t="t" r="r" b="b"/>
              <a:pathLst>
                <a:path w="6417945" h="4479290">
                  <a:moveTo>
                    <a:pt x="6417564" y="0"/>
                  </a:moveTo>
                  <a:lnTo>
                    <a:pt x="0" y="0"/>
                  </a:lnTo>
                  <a:lnTo>
                    <a:pt x="0" y="4479036"/>
                  </a:lnTo>
                  <a:lnTo>
                    <a:pt x="6417564" y="4479036"/>
                  </a:lnTo>
                  <a:lnTo>
                    <a:pt x="641756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6662" y="1451610"/>
              <a:ext cx="6417945" cy="4479290"/>
            </a:xfrm>
            <a:custGeom>
              <a:avLst/>
              <a:gdLst/>
              <a:ahLst/>
              <a:cxnLst/>
              <a:rect l="l" t="t" r="r" b="b"/>
              <a:pathLst>
                <a:path w="6417945" h="4479290">
                  <a:moveTo>
                    <a:pt x="0" y="4479036"/>
                  </a:moveTo>
                  <a:lnTo>
                    <a:pt x="6417564" y="4479036"/>
                  </a:lnTo>
                  <a:lnTo>
                    <a:pt x="6417564" y="0"/>
                  </a:lnTo>
                  <a:lnTo>
                    <a:pt x="0" y="0"/>
                  </a:lnTo>
                  <a:lnTo>
                    <a:pt x="0" y="4479036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5262" y="1794510"/>
              <a:ext cx="2458720" cy="1656714"/>
            </a:xfrm>
            <a:custGeom>
              <a:avLst/>
              <a:gdLst/>
              <a:ahLst/>
              <a:cxnLst/>
              <a:rect l="l" t="t" r="r" b="b"/>
              <a:pathLst>
                <a:path w="2458720" h="1656714">
                  <a:moveTo>
                    <a:pt x="2182114" y="0"/>
                  </a:moveTo>
                  <a:lnTo>
                    <a:pt x="276098" y="0"/>
                  </a:lnTo>
                  <a:lnTo>
                    <a:pt x="226457" y="4446"/>
                  </a:lnTo>
                  <a:lnTo>
                    <a:pt x="179741" y="17268"/>
                  </a:lnTo>
                  <a:lnTo>
                    <a:pt x="136727" y="37686"/>
                  </a:lnTo>
                  <a:lnTo>
                    <a:pt x="98194" y="64920"/>
                  </a:lnTo>
                  <a:lnTo>
                    <a:pt x="64920" y="98194"/>
                  </a:lnTo>
                  <a:lnTo>
                    <a:pt x="37686" y="136727"/>
                  </a:lnTo>
                  <a:lnTo>
                    <a:pt x="17268" y="179741"/>
                  </a:lnTo>
                  <a:lnTo>
                    <a:pt x="4446" y="226457"/>
                  </a:lnTo>
                  <a:lnTo>
                    <a:pt x="0" y="276098"/>
                  </a:lnTo>
                  <a:lnTo>
                    <a:pt x="0" y="1380489"/>
                  </a:lnTo>
                  <a:lnTo>
                    <a:pt x="4446" y="1430130"/>
                  </a:lnTo>
                  <a:lnTo>
                    <a:pt x="17268" y="1476846"/>
                  </a:lnTo>
                  <a:lnTo>
                    <a:pt x="37686" y="1519860"/>
                  </a:lnTo>
                  <a:lnTo>
                    <a:pt x="64920" y="1558393"/>
                  </a:lnTo>
                  <a:lnTo>
                    <a:pt x="98194" y="1591667"/>
                  </a:lnTo>
                  <a:lnTo>
                    <a:pt x="136727" y="1618901"/>
                  </a:lnTo>
                  <a:lnTo>
                    <a:pt x="179741" y="1639319"/>
                  </a:lnTo>
                  <a:lnTo>
                    <a:pt x="226457" y="1652141"/>
                  </a:lnTo>
                  <a:lnTo>
                    <a:pt x="276098" y="1656588"/>
                  </a:lnTo>
                  <a:lnTo>
                    <a:pt x="2182114" y="1656588"/>
                  </a:lnTo>
                  <a:lnTo>
                    <a:pt x="2231754" y="1652141"/>
                  </a:lnTo>
                  <a:lnTo>
                    <a:pt x="2278470" y="1639319"/>
                  </a:lnTo>
                  <a:lnTo>
                    <a:pt x="2321484" y="1618901"/>
                  </a:lnTo>
                  <a:lnTo>
                    <a:pt x="2360017" y="1591667"/>
                  </a:lnTo>
                  <a:lnTo>
                    <a:pt x="2393291" y="1558393"/>
                  </a:lnTo>
                  <a:lnTo>
                    <a:pt x="2420525" y="1519860"/>
                  </a:lnTo>
                  <a:lnTo>
                    <a:pt x="2440943" y="1476846"/>
                  </a:lnTo>
                  <a:lnTo>
                    <a:pt x="2453765" y="1430130"/>
                  </a:lnTo>
                  <a:lnTo>
                    <a:pt x="2458212" y="1380489"/>
                  </a:lnTo>
                  <a:lnTo>
                    <a:pt x="2458212" y="276098"/>
                  </a:lnTo>
                  <a:lnTo>
                    <a:pt x="2453765" y="226457"/>
                  </a:lnTo>
                  <a:lnTo>
                    <a:pt x="2440943" y="179741"/>
                  </a:lnTo>
                  <a:lnTo>
                    <a:pt x="2420525" y="136727"/>
                  </a:lnTo>
                  <a:lnTo>
                    <a:pt x="2393291" y="98194"/>
                  </a:lnTo>
                  <a:lnTo>
                    <a:pt x="2360017" y="64920"/>
                  </a:lnTo>
                  <a:lnTo>
                    <a:pt x="2321484" y="37686"/>
                  </a:lnTo>
                  <a:lnTo>
                    <a:pt x="2278470" y="17268"/>
                  </a:lnTo>
                  <a:lnTo>
                    <a:pt x="2231754" y="4446"/>
                  </a:lnTo>
                  <a:lnTo>
                    <a:pt x="218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262" y="1794510"/>
              <a:ext cx="2458720" cy="1656714"/>
            </a:xfrm>
            <a:custGeom>
              <a:avLst/>
              <a:gdLst/>
              <a:ahLst/>
              <a:cxnLst/>
              <a:rect l="l" t="t" r="r" b="b"/>
              <a:pathLst>
                <a:path w="2458720" h="1656714">
                  <a:moveTo>
                    <a:pt x="0" y="276098"/>
                  </a:moveTo>
                  <a:lnTo>
                    <a:pt x="4446" y="226457"/>
                  </a:lnTo>
                  <a:lnTo>
                    <a:pt x="17268" y="179741"/>
                  </a:lnTo>
                  <a:lnTo>
                    <a:pt x="37686" y="136727"/>
                  </a:lnTo>
                  <a:lnTo>
                    <a:pt x="64920" y="98194"/>
                  </a:lnTo>
                  <a:lnTo>
                    <a:pt x="98194" y="64920"/>
                  </a:lnTo>
                  <a:lnTo>
                    <a:pt x="136727" y="37686"/>
                  </a:lnTo>
                  <a:lnTo>
                    <a:pt x="179741" y="17268"/>
                  </a:lnTo>
                  <a:lnTo>
                    <a:pt x="226457" y="4446"/>
                  </a:lnTo>
                  <a:lnTo>
                    <a:pt x="276098" y="0"/>
                  </a:lnTo>
                  <a:lnTo>
                    <a:pt x="2182114" y="0"/>
                  </a:lnTo>
                  <a:lnTo>
                    <a:pt x="2231754" y="4446"/>
                  </a:lnTo>
                  <a:lnTo>
                    <a:pt x="2278470" y="17268"/>
                  </a:lnTo>
                  <a:lnTo>
                    <a:pt x="2321484" y="37686"/>
                  </a:lnTo>
                  <a:lnTo>
                    <a:pt x="2360017" y="64920"/>
                  </a:lnTo>
                  <a:lnTo>
                    <a:pt x="2393291" y="98194"/>
                  </a:lnTo>
                  <a:lnTo>
                    <a:pt x="2420525" y="136727"/>
                  </a:lnTo>
                  <a:lnTo>
                    <a:pt x="2440943" y="179741"/>
                  </a:lnTo>
                  <a:lnTo>
                    <a:pt x="2453765" y="226457"/>
                  </a:lnTo>
                  <a:lnTo>
                    <a:pt x="2458212" y="276098"/>
                  </a:lnTo>
                  <a:lnTo>
                    <a:pt x="2458212" y="1380489"/>
                  </a:lnTo>
                  <a:lnTo>
                    <a:pt x="2453765" y="1430130"/>
                  </a:lnTo>
                  <a:lnTo>
                    <a:pt x="2440943" y="1476846"/>
                  </a:lnTo>
                  <a:lnTo>
                    <a:pt x="2420525" y="1519860"/>
                  </a:lnTo>
                  <a:lnTo>
                    <a:pt x="2393291" y="1558393"/>
                  </a:lnTo>
                  <a:lnTo>
                    <a:pt x="2360017" y="1591667"/>
                  </a:lnTo>
                  <a:lnTo>
                    <a:pt x="2321484" y="1618901"/>
                  </a:lnTo>
                  <a:lnTo>
                    <a:pt x="2278470" y="1639319"/>
                  </a:lnTo>
                  <a:lnTo>
                    <a:pt x="2231754" y="1652141"/>
                  </a:lnTo>
                  <a:lnTo>
                    <a:pt x="2182114" y="1656588"/>
                  </a:lnTo>
                  <a:lnTo>
                    <a:pt x="276098" y="1656588"/>
                  </a:lnTo>
                  <a:lnTo>
                    <a:pt x="226457" y="1652141"/>
                  </a:lnTo>
                  <a:lnTo>
                    <a:pt x="179741" y="1639319"/>
                  </a:lnTo>
                  <a:lnTo>
                    <a:pt x="136727" y="1618901"/>
                  </a:lnTo>
                  <a:lnTo>
                    <a:pt x="98194" y="1591667"/>
                  </a:lnTo>
                  <a:lnTo>
                    <a:pt x="64920" y="1558393"/>
                  </a:lnTo>
                  <a:lnTo>
                    <a:pt x="37686" y="1519860"/>
                  </a:lnTo>
                  <a:lnTo>
                    <a:pt x="17268" y="1476846"/>
                  </a:lnTo>
                  <a:lnTo>
                    <a:pt x="4446" y="1430130"/>
                  </a:lnTo>
                  <a:lnTo>
                    <a:pt x="0" y="1380489"/>
                  </a:lnTo>
                  <a:lnTo>
                    <a:pt x="0" y="27609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3174" y="1908810"/>
              <a:ext cx="856615" cy="584200"/>
            </a:xfrm>
            <a:custGeom>
              <a:avLst/>
              <a:gdLst/>
              <a:ahLst/>
              <a:cxnLst/>
              <a:rect l="l" t="t" r="r" b="b"/>
              <a:pathLst>
                <a:path w="856614" h="584200">
                  <a:moveTo>
                    <a:pt x="428244" y="0"/>
                  </a:moveTo>
                  <a:lnTo>
                    <a:pt x="370141" y="2664"/>
                  </a:lnTo>
                  <a:lnTo>
                    <a:pt x="314413" y="10426"/>
                  </a:lnTo>
                  <a:lnTo>
                    <a:pt x="261568" y="22937"/>
                  </a:lnTo>
                  <a:lnTo>
                    <a:pt x="212118" y="39849"/>
                  </a:lnTo>
                  <a:lnTo>
                    <a:pt x="166573" y="60815"/>
                  </a:lnTo>
                  <a:lnTo>
                    <a:pt x="125444" y="85486"/>
                  </a:lnTo>
                  <a:lnTo>
                    <a:pt x="89241" y="113515"/>
                  </a:lnTo>
                  <a:lnTo>
                    <a:pt x="58476" y="144554"/>
                  </a:lnTo>
                  <a:lnTo>
                    <a:pt x="33658" y="178254"/>
                  </a:lnTo>
                  <a:lnTo>
                    <a:pt x="15299" y="214268"/>
                  </a:lnTo>
                  <a:lnTo>
                    <a:pt x="3910" y="252248"/>
                  </a:lnTo>
                  <a:lnTo>
                    <a:pt x="0" y="291845"/>
                  </a:lnTo>
                  <a:lnTo>
                    <a:pt x="3910" y="331443"/>
                  </a:lnTo>
                  <a:lnTo>
                    <a:pt x="15299" y="369423"/>
                  </a:lnTo>
                  <a:lnTo>
                    <a:pt x="33658" y="405437"/>
                  </a:lnTo>
                  <a:lnTo>
                    <a:pt x="58476" y="439137"/>
                  </a:lnTo>
                  <a:lnTo>
                    <a:pt x="89241" y="470176"/>
                  </a:lnTo>
                  <a:lnTo>
                    <a:pt x="125444" y="498205"/>
                  </a:lnTo>
                  <a:lnTo>
                    <a:pt x="166573" y="522876"/>
                  </a:lnTo>
                  <a:lnTo>
                    <a:pt x="212118" y="543842"/>
                  </a:lnTo>
                  <a:lnTo>
                    <a:pt x="261568" y="560754"/>
                  </a:lnTo>
                  <a:lnTo>
                    <a:pt x="314413" y="573265"/>
                  </a:lnTo>
                  <a:lnTo>
                    <a:pt x="370141" y="581027"/>
                  </a:lnTo>
                  <a:lnTo>
                    <a:pt x="428244" y="583691"/>
                  </a:lnTo>
                  <a:lnTo>
                    <a:pt x="486346" y="581027"/>
                  </a:lnTo>
                  <a:lnTo>
                    <a:pt x="542074" y="573265"/>
                  </a:lnTo>
                  <a:lnTo>
                    <a:pt x="594919" y="560754"/>
                  </a:lnTo>
                  <a:lnTo>
                    <a:pt x="644369" y="543842"/>
                  </a:lnTo>
                  <a:lnTo>
                    <a:pt x="689914" y="522876"/>
                  </a:lnTo>
                  <a:lnTo>
                    <a:pt x="731043" y="498205"/>
                  </a:lnTo>
                  <a:lnTo>
                    <a:pt x="767246" y="470176"/>
                  </a:lnTo>
                  <a:lnTo>
                    <a:pt x="798011" y="439137"/>
                  </a:lnTo>
                  <a:lnTo>
                    <a:pt x="822829" y="405437"/>
                  </a:lnTo>
                  <a:lnTo>
                    <a:pt x="841188" y="369423"/>
                  </a:lnTo>
                  <a:lnTo>
                    <a:pt x="852577" y="331443"/>
                  </a:lnTo>
                  <a:lnTo>
                    <a:pt x="856488" y="291845"/>
                  </a:lnTo>
                  <a:lnTo>
                    <a:pt x="852577" y="252248"/>
                  </a:lnTo>
                  <a:lnTo>
                    <a:pt x="841188" y="214268"/>
                  </a:lnTo>
                  <a:lnTo>
                    <a:pt x="822829" y="178254"/>
                  </a:lnTo>
                  <a:lnTo>
                    <a:pt x="798011" y="144554"/>
                  </a:lnTo>
                  <a:lnTo>
                    <a:pt x="767246" y="113515"/>
                  </a:lnTo>
                  <a:lnTo>
                    <a:pt x="731043" y="85486"/>
                  </a:lnTo>
                  <a:lnTo>
                    <a:pt x="689914" y="60815"/>
                  </a:lnTo>
                  <a:lnTo>
                    <a:pt x="644369" y="39849"/>
                  </a:lnTo>
                  <a:lnTo>
                    <a:pt x="594919" y="22937"/>
                  </a:lnTo>
                  <a:lnTo>
                    <a:pt x="542074" y="10426"/>
                  </a:lnTo>
                  <a:lnTo>
                    <a:pt x="486346" y="2664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3174" y="1908810"/>
              <a:ext cx="856615" cy="584200"/>
            </a:xfrm>
            <a:custGeom>
              <a:avLst/>
              <a:gdLst/>
              <a:ahLst/>
              <a:cxnLst/>
              <a:rect l="l" t="t" r="r" b="b"/>
              <a:pathLst>
                <a:path w="856614" h="584200">
                  <a:moveTo>
                    <a:pt x="0" y="291845"/>
                  </a:moveTo>
                  <a:lnTo>
                    <a:pt x="3910" y="252248"/>
                  </a:lnTo>
                  <a:lnTo>
                    <a:pt x="15299" y="214268"/>
                  </a:lnTo>
                  <a:lnTo>
                    <a:pt x="33658" y="178254"/>
                  </a:lnTo>
                  <a:lnTo>
                    <a:pt x="58476" y="144554"/>
                  </a:lnTo>
                  <a:lnTo>
                    <a:pt x="89241" y="113515"/>
                  </a:lnTo>
                  <a:lnTo>
                    <a:pt x="125444" y="85486"/>
                  </a:lnTo>
                  <a:lnTo>
                    <a:pt x="166573" y="60815"/>
                  </a:lnTo>
                  <a:lnTo>
                    <a:pt x="212118" y="39849"/>
                  </a:lnTo>
                  <a:lnTo>
                    <a:pt x="261568" y="22937"/>
                  </a:lnTo>
                  <a:lnTo>
                    <a:pt x="314413" y="10426"/>
                  </a:lnTo>
                  <a:lnTo>
                    <a:pt x="370141" y="2664"/>
                  </a:lnTo>
                  <a:lnTo>
                    <a:pt x="428244" y="0"/>
                  </a:lnTo>
                  <a:lnTo>
                    <a:pt x="486346" y="2664"/>
                  </a:lnTo>
                  <a:lnTo>
                    <a:pt x="542074" y="10426"/>
                  </a:lnTo>
                  <a:lnTo>
                    <a:pt x="594919" y="22937"/>
                  </a:lnTo>
                  <a:lnTo>
                    <a:pt x="644369" y="39849"/>
                  </a:lnTo>
                  <a:lnTo>
                    <a:pt x="689914" y="60815"/>
                  </a:lnTo>
                  <a:lnTo>
                    <a:pt x="731043" y="85486"/>
                  </a:lnTo>
                  <a:lnTo>
                    <a:pt x="767246" y="113515"/>
                  </a:lnTo>
                  <a:lnTo>
                    <a:pt x="798011" y="144554"/>
                  </a:lnTo>
                  <a:lnTo>
                    <a:pt x="822829" y="178254"/>
                  </a:lnTo>
                  <a:lnTo>
                    <a:pt x="841188" y="214268"/>
                  </a:lnTo>
                  <a:lnTo>
                    <a:pt x="852577" y="252248"/>
                  </a:lnTo>
                  <a:lnTo>
                    <a:pt x="856488" y="291845"/>
                  </a:lnTo>
                  <a:lnTo>
                    <a:pt x="852577" y="331443"/>
                  </a:lnTo>
                  <a:lnTo>
                    <a:pt x="841188" y="369423"/>
                  </a:lnTo>
                  <a:lnTo>
                    <a:pt x="822829" y="405437"/>
                  </a:lnTo>
                  <a:lnTo>
                    <a:pt x="798011" y="439137"/>
                  </a:lnTo>
                  <a:lnTo>
                    <a:pt x="767246" y="470176"/>
                  </a:lnTo>
                  <a:lnTo>
                    <a:pt x="731043" y="498205"/>
                  </a:lnTo>
                  <a:lnTo>
                    <a:pt x="689914" y="522876"/>
                  </a:lnTo>
                  <a:lnTo>
                    <a:pt x="644369" y="543842"/>
                  </a:lnTo>
                  <a:lnTo>
                    <a:pt x="594919" y="560754"/>
                  </a:lnTo>
                  <a:lnTo>
                    <a:pt x="542074" y="573265"/>
                  </a:lnTo>
                  <a:lnTo>
                    <a:pt x="486346" y="581027"/>
                  </a:lnTo>
                  <a:lnTo>
                    <a:pt x="428244" y="583691"/>
                  </a:lnTo>
                  <a:lnTo>
                    <a:pt x="370141" y="581027"/>
                  </a:lnTo>
                  <a:lnTo>
                    <a:pt x="314413" y="573265"/>
                  </a:lnTo>
                  <a:lnTo>
                    <a:pt x="261568" y="560754"/>
                  </a:lnTo>
                  <a:lnTo>
                    <a:pt x="212118" y="543842"/>
                  </a:lnTo>
                  <a:lnTo>
                    <a:pt x="166573" y="522876"/>
                  </a:lnTo>
                  <a:lnTo>
                    <a:pt x="125444" y="498205"/>
                  </a:lnTo>
                  <a:lnTo>
                    <a:pt x="89241" y="470176"/>
                  </a:lnTo>
                  <a:lnTo>
                    <a:pt x="58476" y="439137"/>
                  </a:lnTo>
                  <a:lnTo>
                    <a:pt x="33658" y="405437"/>
                  </a:lnTo>
                  <a:lnTo>
                    <a:pt x="15299" y="369423"/>
                  </a:lnTo>
                  <a:lnTo>
                    <a:pt x="3910" y="331443"/>
                  </a:lnTo>
                  <a:lnTo>
                    <a:pt x="0" y="29184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174" y="2765297"/>
              <a:ext cx="1143000" cy="585470"/>
            </a:xfrm>
            <a:custGeom>
              <a:avLst/>
              <a:gdLst/>
              <a:ahLst/>
              <a:cxnLst/>
              <a:rect l="l" t="t" r="r" b="b"/>
              <a:pathLst>
                <a:path w="1143000" h="585470">
                  <a:moveTo>
                    <a:pt x="571500" y="0"/>
                  </a:moveTo>
                  <a:lnTo>
                    <a:pt x="509235" y="1717"/>
                  </a:lnTo>
                  <a:lnTo>
                    <a:pt x="448910" y="6751"/>
                  </a:lnTo>
                  <a:lnTo>
                    <a:pt x="390875" y="14923"/>
                  </a:lnTo>
                  <a:lnTo>
                    <a:pt x="335478" y="26052"/>
                  </a:lnTo>
                  <a:lnTo>
                    <a:pt x="283068" y="39962"/>
                  </a:lnTo>
                  <a:lnTo>
                    <a:pt x="233994" y="56473"/>
                  </a:lnTo>
                  <a:lnTo>
                    <a:pt x="188605" y="75406"/>
                  </a:lnTo>
                  <a:lnTo>
                    <a:pt x="147250" y="96582"/>
                  </a:lnTo>
                  <a:lnTo>
                    <a:pt x="110276" y="119822"/>
                  </a:lnTo>
                  <a:lnTo>
                    <a:pt x="78034" y="144949"/>
                  </a:lnTo>
                  <a:lnTo>
                    <a:pt x="50872" y="171782"/>
                  </a:lnTo>
                  <a:lnTo>
                    <a:pt x="13183" y="229854"/>
                  </a:lnTo>
                  <a:lnTo>
                    <a:pt x="0" y="292607"/>
                  </a:lnTo>
                  <a:lnTo>
                    <a:pt x="3353" y="324480"/>
                  </a:lnTo>
                  <a:lnTo>
                    <a:pt x="29138" y="385072"/>
                  </a:lnTo>
                  <a:lnTo>
                    <a:pt x="78034" y="440266"/>
                  </a:lnTo>
                  <a:lnTo>
                    <a:pt x="110276" y="465393"/>
                  </a:lnTo>
                  <a:lnTo>
                    <a:pt x="147250" y="488633"/>
                  </a:lnTo>
                  <a:lnTo>
                    <a:pt x="188605" y="509809"/>
                  </a:lnTo>
                  <a:lnTo>
                    <a:pt x="233994" y="528742"/>
                  </a:lnTo>
                  <a:lnTo>
                    <a:pt x="283068" y="545253"/>
                  </a:lnTo>
                  <a:lnTo>
                    <a:pt x="335478" y="559163"/>
                  </a:lnTo>
                  <a:lnTo>
                    <a:pt x="390875" y="570292"/>
                  </a:lnTo>
                  <a:lnTo>
                    <a:pt x="448910" y="578464"/>
                  </a:lnTo>
                  <a:lnTo>
                    <a:pt x="509235" y="583498"/>
                  </a:lnTo>
                  <a:lnTo>
                    <a:pt x="571500" y="585215"/>
                  </a:lnTo>
                  <a:lnTo>
                    <a:pt x="633764" y="583498"/>
                  </a:lnTo>
                  <a:lnTo>
                    <a:pt x="694089" y="578464"/>
                  </a:lnTo>
                  <a:lnTo>
                    <a:pt x="752124" y="570292"/>
                  </a:lnTo>
                  <a:lnTo>
                    <a:pt x="807521" y="559163"/>
                  </a:lnTo>
                  <a:lnTo>
                    <a:pt x="859931" y="545253"/>
                  </a:lnTo>
                  <a:lnTo>
                    <a:pt x="909005" y="528742"/>
                  </a:lnTo>
                  <a:lnTo>
                    <a:pt x="954394" y="509809"/>
                  </a:lnTo>
                  <a:lnTo>
                    <a:pt x="995749" y="488633"/>
                  </a:lnTo>
                  <a:lnTo>
                    <a:pt x="1032723" y="465393"/>
                  </a:lnTo>
                  <a:lnTo>
                    <a:pt x="1064965" y="440266"/>
                  </a:lnTo>
                  <a:lnTo>
                    <a:pt x="1092127" y="413433"/>
                  </a:lnTo>
                  <a:lnTo>
                    <a:pt x="1129816" y="355361"/>
                  </a:lnTo>
                  <a:lnTo>
                    <a:pt x="1143000" y="292607"/>
                  </a:lnTo>
                  <a:lnTo>
                    <a:pt x="1139646" y="260735"/>
                  </a:lnTo>
                  <a:lnTo>
                    <a:pt x="1113861" y="200143"/>
                  </a:lnTo>
                  <a:lnTo>
                    <a:pt x="1064965" y="144949"/>
                  </a:lnTo>
                  <a:lnTo>
                    <a:pt x="1032723" y="119822"/>
                  </a:lnTo>
                  <a:lnTo>
                    <a:pt x="995749" y="96582"/>
                  </a:lnTo>
                  <a:lnTo>
                    <a:pt x="954394" y="75406"/>
                  </a:lnTo>
                  <a:lnTo>
                    <a:pt x="909005" y="56473"/>
                  </a:lnTo>
                  <a:lnTo>
                    <a:pt x="859931" y="39962"/>
                  </a:lnTo>
                  <a:lnTo>
                    <a:pt x="807521" y="26052"/>
                  </a:lnTo>
                  <a:lnTo>
                    <a:pt x="752124" y="14923"/>
                  </a:lnTo>
                  <a:lnTo>
                    <a:pt x="694089" y="6751"/>
                  </a:lnTo>
                  <a:lnTo>
                    <a:pt x="633764" y="1717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174" y="2765297"/>
              <a:ext cx="1143000" cy="585470"/>
            </a:xfrm>
            <a:custGeom>
              <a:avLst/>
              <a:gdLst/>
              <a:ahLst/>
              <a:cxnLst/>
              <a:rect l="l" t="t" r="r" b="b"/>
              <a:pathLst>
                <a:path w="1143000" h="585470">
                  <a:moveTo>
                    <a:pt x="0" y="292607"/>
                  </a:moveTo>
                  <a:lnTo>
                    <a:pt x="13183" y="229854"/>
                  </a:lnTo>
                  <a:lnTo>
                    <a:pt x="50872" y="171782"/>
                  </a:lnTo>
                  <a:lnTo>
                    <a:pt x="78034" y="144949"/>
                  </a:lnTo>
                  <a:lnTo>
                    <a:pt x="110276" y="119822"/>
                  </a:lnTo>
                  <a:lnTo>
                    <a:pt x="147250" y="96582"/>
                  </a:lnTo>
                  <a:lnTo>
                    <a:pt x="188605" y="75406"/>
                  </a:lnTo>
                  <a:lnTo>
                    <a:pt x="233994" y="56473"/>
                  </a:lnTo>
                  <a:lnTo>
                    <a:pt x="283068" y="39962"/>
                  </a:lnTo>
                  <a:lnTo>
                    <a:pt x="335478" y="26052"/>
                  </a:lnTo>
                  <a:lnTo>
                    <a:pt x="390875" y="14923"/>
                  </a:lnTo>
                  <a:lnTo>
                    <a:pt x="448910" y="6751"/>
                  </a:lnTo>
                  <a:lnTo>
                    <a:pt x="509235" y="1717"/>
                  </a:lnTo>
                  <a:lnTo>
                    <a:pt x="571500" y="0"/>
                  </a:lnTo>
                  <a:lnTo>
                    <a:pt x="633764" y="1717"/>
                  </a:lnTo>
                  <a:lnTo>
                    <a:pt x="694089" y="6751"/>
                  </a:lnTo>
                  <a:lnTo>
                    <a:pt x="752124" y="14923"/>
                  </a:lnTo>
                  <a:lnTo>
                    <a:pt x="807521" y="26052"/>
                  </a:lnTo>
                  <a:lnTo>
                    <a:pt x="859931" y="39962"/>
                  </a:lnTo>
                  <a:lnTo>
                    <a:pt x="909005" y="56473"/>
                  </a:lnTo>
                  <a:lnTo>
                    <a:pt x="954394" y="75406"/>
                  </a:lnTo>
                  <a:lnTo>
                    <a:pt x="995749" y="96582"/>
                  </a:lnTo>
                  <a:lnTo>
                    <a:pt x="1032723" y="119822"/>
                  </a:lnTo>
                  <a:lnTo>
                    <a:pt x="1064965" y="144949"/>
                  </a:lnTo>
                  <a:lnTo>
                    <a:pt x="1092127" y="171782"/>
                  </a:lnTo>
                  <a:lnTo>
                    <a:pt x="1129816" y="229854"/>
                  </a:lnTo>
                  <a:lnTo>
                    <a:pt x="1143000" y="292607"/>
                  </a:lnTo>
                  <a:lnTo>
                    <a:pt x="1139646" y="324480"/>
                  </a:lnTo>
                  <a:lnTo>
                    <a:pt x="1113861" y="385072"/>
                  </a:lnTo>
                  <a:lnTo>
                    <a:pt x="1064965" y="440266"/>
                  </a:lnTo>
                  <a:lnTo>
                    <a:pt x="1032723" y="465393"/>
                  </a:lnTo>
                  <a:lnTo>
                    <a:pt x="995749" y="488633"/>
                  </a:lnTo>
                  <a:lnTo>
                    <a:pt x="954394" y="509809"/>
                  </a:lnTo>
                  <a:lnTo>
                    <a:pt x="909005" y="528742"/>
                  </a:lnTo>
                  <a:lnTo>
                    <a:pt x="859931" y="545253"/>
                  </a:lnTo>
                  <a:lnTo>
                    <a:pt x="807521" y="559163"/>
                  </a:lnTo>
                  <a:lnTo>
                    <a:pt x="752124" y="570292"/>
                  </a:lnTo>
                  <a:lnTo>
                    <a:pt x="694089" y="578464"/>
                  </a:lnTo>
                  <a:lnTo>
                    <a:pt x="633764" y="583498"/>
                  </a:lnTo>
                  <a:lnTo>
                    <a:pt x="571500" y="585215"/>
                  </a:lnTo>
                  <a:lnTo>
                    <a:pt x="509235" y="583498"/>
                  </a:lnTo>
                  <a:lnTo>
                    <a:pt x="448910" y="578464"/>
                  </a:lnTo>
                  <a:lnTo>
                    <a:pt x="390875" y="570292"/>
                  </a:lnTo>
                  <a:lnTo>
                    <a:pt x="335478" y="559163"/>
                  </a:lnTo>
                  <a:lnTo>
                    <a:pt x="283068" y="545253"/>
                  </a:lnTo>
                  <a:lnTo>
                    <a:pt x="233994" y="528742"/>
                  </a:lnTo>
                  <a:lnTo>
                    <a:pt x="188605" y="509809"/>
                  </a:lnTo>
                  <a:lnTo>
                    <a:pt x="147250" y="488633"/>
                  </a:lnTo>
                  <a:lnTo>
                    <a:pt x="110276" y="465393"/>
                  </a:lnTo>
                  <a:lnTo>
                    <a:pt x="78034" y="440266"/>
                  </a:lnTo>
                  <a:lnTo>
                    <a:pt x="50872" y="413433"/>
                  </a:lnTo>
                  <a:lnTo>
                    <a:pt x="13183" y="355361"/>
                  </a:lnTo>
                  <a:lnTo>
                    <a:pt x="0" y="292607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36064" y="2833497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88856" y="1895792"/>
            <a:ext cx="940435" cy="610235"/>
            <a:chOff x="2788856" y="1895792"/>
            <a:chExt cx="940435" cy="610235"/>
          </a:xfrm>
        </p:grpSpPr>
        <p:sp>
          <p:nvSpPr>
            <p:cNvPr id="18" name="object 18"/>
            <p:cNvSpPr/>
            <p:nvPr/>
          </p:nvSpPr>
          <p:spPr>
            <a:xfrm>
              <a:off x="2801874" y="1908809"/>
              <a:ext cx="914400" cy="584200"/>
            </a:xfrm>
            <a:custGeom>
              <a:avLst/>
              <a:gdLst/>
              <a:ahLst/>
              <a:cxnLst/>
              <a:rect l="l" t="t" r="r" b="b"/>
              <a:pathLst>
                <a:path w="914400" h="584200">
                  <a:moveTo>
                    <a:pt x="457200" y="0"/>
                  </a:moveTo>
                  <a:lnTo>
                    <a:pt x="399855" y="2274"/>
                  </a:lnTo>
                  <a:lnTo>
                    <a:pt x="344634" y="8914"/>
                  </a:lnTo>
                  <a:lnTo>
                    <a:pt x="291967" y="19646"/>
                  </a:lnTo>
                  <a:lnTo>
                    <a:pt x="242280" y="34198"/>
                  </a:lnTo>
                  <a:lnTo>
                    <a:pt x="196004" y="52294"/>
                  </a:lnTo>
                  <a:lnTo>
                    <a:pt x="153566" y="73661"/>
                  </a:lnTo>
                  <a:lnTo>
                    <a:pt x="115396" y="98027"/>
                  </a:lnTo>
                  <a:lnTo>
                    <a:pt x="81922" y="125116"/>
                  </a:lnTo>
                  <a:lnTo>
                    <a:pt x="53573" y="154656"/>
                  </a:lnTo>
                  <a:lnTo>
                    <a:pt x="30778" y="186372"/>
                  </a:lnTo>
                  <a:lnTo>
                    <a:pt x="3562" y="255241"/>
                  </a:lnTo>
                  <a:lnTo>
                    <a:pt x="0" y="291845"/>
                  </a:lnTo>
                  <a:lnTo>
                    <a:pt x="3562" y="328450"/>
                  </a:lnTo>
                  <a:lnTo>
                    <a:pt x="30778" y="397319"/>
                  </a:lnTo>
                  <a:lnTo>
                    <a:pt x="53573" y="429035"/>
                  </a:lnTo>
                  <a:lnTo>
                    <a:pt x="81922" y="458575"/>
                  </a:lnTo>
                  <a:lnTo>
                    <a:pt x="115396" y="485664"/>
                  </a:lnTo>
                  <a:lnTo>
                    <a:pt x="153566" y="510030"/>
                  </a:lnTo>
                  <a:lnTo>
                    <a:pt x="196004" y="531397"/>
                  </a:lnTo>
                  <a:lnTo>
                    <a:pt x="242280" y="549493"/>
                  </a:lnTo>
                  <a:lnTo>
                    <a:pt x="291967" y="564045"/>
                  </a:lnTo>
                  <a:lnTo>
                    <a:pt x="344634" y="574777"/>
                  </a:lnTo>
                  <a:lnTo>
                    <a:pt x="399855" y="581417"/>
                  </a:lnTo>
                  <a:lnTo>
                    <a:pt x="457200" y="583691"/>
                  </a:lnTo>
                  <a:lnTo>
                    <a:pt x="514544" y="581417"/>
                  </a:lnTo>
                  <a:lnTo>
                    <a:pt x="569765" y="574777"/>
                  </a:lnTo>
                  <a:lnTo>
                    <a:pt x="622432" y="564045"/>
                  </a:lnTo>
                  <a:lnTo>
                    <a:pt x="672119" y="549493"/>
                  </a:lnTo>
                  <a:lnTo>
                    <a:pt x="718395" y="531397"/>
                  </a:lnTo>
                  <a:lnTo>
                    <a:pt x="760833" y="510030"/>
                  </a:lnTo>
                  <a:lnTo>
                    <a:pt x="799003" y="485664"/>
                  </a:lnTo>
                  <a:lnTo>
                    <a:pt x="832477" y="458575"/>
                  </a:lnTo>
                  <a:lnTo>
                    <a:pt x="860826" y="429035"/>
                  </a:lnTo>
                  <a:lnTo>
                    <a:pt x="883621" y="397319"/>
                  </a:lnTo>
                  <a:lnTo>
                    <a:pt x="910837" y="328450"/>
                  </a:lnTo>
                  <a:lnTo>
                    <a:pt x="914400" y="291845"/>
                  </a:lnTo>
                  <a:lnTo>
                    <a:pt x="910837" y="255241"/>
                  </a:lnTo>
                  <a:lnTo>
                    <a:pt x="883621" y="186372"/>
                  </a:lnTo>
                  <a:lnTo>
                    <a:pt x="860826" y="154656"/>
                  </a:lnTo>
                  <a:lnTo>
                    <a:pt x="832477" y="125116"/>
                  </a:lnTo>
                  <a:lnTo>
                    <a:pt x="799003" y="98027"/>
                  </a:lnTo>
                  <a:lnTo>
                    <a:pt x="760833" y="73661"/>
                  </a:lnTo>
                  <a:lnTo>
                    <a:pt x="718395" y="52294"/>
                  </a:lnTo>
                  <a:lnTo>
                    <a:pt x="672119" y="34198"/>
                  </a:lnTo>
                  <a:lnTo>
                    <a:pt x="622432" y="19646"/>
                  </a:lnTo>
                  <a:lnTo>
                    <a:pt x="569765" y="8914"/>
                  </a:lnTo>
                  <a:lnTo>
                    <a:pt x="514544" y="227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1874" y="1908809"/>
              <a:ext cx="914400" cy="584200"/>
            </a:xfrm>
            <a:custGeom>
              <a:avLst/>
              <a:gdLst/>
              <a:ahLst/>
              <a:cxnLst/>
              <a:rect l="l" t="t" r="r" b="b"/>
              <a:pathLst>
                <a:path w="914400" h="584200">
                  <a:moveTo>
                    <a:pt x="0" y="291845"/>
                  </a:moveTo>
                  <a:lnTo>
                    <a:pt x="13965" y="219992"/>
                  </a:lnTo>
                  <a:lnTo>
                    <a:pt x="53573" y="154656"/>
                  </a:lnTo>
                  <a:lnTo>
                    <a:pt x="81922" y="125116"/>
                  </a:lnTo>
                  <a:lnTo>
                    <a:pt x="115396" y="98027"/>
                  </a:lnTo>
                  <a:lnTo>
                    <a:pt x="153566" y="73661"/>
                  </a:lnTo>
                  <a:lnTo>
                    <a:pt x="196004" y="52294"/>
                  </a:lnTo>
                  <a:lnTo>
                    <a:pt x="242280" y="34198"/>
                  </a:lnTo>
                  <a:lnTo>
                    <a:pt x="291967" y="19646"/>
                  </a:lnTo>
                  <a:lnTo>
                    <a:pt x="344634" y="8914"/>
                  </a:lnTo>
                  <a:lnTo>
                    <a:pt x="399855" y="2274"/>
                  </a:lnTo>
                  <a:lnTo>
                    <a:pt x="457200" y="0"/>
                  </a:lnTo>
                  <a:lnTo>
                    <a:pt x="514544" y="2274"/>
                  </a:lnTo>
                  <a:lnTo>
                    <a:pt x="569765" y="8914"/>
                  </a:lnTo>
                  <a:lnTo>
                    <a:pt x="622432" y="19646"/>
                  </a:lnTo>
                  <a:lnTo>
                    <a:pt x="672119" y="34198"/>
                  </a:lnTo>
                  <a:lnTo>
                    <a:pt x="718395" y="52294"/>
                  </a:lnTo>
                  <a:lnTo>
                    <a:pt x="760833" y="73661"/>
                  </a:lnTo>
                  <a:lnTo>
                    <a:pt x="799003" y="98027"/>
                  </a:lnTo>
                  <a:lnTo>
                    <a:pt x="832477" y="125116"/>
                  </a:lnTo>
                  <a:lnTo>
                    <a:pt x="860826" y="154656"/>
                  </a:lnTo>
                  <a:lnTo>
                    <a:pt x="883621" y="186372"/>
                  </a:lnTo>
                  <a:lnTo>
                    <a:pt x="910837" y="255241"/>
                  </a:lnTo>
                  <a:lnTo>
                    <a:pt x="914400" y="291845"/>
                  </a:lnTo>
                  <a:lnTo>
                    <a:pt x="910837" y="328450"/>
                  </a:lnTo>
                  <a:lnTo>
                    <a:pt x="883621" y="397319"/>
                  </a:lnTo>
                  <a:lnTo>
                    <a:pt x="860826" y="429035"/>
                  </a:lnTo>
                  <a:lnTo>
                    <a:pt x="832477" y="458575"/>
                  </a:lnTo>
                  <a:lnTo>
                    <a:pt x="799003" y="485664"/>
                  </a:lnTo>
                  <a:lnTo>
                    <a:pt x="760833" y="510030"/>
                  </a:lnTo>
                  <a:lnTo>
                    <a:pt x="718395" y="531397"/>
                  </a:lnTo>
                  <a:lnTo>
                    <a:pt x="672119" y="549493"/>
                  </a:lnTo>
                  <a:lnTo>
                    <a:pt x="622432" y="564045"/>
                  </a:lnTo>
                  <a:lnTo>
                    <a:pt x="569765" y="574777"/>
                  </a:lnTo>
                  <a:lnTo>
                    <a:pt x="514544" y="581417"/>
                  </a:lnTo>
                  <a:lnTo>
                    <a:pt x="457200" y="583691"/>
                  </a:lnTo>
                  <a:lnTo>
                    <a:pt x="399855" y="581417"/>
                  </a:lnTo>
                  <a:lnTo>
                    <a:pt x="344634" y="574777"/>
                  </a:lnTo>
                  <a:lnTo>
                    <a:pt x="291967" y="564045"/>
                  </a:lnTo>
                  <a:lnTo>
                    <a:pt x="242280" y="549493"/>
                  </a:lnTo>
                  <a:lnTo>
                    <a:pt x="196004" y="531397"/>
                  </a:lnTo>
                  <a:lnTo>
                    <a:pt x="153566" y="510030"/>
                  </a:lnTo>
                  <a:lnTo>
                    <a:pt x="115396" y="485664"/>
                  </a:lnTo>
                  <a:lnTo>
                    <a:pt x="81922" y="458575"/>
                  </a:lnTo>
                  <a:lnTo>
                    <a:pt x="53573" y="429035"/>
                  </a:lnTo>
                  <a:lnTo>
                    <a:pt x="30778" y="397319"/>
                  </a:lnTo>
                  <a:lnTo>
                    <a:pt x="3562" y="328450"/>
                  </a:lnTo>
                  <a:lnTo>
                    <a:pt x="0" y="29184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89454" y="2067559"/>
            <a:ext cx="1491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41256" y="2752280"/>
            <a:ext cx="1225550" cy="611505"/>
            <a:chOff x="2941256" y="2752280"/>
            <a:chExt cx="1225550" cy="611505"/>
          </a:xfrm>
        </p:grpSpPr>
        <p:sp>
          <p:nvSpPr>
            <p:cNvPr id="22" name="object 22"/>
            <p:cNvSpPr/>
            <p:nvPr/>
          </p:nvSpPr>
          <p:spPr>
            <a:xfrm>
              <a:off x="2954274" y="2765297"/>
              <a:ext cx="1199515" cy="585470"/>
            </a:xfrm>
            <a:custGeom>
              <a:avLst/>
              <a:gdLst/>
              <a:ahLst/>
              <a:cxnLst/>
              <a:rect l="l" t="t" r="r" b="b"/>
              <a:pathLst>
                <a:path w="1199514" h="585470">
                  <a:moveTo>
                    <a:pt x="599693" y="0"/>
                  </a:moveTo>
                  <a:lnTo>
                    <a:pt x="538376" y="1511"/>
                  </a:lnTo>
                  <a:lnTo>
                    <a:pt x="478830" y="5947"/>
                  </a:lnTo>
                  <a:lnTo>
                    <a:pt x="421358" y="13160"/>
                  </a:lnTo>
                  <a:lnTo>
                    <a:pt x="366260" y="23002"/>
                  </a:lnTo>
                  <a:lnTo>
                    <a:pt x="313837" y="35328"/>
                  </a:lnTo>
                  <a:lnTo>
                    <a:pt x="264393" y="49988"/>
                  </a:lnTo>
                  <a:lnTo>
                    <a:pt x="218227" y="66836"/>
                  </a:lnTo>
                  <a:lnTo>
                    <a:pt x="175641" y="85724"/>
                  </a:lnTo>
                  <a:lnTo>
                    <a:pt x="136936" y="106506"/>
                  </a:lnTo>
                  <a:lnTo>
                    <a:pt x="102414" y="129033"/>
                  </a:lnTo>
                  <a:lnTo>
                    <a:pt x="72376" y="153159"/>
                  </a:lnTo>
                  <a:lnTo>
                    <a:pt x="26959" y="205617"/>
                  </a:lnTo>
                  <a:lnTo>
                    <a:pt x="3095" y="262700"/>
                  </a:lnTo>
                  <a:lnTo>
                    <a:pt x="0" y="292607"/>
                  </a:lnTo>
                  <a:lnTo>
                    <a:pt x="3095" y="322515"/>
                  </a:lnTo>
                  <a:lnTo>
                    <a:pt x="26959" y="379598"/>
                  </a:lnTo>
                  <a:lnTo>
                    <a:pt x="72376" y="432056"/>
                  </a:lnTo>
                  <a:lnTo>
                    <a:pt x="102414" y="456182"/>
                  </a:lnTo>
                  <a:lnTo>
                    <a:pt x="136936" y="478709"/>
                  </a:lnTo>
                  <a:lnTo>
                    <a:pt x="175641" y="499490"/>
                  </a:lnTo>
                  <a:lnTo>
                    <a:pt x="218227" y="518379"/>
                  </a:lnTo>
                  <a:lnTo>
                    <a:pt x="264393" y="535227"/>
                  </a:lnTo>
                  <a:lnTo>
                    <a:pt x="313837" y="549887"/>
                  </a:lnTo>
                  <a:lnTo>
                    <a:pt x="366260" y="562213"/>
                  </a:lnTo>
                  <a:lnTo>
                    <a:pt x="421358" y="572055"/>
                  </a:lnTo>
                  <a:lnTo>
                    <a:pt x="478830" y="579268"/>
                  </a:lnTo>
                  <a:lnTo>
                    <a:pt x="538376" y="583704"/>
                  </a:lnTo>
                  <a:lnTo>
                    <a:pt x="599693" y="585215"/>
                  </a:lnTo>
                  <a:lnTo>
                    <a:pt x="661011" y="583704"/>
                  </a:lnTo>
                  <a:lnTo>
                    <a:pt x="720557" y="579268"/>
                  </a:lnTo>
                  <a:lnTo>
                    <a:pt x="778029" y="572055"/>
                  </a:lnTo>
                  <a:lnTo>
                    <a:pt x="833127" y="562213"/>
                  </a:lnTo>
                  <a:lnTo>
                    <a:pt x="885550" y="549887"/>
                  </a:lnTo>
                  <a:lnTo>
                    <a:pt x="934994" y="535227"/>
                  </a:lnTo>
                  <a:lnTo>
                    <a:pt x="981160" y="518379"/>
                  </a:lnTo>
                  <a:lnTo>
                    <a:pt x="1023747" y="499490"/>
                  </a:lnTo>
                  <a:lnTo>
                    <a:pt x="1062451" y="478709"/>
                  </a:lnTo>
                  <a:lnTo>
                    <a:pt x="1096973" y="456182"/>
                  </a:lnTo>
                  <a:lnTo>
                    <a:pt x="1127011" y="432056"/>
                  </a:lnTo>
                  <a:lnTo>
                    <a:pt x="1172428" y="379598"/>
                  </a:lnTo>
                  <a:lnTo>
                    <a:pt x="1196292" y="322515"/>
                  </a:lnTo>
                  <a:lnTo>
                    <a:pt x="1199388" y="292607"/>
                  </a:lnTo>
                  <a:lnTo>
                    <a:pt x="1196292" y="262700"/>
                  </a:lnTo>
                  <a:lnTo>
                    <a:pt x="1172428" y="205617"/>
                  </a:lnTo>
                  <a:lnTo>
                    <a:pt x="1127011" y="153159"/>
                  </a:lnTo>
                  <a:lnTo>
                    <a:pt x="1096973" y="129033"/>
                  </a:lnTo>
                  <a:lnTo>
                    <a:pt x="1062451" y="106506"/>
                  </a:lnTo>
                  <a:lnTo>
                    <a:pt x="1023746" y="85725"/>
                  </a:lnTo>
                  <a:lnTo>
                    <a:pt x="981160" y="66836"/>
                  </a:lnTo>
                  <a:lnTo>
                    <a:pt x="934994" y="49988"/>
                  </a:lnTo>
                  <a:lnTo>
                    <a:pt x="885550" y="35328"/>
                  </a:lnTo>
                  <a:lnTo>
                    <a:pt x="833127" y="23002"/>
                  </a:lnTo>
                  <a:lnTo>
                    <a:pt x="778029" y="13160"/>
                  </a:lnTo>
                  <a:lnTo>
                    <a:pt x="720557" y="5947"/>
                  </a:lnTo>
                  <a:lnTo>
                    <a:pt x="661011" y="1511"/>
                  </a:lnTo>
                  <a:lnTo>
                    <a:pt x="599693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54274" y="2765297"/>
              <a:ext cx="1199515" cy="585470"/>
            </a:xfrm>
            <a:custGeom>
              <a:avLst/>
              <a:gdLst/>
              <a:ahLst/>
              <a:cxnLst/>
              <a:rect l="l" t="t" r="r" b="b"/>
              <a:pathLst>
                <a:path w="1199514" h="585470">
                  <a:moveTo>
                    <a:pt x="0" y="292607"/>
                  </a:moveTo>
                  <a:lnTo>
                    <a:pt x="12183" y="233654"/>
                  </a:lnTo>
                  <a:lnTo>
                    <a:pt x="47124" y="178736"/>
                  </a:lnTo>
                  <a:lnTo>
                    <a:pt x="102414" y="129033"/>
                  </a:lnTo>
                  <a:lnTo>
                    <a:pt x="136936" y="106506"/>
                  </a:lnTo>
                  <a:lnTo>
                    <a:pt x="175641" y="85724"/>
                  </a:lnTo>
                  <a:lnTo>
                    <a:pt x="218227" y="66836"/>
                  </a:lnTo>
                  <a:lnTo>
                    <a:pt x="264393" y="49988"/>
                  </a:lnTo>
                  <a:lnTo>
                    <a:pt x="313837" y="35328"/>
                  </a:lnTo>
                  <a:lnTo>
                    <a:pt x="366260" y="23002"/>
                  </a:lnTo>
                  <a:lnTo>
                    <a:pt x="421358" y="13160"/>
                  </a:lnTo>
                  <a:lnTo>
                    <a:pt x="478830" y="5947"/>
                  </a:lnTo>
                  <a:lnTo>
                    <a:pt x="538376" y="1511"/>
                  </a:lnTo>
                  <a:lnTo>
                    <a:pt x="599693" y="0"/>
                  </a:lnTo>
                  <a:lnTo>
                    <a:pt x="661011" y="1511"/>
                  </a:lnTo>
                  <a:lnTo>
                    <a:pt x="720557" y="5947"/>
                  </a:lnTo>
                  <a:lnTo>
                    <a:pt x="778029" y="13160"/>
                  </a:lnTo>
                  <a:lnTo>
                    <a:pt x="833127" y="23002"/>
                  </a:lnTo>
                  <a:lnTo>
                    <a:pt x="885550" y="35328"/>
                  </a:lnTo>
                  <a:lnTo>
                    <a:pt x="934994" y="49988"/>
                  </a:lnTo>
                  <a:lnTo>
                    <a:pt x="981160" y="66836"/>
                  </a:lnTo>
                  <a:lnTo>
                    <a:pt x="1023746" y="85725"/>
                  </a:lnTo>
                  <a:lnTo>
                    <a:pt x="1062451" y="106506"/>
                  </a:lnTo>
                  <a:lnTo>
                    <a:pt x="1096973" y="129033"/>
                  </a:lnTo>
                  <a:lnTo>
                    <a:pt x="1127011" y="153159"/>
                  </a:lnTo>
                  <a:lnTo>
                    <a:pt x="1172428" y="205617"/>
                  </a:lnTo>
                  <a:lnTo>
                    <a:pt x="1196292" y="262700"/>
                  </a:lnTo>
                  <a:lnTo>
                    <a:pt x="1199388" y="292607"/>
                  </a:lnTo>
                  <a:lnTo>
                    <a:pt x="1196292" y="322515"/>
                  </a:lnTo>
                  <a:lnTo>
                    <a:pt x="1172428" y="379598"/>
                  </a:lnTo>
                  <a:lnTo>
                    <a:pt x="1127011" y="432056"/>
                  </a:lnTo>
                  <a:lnTo>
                    <a:pt x="1096973" y="456182"/>
                  </a:lnTo>
                  <a:lnTo>
                    <a:pt x="1062451" y="478709"/>
                  </a:lnTo>
                  <a:lnTo>
                    <a:pt x="1023747" y="499490"/>
                  </a:lnTo>
                  <a:lnTo>
                    <a:pt x="981160" y="518379"/>
                  </a:lnTo>
                  <a:lnTo>
                    <a:pt x="934994" y="535227"/>
                  </a:lnTo>
                  <a:lnTo>
                    <a:pt x="885550" y="549887"/>
                  </a:lnTo>
                  <a:lnTo>
                    <a:pt x="833127" y="562213"/>
                  </a:lnTo>
                  <a:lnTo>
                    <a:pt x="778029" y="572055"/>
                  </a:lnTo>
                  <a:lnTo>
                    <a:pt x="720557" y="579268"/>
                  </a:lnTo>
                  <a:lnTo>
                    <a:pt x="661011" y="583704"/>
                  </a:lnTo>
                  <a:lnTo>
                    <a:pt x="599693" y="585215"/>
                  </a:lnTo>
                  <a:lnTo>
                    <a:pt x="538376" y="583704"/>
                  </a:lnTo>
                  <a:lnTo>
                    <a:pt x="478830" y="579268"/>
                  </a:lnTo>
                  <a:lnTo>
                    <a:pt x="421358" y="572055"/>
                  </a:lnTo>
                  <a:lnTo>
                    <a:pt x="366260" y="562213"/>
                  </a:lnTo>
                  <a:lnTo>
                    <a:pt x="313837" y="549887"/>
                  </a:lnTo>
                  <a:lnTo>
                    <a:pt x="264393" y="535227"/>
                  </a:lnTo>
                  <a:lnTo>
                    <a:pt x="218227" y="518379"/>
                  </a:lnTo>
                  <a:lnTo>
                    <a:pt x="175641" y="499490"/>
                  </a:lnTo>
                  <a:lnTo>
                    <a:pt x="136936" y="478709"/>
                  </a:lnTo>
                  <a:lnTo>
                    <a:pt x="102414" y="456182"/>
                  </a:lnTo>
                  <a:lnTo>
                    <a:pt x="72376" y="432056"/>
                  </a:lnTo>
                  <a:lnTo>
                    <a:pt x="26959" y="379598"/>
                  </a:lnTo>
                  <a:lnTo>
                    <a:pt x="3095" y="322515"/>
                  </a:lnTo>
                  <a:lnTo>
                    <a:pt x="0" y="292607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46754" y="2833497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74756" y="1781492"/>
            <a:ext cx="2694940" cy="1626235"/>
            <a:chOff x="4274756" y="1781492"/>
            <a:chExt cx="2694940" cy="1626235"/>
          </a:xfrm>
        </p:grpSpPr>
        <p:sp>
          <p:nvSpPr>
            <p:cNvPr id="26" name="object 26"/>
            <p:cNvSpPr/>
            <p:nvPr/>
          </p:nvSpPr>
          <p:spPr>
            <a:xfrm>
              <a:off x="4287774" y="1794509"/>
              <a:ext cx="2668905" cy="1600200"/>
            </a:xfrm>
            <a:custGeom>
              <a:avLst/>
              <a:gdLst/>
              <a:ahLst/>
              <a:cxnLst/>
              <a:rect l="l" t="t" r="r" b="b"/>
              <a:pathLst>
                <a:path w="2668904" h="1600200">
                  <a:moveTo>
                    <a:pt x="2401824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296" y="1381446"/>
                  </a:lnTo>
                  <a:lnTo>
                    <a:pt x="16682" y="1426570"/>
                  </a:lnTo>
                  <a:lnTo>
                    <a:pt x="36406" y="1468120"/>
                  </a:lnTo>
                  <a:lnTo>
                    <a:pt x="62716" y="1505341"/>
                  </a:lnTo>
                  <a:lnTo>
                    <a:pt x="94858" y="1537483"/>
                  </a:lnTo>
                  <a:lnTo>
                    <a:pt x="132080" y="1563793"/>
                  </a:lnTo>
                  <a:lnTo>
                    <a:pt x="173629" y="1583517"/>
                  </a:lnTo>
                  <a:lnTo>
                    <a:pt x="218753" y="1595903"/>
                  </a:lnTo>
                  <a:lnTo>
                    <a:pt x="266700" y="1600200"/>
                  </a:lnTo>
                  <a:lnTo>
                    <a:pt x="2401824" y="1600200"/>
                  </a:lnTo>
                  <a:lnTo>
                    <a:pt x="2449770" y="1595903"/>
                  </a:lnTo>
                  <a:lnTo>
                    <a:pt x="2494894" y="1583517"/>
                  </a:lnTo>
                  <a:lnTo>
                    <a:pt x="2536444" y="1563793"/>
                  </a:lnTo>
                  <a:lnTo>
                    <a:pt x="2573665" y="1537483"/>
                  </a:lnTo>
                  <a:lnTo>
                    <a:pt x="2605807" y="1505341"/>
                  </a:lnTo>
                  <a:lnTo>
                    <a:pt x="2632117" y="1468119"/>
                  </a:lnTo>
                  <a:lnTo>
                    <a:pt x="2651841" y="1426570"/>
                  </a:lnTo>
                  <a:lnTo>
                    <a:pt x="2664227" y="1381446"/>
                  </a:lnTo>
                  <a:lnTo>
                    <a:pt x="2668524" y="1333500"/>
                  </a:lnTo>
                  <a:lnTo>
                    <a:pt x="2668524" y="266700"/>
                  </a:lnTo>
                  <a:lnTo>
                    <a:pt x="2664227" y="218753"/>
                  </a:lnTo>
                  <a:lnTo>
                    <a:pt x="2651841" y="173629"/>
                  </a:lnTo>
                  <a:lnTo>
                    <a:pt x="2632117" y="132079"/>
                  </a:lnTo>
                  <a:lnTo>
                    <a:pt x="2605807" y="94858"/>
                  </a:lnTo>
                  <a:lnTo>
                    <a:pt x="2573665" y="62716"/>
                  </a:lnTo>
                  <a:lnTo>
                    <a:pt x="2536444" y="36406"/>
                  </a:lnTo>
                  <a:lnTo>
                    <a:pt x="2494894" y="16682"/>
                  </a:lnTo>
                  <a:lnTo>
                    <a:pt x="2449770" y="4296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87774" y="1794509"/>
              <a:ext cx="2668905" cy="1600200"/>
            </a:xfrm>
            <a:custGeom>
              <a:avLst/>
              <a:gdLst/>
              <a:ahLst/>
              <a:cxnLst/>
              <a:rect l="l" t="t" r="r" b="b"/>
              <a:pathLst>
                <a:path w="2668904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2401824" y="0"/>
                  </a:lnTo>
                  <a:lnTo>
                    <a:pt x="2449770" y="4296"/>
                  </a:lnTo>
                  <a:lnTo>
                    <a:pt x="2494894" y="16682"/>
                  </a:lnTo>
                  <a:lnTo>
                    <a:pt x="2536444" y="36406"/>
                  </a:lnTo>
                  <a:lnTo>
                    <a:pt x="2573665" y="62716"/>
                  </a:lnTo>
                  <a:lnTo>
                    <a:pt x="2605807" y="94858"/>
                  </a:lnTo>
                  <a:lnTo>
                    <a:pt x="2632117" y="132079"/>
                  </a:lnTo>
                  <a:lnTo>
                    <a:pt x="2651841" y="173629"/>
                  </a:lnTo>
                  <a:lnTo>
                    <a:pt x="2664227" y="218753"/>
                  </a:lnTo>
                  <a:lnTo>
                    <a:pt x="2668524" y="266700"/>
                  </a:lnTo>
                  <a:lnTo>
                    <a:pt x="2668524" y="1333500"/>
                  </a:lnTo>
                  <a:lnTo>
                    <a:pt x="2664227" y="1381446"/>
                  </a:lnTo>
                  <a:lnTo>
                    <a:pt x="2651841" y="1426570"/>
                  </a:lnTo>
                  <a:lnTo>
                    <a:pt x="2632117" y="1468119"/>
                  </a:lnTo>
                  <a:lnTo>
                    <a:pt x="2605807" y="1505341"/>
                  </a:lnTo>
                  <a:lnTo>
                    <a:pt x="2573665" y="1537483"/>
                  </a:lnTo>
                  <a:lnTo>
                    <a:pt x="2536444" y="1563793"/>
                  </a:lnTo>
                  <a:lnTo>
                    <a:pt x="2494894" y="1583517"/>
                  </a:lnTo>
                  <a:lnTo>
                    <a:pt x="2449770" y="1595903"/>
                  </a:lnTo>
                  <a:lnTo>
                    <a:pt x="2401824" y="1600200"/>
                  </a:lnTo>
                  <a:lnTo>
                    <a:pt x="266700" y="1600200"/>
                  </a:lnTo>
                  <a:lnTo>
                    <a:pt x="218753" y="1595903"/>
                  </a:lnTo>
                  <a:lnTo>
                    <a:pt x="173629" y="1583517"/>
                  </a:lnTo>
                  <a:lnTo>
                    <a:pt x="132080" y="1563793"/>
                  </a:lnTo>
                  <a:lnTo>
                    <a:pt x="94858" y="1537483"/>
                  </a:lnTo>
                  <a:lnTo>
                    <a:pt x="62716" y="1505341"/>
                  </a:lnTo>
                  <a:lnTo>
                    <a:pt x="36406" y="1468120"/>
                  </a:lnTo>
                  <a:lnTo>
                    <a:pt x="16682" y="1426570"/>
                  </a:lnTo>
                  <a:lnTo>
                    <a:pt x="4296" y="138144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4162" y="1908809"/>
              <a:ext cx="858519" cy="563880"/>
            </a:xfrm>
            <a:custGeom>
              <a:avLst/>
              <a:gdLst/>
              <a:ahLst/>
              <a:cxnLst/>
              <a:rect l="l" t="t" r="r" b="b"/>
              <a:pathLst>
                <a:path w="858520" h="563880">
                  <a:moveTo>
                    <a:pt x="429005" y="0"/>
                  </a:moveTo>
                  <a:lnTo>
                    <a:pt x="370782" y="2573"/>
                  </a:lnTo>
                  <a:lnTo>
                    <a:pt x="314942" y="10071"/>
                  </a:lnTo>
                  <a:lnTo>
                    <a:pt x="261997" y="22157"/>
                  </a:lnTo>
                  <a:lnTo>
                    <a:pt x="212456" y="38495"/>
                  </a:lnTo>
                  <a:lnTo>
                    <a:pt x="166832" y="58748"/>
                  </a:lnTo>
                  <a:lnTo>
                    <a:pt x="125634" y="82581"/>
                  </a:lnTo>
                  <a:lnTo>
                    <a:pt x="89374" y="109658"/>
                  </a:lnTo>
                  <a:lnTo>
                    <a:pt x="58561" y="139643"/>
                  </a:lnTo>
                  <a:lnTo>
                    <a:pt x="33706" y="172200"/>
                  </a:lnTo>
                  <a:lnTo>
                    <a:pt x="15321" y="206992"/>
                  </a:lnTo>
                  <a:lnTo>
                    <a:pt x="3915" y="243684"/>
                  </a:lnTo>
                  <a:lnTo>
                    <a:pt x="0" y="281939"/>
                  </a:lnTo>
                  <a:lnTo>
                    <a:pt x="3915" y="320195"/>
                  </a:lnTo>
                  <a:lnTo>
                    <a:pt x="15321" y="356887"/>
                  </a:lnTo>
                  <a:lnTo>
                    <a:pt x="33706" y="391679"/>
                  </a:lnTo>
                  <a:lnTo>
                    <a:pt x="58561" y="424236"/>
                  </a:lnTo>
                  <a:lnTo>
                    <a:pt x="89374" y="454221"/>
                  </a:lnTo>
                  <a:lnTo>
                    <a:pt x="125634" y="481298"/>
                  </a:lnTo>
                  <a:lnTo>
                    <a:pt x="166832" y="505131"/>
                  </a:lnTo>
                  <a:lnTo>
                    <a:pt x="212456" y="525384"/>
                  </a:lnTo>
                  <a:lnTo>
                    <a:pt x="261997" y="541722"/>
                  </a:lnTo>
                  <a:lnTo>
                    <a:pt x="314942" y="553808"/>
                  </a:lnTo>
                  <a:lnTo>
                    <a:pt x="370782" y="561306"/>
                  </a:lnTo>
                  <a:lnTo>
                    <a:pt x="429005" y="563879"/>
                  </a:lnTo>
                  <a:lnTo>
                    <a:pt x="487229" y="561306"/>
                  </a:lnTo>
                  <a:lnTo>
                    <a:pt x="543069" y="553808"/>
                  </a:lnTo>
                  <a:lnTo>
                    <a:pt x="596014" y="541722"/>
                  </a:lnTo>
                  <a:lnTo>
                    <a:pt x="645555" y="525384"/>
                  </a:lnTo>
                  <a:lnTo>
                    <a:pt x="691179" y="505131"/>
                  </a:lnTo>
                  <a:lnTo>
                    <a:pt x="732377" y="481298"/>
                  </a:lnTo>
                  <a:lnTo>
                    <a:pt x="768637" y="454221"/>
                  </a:lnTo>
                  <a:lnTo>
                    <a:pt x="799450" y="424236"/>
                  </a:lnTo>
                  <a:lnTo>
                    <a:pt x="824305" y="391679"/>
                  </a:lnTo>
                  <a:lnTo>
                    <a:pt x="842690" y="356887"/>
                  </a:lnTo>
                  <a:lnTo>
                    <a:pt x="854096" y="320195"/>
                  </a:lnTo>
                  <a:lnTo>
                    <a:pt x="858012" y="281939"/>
                  </a:lnTo>
                  <a:lnTo>
                    <a:pt x="854096" y="243684"/>
                  </a:lnTo>
                  <a:lnTo>
                    <a:pt x="842690" y="206992"/>
                  </a:lnTo>
                  <a:lnTo>
                    <a:pt x="824305" y="172200"/>
                  </a:lnTo>
                  <a:lnTo>
                    <a:pt x="799450" y="139643"/>
                  </a:lnTo>
                  <a:lnTo>
                    <a:pt x="768637" y="109658"/>
                  </a:lnTo>
                  <a:lnTo>
                    <a:pt x="732377" y="82581"/>
                  </a:lnTo>
                  <a:lnTo>
                    <a:pt x="691179" y="58748"/>
                  </a:lnTo>
                  <a:lnTo>
                    <a:pt x="645555" y="38495"/>
                  </a:lnTo>
                  <a:lnTo>
                    <a:pt x="596014" y="22157"/>
                  </a:lnTo>
                  <a:lnTo>
                    <a:pt x="543069" y="10071"/>
                  </a:lnTo>
                  <a:lnTo>
                    <a:pt x="487229" y="2573"/>
                  </a:lnTo>
                  <a:lnTo>
                    <a:pt x="429005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44162" y="1908809"/>
              <a:ext cx="858519" cy="563880"/>
            </a:xfrm>
            <a:custGeom>
              <a:avLst/>
              <a:gdLst/>
              <a:ahLst/>
              <a:cxnLst/>
              <a:rect l="l" t="t" r="r" b="b"/>
              <a:pathLst>
                <a:path w="858520" h="563880">
                  <a:moveTo>
                    <a:pt x="0" y="281939"/>
                  </a:moveTo>
                  <a:lnTo>
                    <a:pt x="3915" y="243684"/>
                  </a:lnTo>
                  <a:lnTo>
                    <a:pt x="15321" y="206992"/>
                  </a:lnTo>
                  <a:lnTo>
                    <a:pt x="33706" y="172200"/>
                  </a:lnTo>
                  <a:lnTo>
                    <a:pt x="58561" y="139643"/>
                  </a:lnTo>
                  <a:lnTo>
                    <a:pt x="89374" y="109658"/>
                  </a:lnTo>
                  <a:lnTo>
                    <a:pt x="125634" y="82581"/>
                  </a:lnTo>
                  <a:lnTo>
                    <a:pt x="166832" y="58748"/>
                  </a:lnTo>
                  <a:lnTo>
                    <a:pt x="212456" y="38495"/>
                  </a:lnTo>
                  <a:lnTo>
                    <a:pt x="261997" y="22157"/>
                  </a:lnTo>
                  <a:lnTo>
                    <a:pt x="314942" y="10071"/>
                  </a:lnTo>
                  <a:lnTo>
                    <a:pt x="370782" y="2573"/>
                  </a:lnTo>
                  <a:lnTo>
                    <a:pt x="429005" y="0"/>
                  </a:lnTo>
                  <a:lnTo>
                    <a:pt x="487229" y="2573"/>
                  </a:lnTo>
                  <a:lnTo>
                    <a:pt x="543069" y="10071"/>
                  </a:lnTo>
                  <a:lnTo>
                    <a:pt x="596014" y="22157"/>
                  </a:lnTo>
                  <a:lnTo>
                    <a:pt x="645555" y="38495"/>
                  </a:lnTo>
                  <a:lnTo>
                    <a:pt x="691179" y="58748"/>
                  </a:lnTo>
                  <a:lnTo>
                    <a:pt x="732377" y="82581"/>
                  </a:lnTo>
                  <a:lnTo>
                    <a:pt x="768637" y="109658"/>
                  </a:lnTo>
                  <a:lnTo>
                    <a:pt x="799450" y="139643"/>
                  </a:lnTo>
                  <a:lnTo>
                    <a:pt x="824305" y="172200"/>
                  </a:lnTo>
                  <a:lnTo>
                    <a:pt x="842690" y="206992"/>
                  </a:lnTo>
                  <a:lnTo>
                    <a:pt x="854096" y="243684"/>
                  </a:lnTo>
                  <a:lnTo>
                    <a:pt x="858012" y="281939"/>
                  </a:lnTo>
                  <a:lnTo>
                    <a:pt x="854096" y="320195"/>
                  </a:lnTo>
                  <a:lnTo>
                    <a:pt x="842690" y="356887"/>
                  </a:lnTo>
                  <a:lnTo>
                    <a:pt x="824305" y="391679"/>
                  </a:lnTo>
                  <a:lnTo>
                    <a:pt x="799450" y="424236"/>
                  </a:lnTo>
                  <a:lnTo>
                    <a:pt x="768637" y="454221"/>
                  </a:lnTo>
                  <a:lnTo>
                    <a:pt x="732377" y="481298"/>
                  </a:lnTo>
                  <a:lnTo>
                    <a:pt x="691179" y="505131"/>
                  </a:lnTo>
                  <a:lnTo>
                    <a:pt x="645555" y="525384"/>
                  </a:lnTo>
                  <a:lnTo>
                    <a:pt x="596014" y="541722"/>
                  </a:lnTo>
                  <a:lnTo>
                    <a:pt x="543069" y="553808"/>
                  </a:lnTo>
                  <a:lnTo>
                    <a:pt x="487229" y="561306"/>
                  </a:lnTo>
                  <a:lnTo>
                    <a:pt x="429005" y="563879"/>
                  </a:lnTo>
                  <a:lnTo>
                    <a:pt x="370782" y="561306"/>
                  </a:lnTo>
                  <a:lnTo>
                    <a:pt x="314942" y="553808"/>
                  </a:lnTo>
                  <a:lnTo>
                    <a:pt x="261997" y="541722"/>
                  </a:lnTo>
                  <a:lnTo>
                    <a:pt x="212456" y="525384"/>
                  </a:lnTo>
                  <a:lnTo>
                    <a:pt x="166832" y="505131"/>
                  </a:lnTo>
                  <a:lnTo>
                    <a:pt x="125634" y="481298"/>
                  </a:lnTo>
                  <a:lnTo>
                    <a:pt x="89374" y="454221"/>
                  </a:lnTo>
                  <a:lnTo>
                    <a:pt x="58561" y="424236"/>
                  </a:lnTo>
                  <a:lnTo>
                    <a:pt x="33706" y="391679"/>
                  </a:lnTo>
                  <a:lnTo>
                    <a:pt x="15321" y="356887"/>
                  </a:lnTo>
                  <a:lnTo>
                    <a:pt x="3915" y="320195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4162" y="2765297"/>
              <a:ext cx="1173480" cy="565785"/>
            </a:xfrm>
            <a:custGeom>
              <a:avLst/>
              <a:gdLst/>
              <a:ahLst/>
              <a:cxnLst/>
              <a:rect l="l" t="t" r="r" b="b"/>
              <a:pathLst>
                <a:path w="1173479" h="565785">
                  <a:moveTo>
                    <a:pt x="586739" y="0"/>
                  </a:moveTo>
                  <a:lnTo>
                    <a:pt x="522798" y="1659"/>
                  </a:lnTo>
                  <a:lnTo>
                    <a:pt x="460853" y="6522"/>
                  </a:lnTo>
                  <a:lnTo>
                    <a:pt x="401263" y="14417"/>
                  </a:lnTo>
                  <a:lnTo>
                    <a:pt x="344384" y="25169"/>
                  </a:lnTo>
                  <a:lnTo>
                    <a:pt x="290576" y="38608"/>
                  </a:lnTo>
                  <a:lnTo>
                    <a:pt x="240194" y="54559"/>
                  </a:lnTo>
                  <a:lnTo>
                    <a:pt x="193598" y="72850"/>
                  </a:lnTo>
                  <a:lnTo>
                    <a:pt x="151144" y="93309"/>
                  </a:lnTo>
                  <a:lnTo>
                    <a:pt x="113190" y="115763"/>
                  </a:lnTo>
                  <a:lnTo>
                    <a:pt x="80094" y="140038"/>
                  </a:lnTo>
                  <a:lnTo>
                    <a:pt x="29906" y="193365"/>
                  </a:lnTo>
                  <a:lnTo>
                    <a:pt x="3442" y="251907"/>
                  </a:lnTo>
                  <a:lnTo>
                    <a:pt x="0" y="282701"/>
                  </a:lnTo>
                  <a:lnTo>
                    <a:pt x="3442" y="313496"/>
                  </a:lnTo>
                  <a:lnTo>
                    <a:pt x="29906" y="372038"/>
                  </a:lnTo>
                  <a:lnTo>
                    <a:pt x="80094" y="425365"/>
                  </a:lnTo>
                  <a:lnTo>
                    <a:pt x="113190" y="449640"/>
                  </a:lnTo>
                  <a:lnTo>
                    <a:pt x="151144" y="472094"/>
                  </a:lnTo>
                  <a:lnTo>
                    <a:pt x="193598" y="492553"/>
                  </a:lnTo>
                  <a:lnTo>
                    <a:pt x="240194" y="510844"/>
                  </a:lnTo>
                  <a:lnTo>
                    <a:pt x="290576" y="526795"/>
                  </a:lnTo>
                  <a:lnTo>
                    <a:pt x="344384" y="540234"/>
                  </a:lnTo>
                  <a:lnTo>
                    <a:pt x="401263" y="550986"/>
                  </a:lnTo>
                  <a:lnTo>
                    <a:pt x="460853" y="558881"/>
                  </a:lnTo>
                  <a:lnTo>
                    <a:pt x="522798" y="563744"/>
                  </a:lnTo>
                  <a:lnTo>
                    <a:pt x="586739" y="565403"/>
                  </a:lnTo>
                  <a:lnTo>
                    <a:pt x="650681" y="563744"/>
                  </a:lnTo>
                  <a:lnTo>
                    <a:pt x="712626" y="558881"/>
                  </a:lnTo>
                  <a:lnTo>
                    <a:pt x="772216" y="550986"/>
                  </a:lnTo>
                  <a:lnTo>
                    <a:pt x="829095" y="540234"/>
                  </a:lnTo>
                  <a:lnTo>
                    <a:pt x="882903" y="526795"/>
                  </a:lnTo>
                  <a:lnTo>
                    <a:pt x="933285" y="510844"/>
                  </a:lnTo>
                  <a:lnTo>
                    <a:pt x="979881" y="492553"/>
                  </a:lnTo>
                  <a:lnTo>
                    <a:pt x="1022335" y="472094"/>
                  </a:lnTo>
                  <a:lnTo>
                    <a:pt x="1060289" y="449640"/>
                  </a:lnTo>
                  <a:lnTo>
                    <a:pt x="1093385" y="425365"/>
                  </a:lnTo>
                  <a:lnTo>
                    <a:pt x="1143573" y="372038"/>
                  </a:lnTo>
                  <a:lnTo>
                    <a:pt x="1170037" y="313496"/>
                  </a:lnTo>
                  <a:lnTo>
                    <a:pt x="1173479" y="282701"/>
                  </a:lnTo>
                  <a:lnTo>
                    <a:pt x="1170037" y="251907"/>
                  </a:lnTo>
                  <a:lnTo>
                    <a:pt x="1143573" y="193365"/>
                  </a:lnTo>
                  <a:lnTo>
                    <a:pt x="1093385" y="140038"/>
                  </a:lnTo>
                  <a:lnTo>
                    <a:pt x="1060289" y="115763"/>
                  </a:lnTo>
                  <a:lnTo>
                    <a:pt x="1022335" y="93309"/>
                  </a:lnTo>
                  <a:lnTo>
                    <a:pt x="979881" y="72850"/>
                  </a:lnTo>
                  <a:lnTo>
                    <a:pt x="933285" y="54559"/>
                  </a:lnTo>
                  <a:lnTo>
                    <a:pt x="882903" y="38608"/>
                  </a:lnTo>
                  <a:lnTo>
                    <a:pt x="829095" y="25169"/>
                  </a:lnTo>
                  <a:lnTo>
                    <a:pt x="772216" y="14417"/>
                  </a:lnTo>
                  <a:lnTo>
                    <a:pt x="712626" y="6522"/>
                  </a:lnTo>
                  <a:lnTo>
                    <a:pt x="650681" y="1659"/>
                  </a:lnTo>
                  <a:lnTo>
                    <a:pt x="586739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4162" y="2765297"/>
              <a:ext cx="1173480" cy="565785"/>
            </a:xfrm>
            <a:custGeom>
              <a:avLst/>
              <a:gdLst/>
              <a:ahLst/>
              <a:cxnLst/>
              <a:rect l="l" t="t" r="r" b="b"/>
              <a:pathLst>
                <a:path w="1173479" h="565785">
                  <a:moveTo>
                    <a:pt x="0" y="282701"/>
                  </a:moveTo>
                  <a:lnTo>
                    <a:pt x="13530" y="222070"/>
                  </a:lnTo>
                  <a:lnTo>
                    <a:pt x="52214" y="165963"/>
                  </a:lnTo>
                  <a:lnTo>
                    <a:pt x="113190" y="115763"/>
                  </a:lnTo>
                  <a:lnTo>
                    <a:pt x="151144" y="93309"/>
                  </a:lnTo>
                  <a:lnTo>
                    <a:pt x="193598" y="72850"/>
                  </a:lnTo>
                  <a:lnTo>
                    <a:pt x="240194" y="54559"/>
                  </a:lnTo>
                  <a:lnTo>
                    <a:pt x="290576" y="38608"/>
                  </a:lnTo>
                  <a:lnTo>
                    <a:pt x="344384" y="25169"/>
                  </a:lnTo>
                  <a:lnTo>
                    <a:pt x="401263" y="14417"/>
                  </a:lnTo>
                  <a:lnTo>
                    <a:pt x="460853" y="6522"/>
                  </a:lnTo>
                  <a:lnTo>
                    <a:pt x="522798" y="1659"/>
                  </a:lnTo>
                  <a:lnTo>
                    <a:pt x="586739" y="0"/>
                  </a:lnTo>
                  <a:lnTo>
                    <a:pt x="650681" y="1659"/>
                  </a:lnTo>
                  <a:lnTo>
                    <a:pt x="712626" y="6522"/>
                  </a:lnTo>
                  <a:lnTo>
                    <a:pt x="772216" y="14417"/>
                  </a:lnTo>
                  <a:lnTo>
                    <a:pt x="829095" y="25169"/>
                  </a:lnTo>
                  <a:lnTo>
                    <a:pt x="882903" y="38608"/>
                  </a:lnTo>
                  <a:lnTo>
                    <a:pt x="933285" y="54559"/>
                  </a:lnTo>
                  <a:lnTo>
                    <a:pt x="979881" y="72850"/>
                  </a:lnTo>
                  <a:lnTo>
                    <a:pt x="1022335" y="93309"/>
                  </a:lnTo>
                  <a:lnTo>
                    <a:pt x="1060289" y="115763"/>
                  </a:lnTo>
                  <a:lnTo>
                    <a:pt x="1093385" y="140038"/>
                  </a:lnTo>
                  <a:lnTo>
                    <a:pt x="1143573" y="193365"/>
                  </a:lnTo>
                  <a:lnTo>
                    <a:pt x="1170037" y="251907"/>
                  </a:lnTo>
                  <a:lnTo>
                    <a:pt x="1173479" y="282701"/>
                  </a:lnTo>
                  <a:lnTo>
                    <a:pt x="1170037" y="313496"/>
                  </a:lnTo>
                  <a:lnTo>
                    <a:pt x="1143573" y="372038"/>
                  </a:lnTo>
                  <a:lnTo>
                    <a:pt x="1093385" y="425365"/>
                  </a:lnTo>
                  <a:lnTo>
                    <a:pt x="1060289" y="449640"/>
                  </a:lnTo>
                  <a:lnTo>
                    <a:pt x="1022335" y="472094"/>
                  </a:lnTo>
                  <a:lnTo>
                    <a:pt x="979881" y="492553"/>
                  </a:lnTo>
                  <a:lnTo>
                    <a:pt x="933285" y="510844"/>
                  </a:lnTo>
                  <a:lnTo>
                    <a:pt x="882903" y="526795"/>
                  </a:lnTo>
                  <a:lnTo>
                    <a:pt x="829095" y="540234"/>
                  </a:lnTo>
                  <a:lnTo>
                    <a:pt x="772216" y="550986"/>
                  </a:lnTo>
                  <a:lnTo>
                    <a:pt x="712626" y="558881"/>
                  </a:lnTo>
                  <a:lnTo>
                    <a:pt x="650681" y="563744"/>
                  </a:lnTo>
                  <a:lnTo>
                    <a:pt x="586739" y="565403"/>
                  </a:lnTo>
                  <a:lnTo>
                    <a:pt x="522798" y="563744"/>
                  </a:lnTo>
                  <a:lnTo>
                    <a:pt x="460853" y="558881"/>
                  </a:lnTo>
                  <a:lnTo>
                    <a:pt x="401263" y="550986"/>
                  </a:lnTo>
                  <a:lnTo>
                    <a:pt x="344384" y="540234"/>
                  </a:lnTo>
                  <a:lnTo>
                    <a:pt x="290576" y="526795"/>
                  </a:lnTo>
                  <a:lnTo>
                    <a:pt x="240194" y="510844"/>
                  </a:lnTo>
                  <a:lnTo>
                    <a:pt x="193598" y="492553"/>
                  </a:lnTo>
                  <a:lnTo>
                    <a:pt x="151144" y="472094"/>
                  </a:lnTo>
                  <a:lnTo>
                    <a:pt x="113190" y="449640"/>
                  </a:lnTo>
                  <a:lnTo>
                    <a:pt x="80094" y="425365"/>
                  </a:lnTo>
                  <a:lnTo>
                    <a:pt x="29906" y="372038"/>
                  </a:lnTo>
                  <a:lnTo>
                    <a:pt x="3442" y="313496"/>
                  </a:lnTo>
                  <a:lnTo>
                    <a:pt x="0" y="282701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24451" y="2822905"/>
            <a:ext cx="62611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int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erf</a:t>
            </a: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59844" y="1895792"/>
            <a:ext cx="940435" cy="589915"/>
            <a:chOff x="5359844" y="1895792"/>
            <a:chExt cx="940435" cy="589915"/>
          </a:xfrm>
        </p:grpSpPr>
        <p:sp>
          <p:nvSpPr>
            <p:cNvPr id="34" name="object 34"/>
            <p:cNvSpPr/>
            <p:nvPr/>
          </p:nvSpPr>
          <p:spPr>
            <a:xfrm>
              <a:off x="5372862" y="1908809"/>
              <a:ext cx="914400" cy="563880"/>
            </a:xfrm>
            <a:custGeom>
              <a:avLst/>
              <a:gdLst/>
              <a:ahLst/>
              <a:cxnLst/>
              <a:rect l="l" t="t" r="r" b="b"/>
              <a:pathLst>
                <a:path w="914400" h="563880">
                  <a:moveTo>
                    <a:pt x="457200" y="0"/>
                  </a:moveTo>
                  <a:lnTo>
                    <a:pt x="399855" y="2196"/>
                  </a:lnTo>
                  <a:lnTo>
                    <a:pt x="344634" y="8611"/>
                  </a:lnTo>
                  <a:lnTo>
                    <a:pt x="291967" y="18978"/>
                  </a:lnTo>
                  <a:lnTo>
                    <a:pt x="242280" y="33035"/>
                  </a:lnTo>
                  <a:lnTo>
                    <a:pt x="196004" y="50516"/>
                  </a:lnTo>
                  <a:lnTo>
                    <a:pt x="153566" y="71158"/>
                  </a:lnTo>
                  <a:lnTo>
                    <a:pt x="115396" y="94696"/>
                  </a:lnTo>
                  <a:lnTo>
                    <a:pt x="81922" y="120865"/>
                  </a:lnTo>
                  <a:lnTo>
                    <a:pt x="53573" y="149402"/>
                  </a:lnTo>
                  <a:lnTo>
                    <a:pt x="30778" y="180042"/>
                  </a:lnTo>
                  <a:lnTo>
                    <a:pt x="3562" y="246575"/>
                  </a:lnTo>
                  <a:lnTo>
                    <a:pt x="0" y="281939"/>
                  </a:lnTo>
                  <a:lnTo>
                    <a:pt x="3562" y="317304"/>
                  </a:lnTo>
                  <a:lnTo>
                    <a:pt x="30778" y="383837"/>
                  </a:lnTo>
                  <a:lnTo>
                    <a:pt x="53573" y="414477"/>
                  </a:lnTo>
                  <a:lnTo>
                    <a:pt x="81922" y="443014"/>
                  </a:lnTo>
                  <a:lnTo>
                    <a:pt x="115396" y="469183"/>
                  </a:lnTo>
                  <a:lnTo>
                    <a:pt x="153566" y="492721"/>
                  </a:lnTo>
                  <a:lnTo>
                    <a:pt x="196004" y="513363"/>
                  </a:lnTo>
                  <a:lnTo>
                    <a:pt x="242280" y="530844"/>
                  </a:lnTo>
                  <a:lnTo>
                    <a:pt x="291967" y="544901"/>
                  </a:lnTo>
                  <a:lnTo>
                    <a:pt x="344634" y="555268"/>
                  </a:lnTo>
                  <a:lnTo>
                    <a:pt x="399855" y="561683"/>
                  </a:lnTo>
                  <a:lnTo>
                    <a:pt x="457200" y="563879"/>
                  </a:lnTo>
                  <a:lnTo>
                    <a:pt x="514544" y="561683"/>
                  </a:lnTo>
                  <a:lnTo>
                    <a:pt x="569765" y="555268"/>
                  </a:lnTo>
                  <a:lnTo>
                    <a:pt x="622432" y="544901"/>
                  </a:lnTo>
                  <a:lnTo>
                    <a:pt x="672119" y="530844"/>
                  </a:lnTo>
                  <a:lnTo>
                    <a:pt x="718395" y="513363"/>
                  </a:lnTo>
                  <a:lnTo>
                    <a:pt x="760833" y="492721"/>
                  </a:lnTo>
                  <a:lnTo>
                    <a:pt x="799003" y="469183"/>
                  </a:lnTo>
                  <a:lnTo>
                    <a:pt x="832477" y="443014"/>
                  </a:lnTo>
                  <a:lnTo>
                    <a:pt x="860826" y="414477"/>
                  </a:lnTo>
                  <a:lnTo>
                    <a:pt x="883621" y="383837"/>
                  </a:lnTo>
                  <a:lnTo>
                    <a:pt x="910837" y="317304"/>
                  </a:lnTo>
                  <a:lnTo>
                    <a:pt x="914400" y="281939"/>
                  </a:lnTo>
                  <a:lnTo>
                    <a:pt x="910837" y="246575"/>
                  </a:lnTo>
                  <a:lnTo>
                    <a:pt x="883621" y="180042"/>
                  </a:lnTo>
                  <a:lnTo>
                    <a:pt x="860826" y="149402"/>
                  </a:lnTo>
                  <a:lnTo>
                    <a:pt x="832477" y="120865"/>
                  </a:lnTo>
                  <a:lnTo>
                    <a:pt x="799003" y="94696"/>
                  </a:lnTo>
                  <a:lnTo>
                    <a:pt x="760833" y="71158"/>
                  </a:lnTo>
                  <a:lnTo>
                    <a:pt x="718395" y="50516"/>
                  </a:lnTo>
                  <a:lnTo>
                    <a:pt x="672119" y="33035"/>
                  </a:lnTo>
                  <a:lnTo>
                    <a:pt x="622432" y="18978"/>
                  </a:lnTo>
                  <a:lnTo>
                    <a:pt x="569765" y="8611"/>
                  </a:lnTo>
                  <a:lnTo>
                    <a:pt x="514544" y="219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2862" y="1908809"/>
              <a:ext cx="914400" cy="563880"/>
            </a:xfrm>
            <a:custGeom>
              <a:avLst/>
              <a:gdLst/>
              <a:ahLst/>
              <a:cxnLst/>
              <a:rect l="l" t="t" r="r" b="b"/>
              <a:pathLst>
                <a:path w="914400" h="563880">
                  <a:moveTo>
                    <a:pt x="0" y="281939"/>
                  </a:moveTo>
                  <a:lnTo>
                    <a:pt x="13965" y="212522"/>
                  </a:lnTo>
                  <a:lnTo>
                    <a:pt x="53573" y="149402"/>
                  </a:lnTo>
                  <a:lnTo>
                    <a:pt x="81922" y="120865"/>
                  </a:lnTo>
                  <a:lnTo>
                    <a:pt x="115396" y="94696"/>
                  </a:lnTo>
                  <a:lnTo>
                    <a:pt x="153566" y="71158"/>
                  </a:lnTo>
                  <a:lnTo>
                    <a:pt x="196004" y="50516"/>
                  </a:lnTo>
                  <a:lnTo>
                    <a:pt x="242280" y="33035"/>
                  </a:lnTo>
                  <a:lnTo>
                    <a:pt x="291967" y="18978"/>
                  </a:lnTo>
                  <a:lnTo>
                    <a:pt x="344634" y="8611"/>
                  </a:lnTo>
                  <a:lnTo>
                    <a:pt x="399855" y="2196"/>
                  </a:lnTo>
                  <a:lnTo>
                    <a:pt x="457200" y="0"/>
                  </a:lnTo>
                  <a:lnTo>
                    <a:pt x="514544" y="2196"/>
                  </a:lnTo>
                  <a:lnTo>
                    <a:pt x="569765" y="8611"/>
                  </a:lnTo>
                  <a:lnTo>
                    <a:pt x="622432" y="18978"/>
                  </a:lnTo>
                  <a:lnTo>
                    <a:pt x="672119" y="33035"/>
                  </a:lnTo>
                  <a:lnTo>
                    <a:pt x="718395" y="50516"/>
                  </a:lnTo>
                  <a:lnTo>
                    <a:pt x="760833" y="71158"/>
                  </a:lnTo>
                  <a:lnTo>
                    <a:pt x="799003" y="94696"/>
                  </a:lnTo>
                  <a:lnTo>
                    <a:pt x="832477" y="120865"/>
                  </a:lnTo>
                  <a:lnTo>
                    <a:pt x="860826" y="149402"/>
                  </a:lnTo>
                  <a:lnTo>
                    <a:pt x="883621" y="180042"/>
                  </a:lnTo>
                  <a:lnTo>
                    <a:pt x="910837" y="246575"/>
                  </a:lnTo>
                  <a:lnTo>
                    <a:pt x="914400" y="281939"/>
                  </a:lnTo>
                  <a:lnTo>
                    <a:pt x="910837" y="317304"/>
                  </a:lnTo>
                  <a:lnTo>
                    <a:pt x="883621" y="383837"/>
                  </a:lnTo>
                  <a:lnTo>
                    <a:pt x="860826" y="414477"/>
                  </a:lnTo>
                  <a:lnTo>
                    <a:pt x="832477" y="443014"/>
                  </a:lnTo>
                  <a:lnTo>
                    <a:pt x="799003" y="469183"/>
                  </a:lnTo>
                  <a:lnTo>
                    <a:pt x="760833" y="492721"/>
                  </a:lnTo>
                  <a:lnTo>
                    <a:pt x="718395" y="513363"/>
                  </a:lnTo>
                  <a:lnTo>
                    <a:pt x="672119" y="530844"/>
                  </a:lnTo>
                  <a:lnTo>
                    <a:pt x="622432" y="544901"/>
                  </a:lnTo>
                  <a:lnTo>
                    <a:pt x="569765" y="555268"/>
                  </a:lnTo>
                  <a:lnTo>
                    <a:pt x="514544" y="561683"/>
                  </a:lnTo>
                  <a:lnTo>
                    <a:pt x="457200" y="563879"/>
                  </a:lnTo>
                  <a:lnTo>
                    <a:pt x="399855" y="561683"/>
                  </a:lnTo>
                  <a:lnTo>
                    <a:pt x="344634" y="555268"/>
                  </a:lnTo>
                  <a:lnTo>
                    <a:pt x="291967" y="544901"/>
                  </a:lnTo>
                  <a:lnTo>
                    <a:pt x="242280" y="530844"/>
                  </a:lnTo>
                  <a:lnTo>
                    <a:pt x="196004" y="513363"/>
                  </a:lnTo>
                  <a:lnTo>
                    <a:pt x="153566" y="492721"/>
                  </a:lnTo>
                  <a:lnTo>
                    <a:pt x="115396" y="469183"/>
                  </a:lnTo>
                  <a:lnTo>
                    <a:pt x="81922" y="443014"/>
                  </a:lnTo>
                  <a:lnTo>
                    <a:pt x="53573" y="414477"/>
                  </a:lnTo>
                  <a:lnTo>
                    <a:pt x="30778" y="383837"/>
                  </a:lnTo>
                  <a:lnTo>
                    <a:pt x="3562" y="317304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61585" y="2056841"/>
            <a:ext cx="14916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37212" y="2701988"/>
            <a:ext cx="1202690" cy="591820"/>
            <a:chOff x="5637212" y="2701988"/>
            <a:chExt cx="1202690" cy="591820"/>
          </a:xfrm>
        </p:grpSpPr>
        <p:sp>
          <p:nvSpPr>
            <p:cNvPr id="38" name="object 38"/>
            <p:cNvSpPr/>
            <p:nvPr/>
          </p:nvSpPr>
          <p:spPr>
            <a:xfrm>
              <a:off x="5650229" y="2715006"/>
              <a:ext cx="1176655" cy="565785"/>
            </a:xfrm>
            <a:custGeom>
              <a:avLst/>
              <a:gdLst/>
              <a:ahLst/>
              <a:cxnLst/>
              <a:rect l="l" t="t" r="r" b="b"/>
              <a:pathLst>
                <a:path w="1176654" h="565785">
                  <a:moveTo>
                    <a:pt x="588264" y="0"/>
                  </a:moveTo>
                  <a:lnTo>
                    <a:pt x="524170" y="1659"/>
                  </a:lnTo>
                  <a:lnTo>
                    <a:pt x="462074" y="6522"/>
                  </a:lnTo>
                  <a:lnTo>
                    <a:pt x="402336" y="14417"/>
                  </a:lnTo>
                  <a:lnTo>
                    <a:pt x="345313" y="25169"/>
                  </a:lnTo>
                  <a:lnTo>
                    <a:pt x="291366" y="38607"/>
                  </a:lnTo>
                  <a:lnTo>
                    <a:pt x="240852" y="54559"/>
                  </a:lnTo>
                  <a:lnTo>
                    <a:pt x="194132" y="72850"/>
                  </a:lnTo>
                  <a:lnTo>
                    <a:pt x="151564" y="93309"/>
                  </a:lnTo>
                  <a:lnTo>
                    <a:pt x="113507" y="115763"/>
                  </a:lnTo>
                  <a:lnTo>
                    <a:pt x="80320" y="140038"/>
                  </a:lnTo>
                  <a:lnTo>
                    <a:pt x="52362" y="165963"/>
                  </a:lnTo>
                  <a:lnTo>
                    <a:pt x="13569" y="222070"/>
                  </a:lnTo>
                  <a:lnTo>
                    <a:pt x="0" y="282702"/>
                  </a:lnTo>
                  <a:lnTo>
                    <a:pt x="3452" y="313496"/>
                  </a:lnTo>
                  <a:lnTo>
                    <a:pt x="29992" y="372038"/>
                  </a:lnTo>
                  <a:lnTo>
                    <a:pt x="80320" y="425365"/>
                  </a:lnTo>
                  <a:lnTo>
                    <a:pt x="113507" y="449640"/>
                  </a:lnTo>
                  <a:lnTo>
                    <a:pt x="151564" y="472094"/>
                  </a:lnTo>
                  <a:lnTo>
                    <a:pt x="194132" y="492553"/>
                  </a:lnTo>
                  <a:lnTo>
                    <a:pt x="240852" y="510844"/>
                  </a:lnTo>
                  <a:lnTo>
                    <a:pt x="291366" y="526796"/>
                  </a:lnTo>
                  <a:lnTo>
                    <a:pt x="345313" y="540234"/>
                  </a:lnTo>
                  <a:lnTo>
                    <a:pt x="402336" y="550986"/>
                  </a:lnTo>
                  <a:lnTo>
                    <a:pt x="462074" y="558881"/>
                  </a:lnTo>
                  <a:lnTo>
                    <a:pt x="524170" y="563744"/>
                  </a:lnTo>
                  <a:lnTo>
                    <a:pt x="588264" y="565404"/>
                  </a:lnTo>
                  <a:lnTo>
                    <a:pt x="652357" y="563744"/>
                  </a:lnTo>
                  <a:lnTo>
                    <a:pt x="714453" y="558881"/>
                  </a:lnTo>
                  <a:lnTo>
                    <a:pt x="774191" y="550986"/>
                  </a:lnTo>
                  <a:lnTo>
                    <a:pt x="831214" y="540234"/>
                  </a:lnTo>
                  <a:lnTo>
                    <a:pt x="885161" y="526796"/>
                  </a:lnTo>
                  <a:lnTo>
                    <a:pt x="935675" y="510844"/>
                  </a:lnTo>
                  <a:lnTo>
                    <a:pt x="982395" y="492553"/>
                  </a:lnTo>
                  <a:lnTo>
                    <a:pt x="1024963" y="472094"/>
                  </a:lnTo>
                  <a:lnTo>
                    <a:pt x="1063020" y="449640"/>
                  </a:lnTo>
                  <a:lnTo>
                    <a:pt x="1096207" y="425365"/>
                  </a:lnTo>
                  <a:lnTo>
                    <a:pt x="1124165" y="399440"/>
                  </a:lnTo>
                  <a:lnTo>
                    <a:pt x="1162958" y="343333"/>
                  </a:lnTo>
                  <a:lnTo>
                    <a:pt x="1176527" y="282702"/>
                  </a:lnTo>
                  <a:lnTo>
                    <a:pt x="1173075" y="251907"/>
                  </a:lnTo>
                  <a:lnTo>
                    <a:pt x="1146535" y="193365"/>
                  </a:lnTo>
                  <a:lnTo>
                    <a:pt x="1096207" y="140038"/>
                  </a:lnTo>
                  <a:lnTo>
                    <a:pt x="1063020" y="115763"/>
                  </a:lnTo>
                  <a:lnTo>
                    <a:pt x="1024963" y="93309"/>
                  </a:lnTo>
                  <a:lnTo>
                    <a:pt x="982395" y="72850"/>
                  </a:lnTo>
                  <a:lnTo>
                    <a:pt x="935675" y="54559"/>
                  </a:lnTo>
                  <a:lnTo>
                    <a:pt x="885161" y="38608"/>
                  </a:lnTo>
                  <a:lnTo>
                    <a:pt x="831214" y="25169"/>
                  </a:lnTo>
                  <a:lnTo>
                    <a:pt x="774191" y="14417"/>
                  </a:lnTo>
                  <a:lnTo>
                    <a:pt x="714453" y="6522"/>
                  </a:lnTo>
                  <a:lnTo>
                    <a:pt x="652357" y="1659"/>
                  </a:lnTo>
                  <a:lnTo>
                    <a:pt x="58826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50229" y="2715006"/>
              <a:ext cx="1176655" cy="565785"/>
            </a:xfrm>
            <a:custGeom>
              <a:avLst/>
              <a:gdLst/>
              <a:ahLst/>
              <a:cxnLst/>
              <a:rect l="l" t="t" r="r" b="b"/>
              <a:pathLst>
                <a:path w="1176654" h="565785">
                  <a:moveTo>
                    <a:pt x="0" y="282702"/>
                  </a:moveTo>
                  <a:lnTo>
                    <a:pt x="13569" y="222070"/>
                  </a:lnTo>
                  <a:lnTo>
                    <a:pt x="52362" y="165963"/>
                  </a:lnTo>
                  <a:lnTo>
                    <a:pt x="80320" y="140038"/>
                  </a:lnTo>
                  <a:lnTo>
                    <a:pt x="113507" y="115763"/>
                  </a:lnTo>
                  <a:lnTo>
                    <a:pt x="151564" y="93309"/>
                  </a:lnTo>
                  <a:lnTo>
                    <a:pt x="194132" y="72850"/>
                  </a:lnTo>
                  <a:lnTo>
                    <a:pt x="240852" y="54559"/>
                  </a:lnTo>
                  <a:lnTo>
                    <a:pt x="291366" y="38607"/>
                  </a:lnTo>
                  <a:lnTo>
                    <a:pt x="345313" y="25169"/>
                  </a:lnTo>
                  <a:lnTo>
                    <a:pt x="402336" y="14417"/>
                  </a:lnTo>
                  <a:lnTo>
                    <a:pt x="462074" y="6522"/>
                  </a:lnTo>
                  <a:lnTo>
                    <a:pt x="524170" y="1659"/>
                  </a:lnTo>
                  <a:lnTo>
                    <a:pt x="588264" y="0"/>
                  </a:lnTo>
                  <a:lnTo>
                    <a:pt x="652357" y="1659"/>
                  </a:lnTo>
                  <a:lnTo>
                    <a:pt x="714453" y="6522"/>
                  </a:lnTo>
                  <a:lnTo>
                    <a:pt x="774191" y="14417"/>
                  </a:lnTo>
                  <a:lnTo>
                    <a:pt x="831214" y="25169"/>
                  </a:lnTo>
                  <a:lnTo>
                    <a:pt x="885161" y="38608"/>
                  </a:lnTo>
                  <a:lnTo>
                    <a:pt x="935675" y="54559"/>
                  </a:lnTo>
                  <a:lnTo>
                    <a:pt x="982395" y="72850"/>
                  </a:lnTo>
                  <a:lnTo>
                    <a:pt x="1024963" y="93309"/>
                  </a:lnTo>
                  <a:lnTo>
                    <a:pt x="1063020" y="115763"/>
                  </a:lnTo>
                  <a:lnTo>
                    <a:pt x="1096207" y="140038"/>
                  </a:lnTo>
                  <a:lnTo>
                    <a:pt x="1124165" y="165963"/>
                  </a:lnTo>
                  <a:lnTo>
                    <a:pt x="1162958" y="222070"/>
                  </a:lnTo>
                  <a:lnTo>
                    <a:pt x="1176527" y="282702"/>
                  </a:lnTo>
                  <a:lnTo>
                    <a:pt x="1173075" y="313496"/>
                  </a:lnTo>
                  <a:lnTo>
                    <a:pt x="1146535" y="372038"/>
                  </a:lnTo>
                  <a:lnTo>
                    <a:pt x="1096207" y="425365"/>
                  </a:lnTo>
                  <a:lnTo>
                    <a:pt x="1063020" y="449640"/>
                  </a:lnTo>
                  <a:lnTo>
                    <a:pt x="1024963" y="472094"/>
                  </a:lnTo>
                  <a:lnTo>
                    <a:pt x="982395" y="492553"/>
                  </a:lnTo>
                  <a:lnTo>
                    <a:pt x="935675" y="510844"/>
                  </a:lnTo>
                  <a:lnTo>
                    <a:pt x="885161" y="526796"/>
                  </a:lnTo>
                  <a:lnTo>
                    <a:pt x="831214" y="540234"/>
                  </a:lnTo>
                  <a:lnTo>
                    <a:pt x="774191" y="550986"/>
                  </a:lnTo>
                  <a:lnTo>
                    <a:pt x="714453" y="558881"/>
                  </a:lnTo>
                  <a:lnTo>
                    <a:pt x="652357" y="563744"/>
                  </a:lnTo>
                  <a:lnTo>
                    <a:pt x="588264" y="565404"/>
                  </a:lnTo>
                  <a:lnTo>
                    <a:pt x="524170" y="563744"/>
                  </a:lnTo>
                  <a:lnTo>
                    <a:pt x="462074" y="558881"/>
                  </a:lnTo>
                  <a:lnTo>
                    <a:pt x="402336" y="550986"/>
                  </a:lnTo>
                  <a:lnTo>
                    <a:pt x="345313" y="540234"/>
                  </a:lnTo>
                  <a:lnTo>
                    <a:pt x="291366" y="526796"/>
                  </a:lnTo>
                  <a:lnTo>
                    <a:pt x="240852" y="510844"/>
                  </a:lnTo>
                  <a:lnTo>
                    <a:pt x="194132" y="492553"/>
                  </a:lnTo>
                  <a:lnTo>
                    <a:pt x="151564" y="472094"/>
                  </a:lnTo>
                  <a:lnTo>
                    <a:pt x="113507" y="449640"/>
                  </a:lnTo>
                  <a:lnTo>
                    <a:pt x="80320" y="425365"/>
                  </a:lnTo>
                  <a:lnTo>
                    <a:pt x="52362" y="399440"/>
                  </a:lnTo>
                  <a:lnTo>
                    <a:pt x="13569" y="343333"/>
                  </a:lnTo>
                  <a:lnTo>
                    <a:pt x="0" y="282702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1408" y="2772867"/>
            <a:ext cx="62611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int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erf</a:t>
            </a: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02244" y="3780980"/>
            <a:ext cx="2540635" cy="1969135"/>
            <a:chOff x="1702244" y="3780980"/>
            <a:chExt cx="2540635" cy="1969135"/>
          </a:xfrm>
        </p:grpSpPr>
        <p:sp>
          <p:nvSpPr>
            <p:cNvPr id="42" name="object 42"/>
            <p:cNvSpPr/>
            <p:nvPr/>
          </p:nvSpPr>
          <p:spPr>
            <a:xfrm>
              <a:off x="1715262" y="3793997"/>
              <a:ext cx="2514600" cy="1943100"/>
            </a:xfrm>
            <a:custGeom>
              <a:avLst/>
              <a:gdLst/>
              <a:ahLst/>
              <a:cxnLst/>
              <a:rect l="l" t="t" r="r" b="b"/>
              <a:pathLst>
                <a:path w="2514600" h="1943100">
                  <a:moveTo>
                    <a:pt x="2190750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49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2190750" y="1943100"/>
                  </a:lnTo>
                  <a:lnTo>
                    <a:pt x="2238596" y="1939588"/>
                  </a:lnTo>
                  <a:lnTo>
                    <a:pt x="2284267" y="1929388"/>
                  </a:lnTo>
                  <a:lnTo>
                    <a:pt x="2327259" y="1913000"/>
                  </a:lnTo>
                  <a:lnTo>
                    <a:pt x="2367071" y="1890924"/>
                  </a:lnTo>
                  <a:lnTo>
                    <a:pt x="2403202" y="1863663"/>
                  </a:lnTo>
                  <a:lnTo>
                    <a:pt x="2435151" y="1831718"/>
                  </a:lnTo>
                  <a:lnTo>
                    <a:pt x="2462415" y="1795588"/>
                  </a:lnTo>
                  <a:lnTo>
                    <a:pt x="2484493" y="1755775"/>
                  </a:lnTo>
                  <a:lnTo>
                    <a:pt x="2500885" y="1712780"/>
                  </a:lnTo>
                  <a:lnTo>
                    <a:pt x="2511087" y="1667105"/>
                  </a:lnTo>
                  <a:lnTo>
                    <a:pt x="2514600" y="1619249"/>
                  </a:lnTo>
                  <a:lnTo>
                    <a:pt x="2514600" y="323850"/>
                  </a:lnTo>
                  <a:lnTo>
                    <a:pt x="2511087" y="276003"/>
                  </a:lnTo>
                  <a:lnTo>
                    <a:pt x="2500885" y="230332"/>
                  </a:lnTo>
                  <a:lnTo>
                    <a:pt x="2484493" y="187340"/>
                  </a:lnTo>
                  <a:lnTo>
                    <a:pt x="2462415" y="147528"/>
                  </a:lnTo>
                  <a:lnTo>
                    <a:pt x="2435151" y="111397"/>
                  </a:lnTo>
                  <a:lnTo>
                    <a:pt x="2403202" y="79448"/>
                  </a:lnTo>
                  <a:lnTo>
                    <a:pt x="2367071" y="52184"/>
                  </a:lnTo>
                  <a:lnTo>
                    <a:pt x="2327259" y="30106"/>
                  </a:lnTo>
                  <a:lnTo>
                    <a:pt x="2284267" y="13714"/>
                  </a:lnTo>
                  <a:lnTo>
                    <a:pt x="2238596" y="3512"/>
                  </a:lnTo>
                  <a:lnTo>
                    <a:pt x="219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15262" y="3793997"/>
              <a:ext cx="2514600" cy="1943100"/>
            </a:xfrm>
            <a:custGeom>
              <a:avLst/>
              <a:gdLst/>
              <a:ahLst/>
              <a:cxnLst/>
              <a:rect l="l" t="t" r="r" b="b"/>
              <a:pathLst>
                <a:path w="251460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2190750" y="0"/>
                  </a:lnTo>
                  <a:lnTo>
                    <a:pt x="2238596" y="3512"/>
                  </a:lnTo>
                  <a:lnTo>
                    <a:pt x="2284267" y="13714"/>
                  </a:lnTo>
                  <a:lnTo>
                    <a:pt x="2327259" y="30106"/>
                  </a:lnTo>
                  <a:lnTo>
                    <a:pt x="2367071" y="52184"/>
                  </a:lnTo>
                  <a:lnTo>
                    <a:pt x="2403202" y="79448"/>
                  </a:lnTo>
                  <a:lnTo>
                    <a:pt x="2435151" y="111397"/>
                  </a:lnTo>
                  <a:lnTo>
                    <a:pt x="2462415" y="147528"/>
                  </a:lnTo>
                  <a:lnTo>
                    <a:pt x="2484493" y="187340"/>
                  </a:lnTo>
                  <a:lnTo>
                    <a:pt x="2500885" y="230332"/>
                  </a:lnTo>
                  <a:lnTo>
                    <a:pt x="2511087" y="276003"/>
                  </a:lnTo>
                  <a:lnTo>
                    <a:pt x="2514600" y="323850"/>
                  </a:lnTo>
                  <a:lnTo>
                    <a:pt x="2514600" y="1619249"/>
                  </a:lnTo>
                  <a:lnTo>
                    <a:pt x="2511087" y="1667105"/>
                  </a:lnTo>
                  <a:lnTo>
                    <a:pt x="2500885" y="1712780"/>
                  </a:lnTo>
                  <a:lnTo>
                    <a:pt x="2484493" y="1755775"/>
                  </a:lnTo>
                  <a:lnTo>
                    <a:pt x="2462415" y="1795588"/>
                  </a:lnTo>
                  <a:lnTo>
                    <a:pt x="2435151" y="1831718"/>
                  </a:lnTo>
                  <a:lnTo>
                    <a:pt x="2403202" y="1863663"/>
                  </a:lnTo>
                  <a:lnTo>
                    <a:pt x="2367071" y="1890924"/>
                  </a:lnTo>
                  <a:lnTo>
                    <a:pt x="2327259" y="1913000"/>
                  </a:lnTo>
                  <a:lnTo>
                    <a:pt x="2284267" y="1929388"/>
                  </a:lnTo>
                  <a:lnTo>
                    <a:pt x="2238596" y="1939588"/>
                  </a:lnTo>
                  <a:lnTo>
                    <a:pt x="2190750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49"/>
                  </a:lnTo>
                  <a:lnTo>
                    <a:pt x="0" y="32385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74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428244" y="0"/>
                  </a:moveTo>
                  <a:lnTo>
                    <a:pt x="374533" y="2672"/>
                  </a:lnTo>
                  <a:lnTo>
                    <a:pt x="322811" y="10473"/>
                  </a:lnTo>
                  <a:lnTo>
                    <a:pt x="273480" y="23083"/>
                  </a:lnTo>
                  <a:lnTo>
                    <a:pt x="226941" y="40180"/>
                  </a:lnTo>
                  <a:lnTo>
                    <a:pt x="183595" y="61442"/>
                  </a:lnTo>
                  <a:lnTo>
                    <a:pt x="143845" y="86547"/>
                  </a:lnTo>
                  <a:lnTo>
                    <a:pt x="108092" y="115175"/>
                  </a:lnTo>
                  <a:lnTo>
                    <a:pt x="76737" y="147003"/>
                  </a:lnTo>
                  <a:lnTo>
                    <a:pt x="50183" y="181710"/>
                  </a:lnTo>
                  <a:lnTo>
                    <a:pt x="28830" y="218975"/>
                  </a:lnTo>
                  <a:lnTo>
                    <a:pt x="13081" y="258476"/>
                  </a:lnTo>
                  <a:lnTo>
                    <a:pt x="3337" y="299891"/>
                  </a:lnTo>
                  <a:lnTo>
                    <a:pt x="0" y="342900"/>
                  </a:lnTo>
                  <a:lnTo>
                    <a:pt x="3337" y="385908"/>
                  </a:lnTo>
                  <a:lnTo>
                    <a:pt x="13081" y="427323"/>
                  </a:lnTo>
                  <a:lnTo>
                    <a:pt x="28830" y="466824"/>
                  </a:lnTo>
                  <a:lnTo>
                    <a:pt x="50183" y="504089"/>
                  </a:lnTo>
                  <a:lnTo>
                    <a:pt x="76737" y="538796"/>
                  </a:lnTo>
                  <a:lnTo>
                    <a:pt x="108092" y="570624"/>
                  </a:lnTo>
                  <a:lnTo>
                    <a:pt x="143845" y="599252"/>
                  </a:lnTo>
                  <a:lnTo>
                    <a:pt x="183595" y="624357"/>
                  </a:lnTo>
                  <a:lnTo>
                    <a:pt x="226941" y="645619"/>
                  </a:lnTo>
                  <a:lnTo>
                    <a:pt x="273480" y="662716"/>
                  </a:lnTo>
                  <a:lnTo>
                    <a:pt x="322811" y="675326"/>
                  </a:lnTo>
                  <a:lnTo>
                    <a:pt x="374533" y="683127"/>
                  </a:lnTo>
                  <a:lnTo>
                    <a:pt x="428244" y="685800"/>
                  </a:lnTo>
                  <a:lnTo>
                    <a:pt x="481954" y="683127"/>
                  </a:lnTo>
                  <a:lnTo>
                    <a:pt x="533676" y="675326"/>
                  </a:lnTo>
                  <a:lnTo>
                    <a:pt x="583007" y="662716"/>
                  </a:lnTo>
                  <a:lnTo>
                    <a:pt x="629546" y="645619"/>
                  </a:lnTo>
                  <a:lnTo>
                    <a:pt x="672892" y="624357"/>
                  </a:lnTo>
                  <a:lnTo>
                    <a:pt x="712642" y="599252"/>
                  </a:lnTo>
                  <a:lnTo>
                    <a:pt x="748395" y="570624"/>
                  </a:lnTo>
                  <a:lnTo>
                    <a:pt x="779750" y="538796"/>
                  </a:lnTo>
                  <a:lnTo>
                    <a:pt x="806304" y="504089"/>
                  </a:lnTo>
                  <a:lnTo>
                    <a:pt x="827657" y="466824"/>
                  </a:lnTo>
                  <a:lnTo>
                    <a:pt x="843406" y="427323"/>
                  </a:lnTo>
                  <a:lnTo>
                    <a:pt x="853150" y="385908"/>
                  </a:lnTo>
                  <a:lnTo>
                    <a:pt x="856488" y="342900"/>
                  </a:lnTo>
                  <a:lnTo>
                    <a:pt x="853150" y="299891"/>
                  </a:lnTo>
                  <a:lnTo>
                    <a:pt x="843406" y="258476"/>
                  </a:lnTo>
                  <a:lnTo>
                    <a:pt x="827657" y="218975"/>
                  </a:lnTo>
                  <a:lnTo>
                    <a:pt x="806304" y="181710"/>
                  </a:lnTo>
                  <a:lnTo>
                    <a:pt x="779750" y="147003"/>
                  </a:lnTo>
                  <a:lnTo>
                    <a:pt x="748395" y="115175"/>
                  </a:lnTo>
                  <a:lnTo>
                    <a:pt x="712642" y="86547"/>
                  </a:lnTo>
                  <a:lnTo>
                    <a:pt x="672892" y="61442"/>
                  </a:lnTo>
                  <a:lnTo>
                    <a:pt x="629546" y="40180"/>
                  </a:lnTo>
                  <a:lnTo>
                    <a:pt x="583007" y="23083"/>
                  </a:lnTo>
                  <a:lnTo>
                    <a:pt x="533676" y="10473"/>
                  </a:lnTo>
                  <a:lnTo>
                    <a:pt x="481954" y="2672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874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0" y="342900"/>
                  </a:moveTo>
                  <a:lnTo>
                    <a:pt x="3337" y="299891"/>
                  </a:lnTo>
                  <a:lnTo>
                    <a:pt x="13081" y="258476"/>
                  </a:lnTo>
                  <a:lnTo>
                    <a:pt x="28830" y="218975"/>
                  </a:lnTo>
                  <a:lnTo>
                    <a:pt x="50183" y="181710"/>
                  </a:lnTo>
                  <a:lnTo>
                    <a:pt x="76737" y="147003"/>
                  </a:lnTo>
                  <a:lnTo>
                    <a:pt x="108092" y="115175"/>
                  </a:lnTo>
                  <a:lnTo>
                    <a:pt x="143845" y="86547"/>
                  </a:lnTo>
                  <a:lnTo>
                    <a:pt x="183595" y="61442"/>
                  </a:lnTo>
                  <a:lnTo>
                    <a:pt x="226941" y="40180"/>
                  </a:lnTo>
                  <a:lnTo>
                    <a:pt x="273480" y="23083"/>
                  </a:lnTo>
                  <a:lnTo>
                    <a:pt x="322811" y="10473"/>
                  </a:lnTo>
                  <a:lnTo>
                    <a:pt x="374533" y="2672"/>
                  </a:lnTo>
                  <a:lnTo>
                    <a:pt x="428244" y="0"/>
                  </a:lnTo>
                  <a:lnTo>
                    <a:pt x="481954" y="2672"/>
                  </a:lnTo>
                  <a:lnTo>
                    <a:pt x="533676" y="10473"/>
                  </a:lnTo>
                  <a:lnTo>
                    <a:pt x="583007" y="23083"/>
                  </a:lnTo>
                  <a:lnTo>
                    <a:pt x="629546" y="40180"/>
                  </a:lnTo>
                  <a:lnTo>
                    <a:pt x="672892" y="61442"/>
                  </a:lnTo>
                  <a:lnTo>
                    <a:pt x="712642" y="86547"/>
                  </a:lnTo>
                  <a:lnTo>
                    <a:pt x="748395" y="115175"/>
                  </a:lnTo>
                  <a:lnTo>
                    <a:pt x="779750" y="147003"/>
                  </a:lnTo>
                  <a:lnTo>
                    <a:pt x="806304" y="181710"/>
                  </a:lnTo>
                  <a:lnTo>
                    <a:pt x="827657" y="218975"/>
                  </a:lnTo>
                  <a:lnTo>
                    <a:pt x="843406" y="258476"/>
                  </a:lnTo>
                  <a:lnTo>
                    <a:pt x="853150" y="299891"/>
                  </a:lnTo>
                  <a:lnTo>
                    <a:pt x="856488" y="342900"/>
                  </a:lnTo>
                  <a:lnTo>
                    <a:pt x="853150" y="385908"/>
                  </a:lnTo>
                  <a:lnTo>
                    <a:pt x="843406" y="427323"/>
                  </a:lnTo>
                  <a:lnTo>
                    <a:pt x="827657" y="466824"/>
                  </a:lnTo>
                  <a:lnTo>
                    <a:pt x="806304" y="504089"/>
                  </a:lnTo>
                  <a:lnTo>
                    <a:pt x="779750" y="538796"/>
                  </a:lnTo>
                  <a:lnTo>
                    <a:pt x="748395" y="570624"/>
                  </a:lnTo>
                  <a:lnTo>
                    <a:pt x="712642" y="599252"/>
                  </a:lnTo>
                  <a:lnTo>
                    <a:pt x="672892" y="624357"/>
                  </a:lnTo>
                  <a:lnTo>
                    <a:pt x="629546" y="645619"/>
                  </a:lnTo>
                  <a:lnTo>
                    <a:pt x="583007" y="662716"/>
                  </a:lnTo>
                  <a:lnTo>
                    <a:pt x="533676" y="675326"/>
                  </a:lnTo>
                  <a:lnTo>
                    <a:pt x="481954" y="683127"/>
                  </a:lnTo>
                  <a:lnTo>
                    <a:pt x="428244" y="685800"/>
                  </a:lnTo>
                  <a:lnTo>
                    <a:pt x="374533" y="683127"/>
                  </a:lnTo>
                  <a:lnTo>
                    <a:pt x="322811" y="675326"/>
                  </a:lnTo>
                  <a:lnTo>
                    <a:pt x="273480" y="662716"/>
                  </a:lnTo>
                  <a:lnTo>
                    <a:pt x="226941" y="645619"/>
                  </a:lnTo>
                  <a:lnTo>
                    <a:pt x="183595" y="624357"/>
                  </a:lnTo>
                  <a:lnTo>
                    <a:pt x="143845" y="599252"/>
                  </a:lnTo>
                  <a:lnTo>
                    <a:pt x="108092" y="570624"/>
                  </a:lnTo>
                  <a:lnTo>
                    <a:pt x="76737" y="538796"/>
                  </a:lnTo>
                  <a:lnTo>
                    <a:pt x="50183" y="504089"/>
                  </a:lnTo>
                  <a:lnTo>
                    <a:pt x="28830" y="466824"/>
                  </a:lnTo>
                  <a:lnTo>
                    <a:pt x="13081" y="427323"/>
                  </a:lnTo>
                  <a:lnTo>
                    <a:pt x="3337" y="385908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7746" y="4766309"/>
              <a:ext cx="1150620" cy="685800"/>
            </a:xfrm>
            <a:custGeom>
              <a:avLst/>
              <a:gdLst/>
              <a:ahLst/>
              <a:cxnLst/>
              <a:rect l="l" t="t" r="r" b="b"/>
              <a:pathLst>
                <a:path w="1150620" h="685800">
                  <a:moveTo>
                    <a:pt x="575310" y="0"/>
                  </a:moveTo>
                  <a:lnTo>
                    <a:pt x="516484" y="1770"/>
                  </a:lnTo>
                  <a:lnTo>
                    <a:pt x="459359" y="6967"/>
                  </a:lnTo>
                  <a:lnTo>
                    <a:pt x="404223" y="15417"/>
                  </a:lnTo>
                  <a:lnTo>
                    <a:pt x="351365" y="26949"/>
                  </a:lnTo>
                  <a:lnTo>
                    <a:pt x="301074" y="41390"/>
                  </a:lnTo>
                  <a:lnTo>
                    <a:pt x="253640" y="58567"/>
                  </a:lnTo>
                  <a:lnTo>
                    <a:pt x="209351" y="78308"/>
                  </a:lnTo>
                  <a:lnTo>
                    <a:pt x="168497" y="100441"/>
                  </a:lnTo>
                  <a:lnTo>
                    <a:pt x="131366" y="124792"/>
                  </a:lnTo>
                  <a:lnTo>
                    <a:pt x="98248" y="151190"/>
                  </a:lnTo>
                  <a:lnTo>
                    <a:pt x="69432" y="179462"/>
                  </a:lnTo>
                  <a:lnTo>
                    <a:pt x="45208" y="209436"/>
                  </a:lnTo>
                  <a:lnTo>
                    <a:pt x="11687" y="273799"/>
                  </a:lnTo>
                  <a:lnTo>
                    <a:pt x="0" y="342900"/>
                  </a:lnTo>
                  <a:lnTo>
                    <a:pt x="2970" y="377955"/>
                  </a:lnTo>
                  <a:lnTo>
                    <a:pt x="25863" y="444860"/>
                  </a:lnTo>
                  <a:lnTo>
                    <a:pt x="69432" y="506337"/>
                  </a:lnTo>
                  <a:lnTo>
                    <a:pt x="98248" y="534609"/>
                  </a:lnTo>
                  <a:lnTo>
                    <a:pt x="131366" y="561007"/>
                  </a:lnTo>
                  <a:lnTo>
                    <a:pt x="168497" y="585358"/>
                  </a:lnTo>
                  <a:lnTo>
                    <a:pt x="209351" y="607491"/>
                  </a:lnTo>
                  <a:lnTo>
                    <a:pt x="253640" y="627232"/>
                  </a:lnTo>
                  <a:lnTo>
                    <a:pt x="301074" y="644409"/>
                  </a:lnTo>
                  <a:lnTo>
                    <a:pt x="351365" y="658850"/>
                  </a:lnTo>
                  <a:lnTo>
                    <a:pt x="404223" y="670382"/>
                  </a:lnTo>
                  <a:lnTo>
                    <a:pt x="459359" y="678832"/>
                  </a:lnTo>
                  <a:lnTo>
                    <a:pt x="516484" y="684029"/>
                  </a:lnTo>
                  <a:lnTo>
                    <a:pt x="575310" y="685799"/>
                  </a:lnTo>
                  <a:lnTo>
                    <a:pt x="634135" y="684029"/>
                  </a:lnTo>
                  <a:lnTo>
                    <a:pt x="691260" y="678832"/>
                  </a:lnTo>
                  <a:lnTo>
                    <a:pt x="746396" y="670382"/>
                  </a:lnTo>
                  <a:lnTo>
                    <a:pt x="799254" y="658850"/>
                  </a:lnTo>
                  <a:lnTo>
                    <a:pt x="849545" y="644409"/>
                  </a:lnTo>
                  <a:lnTo>
                    <a:pt x="896979" y="627232"/>
                  </a:lnTo>
                  <a:lnTo>
                    <a:pt x="941268" y="607491"/>
                  </a:lnTo>
                  <a:lnTo>
                    <a:pt x="982122" y="585358"/>
                  </a:lnTo>
                  <a:lnTo>
                    <a:pt x="1019253" y="561007"/>
                  </a:lnTo>
                  <a:lnTo>
                    <a:pt x="1052371" y="534609"/>
                  </a:lnTo>
                  <a:lnTo>
                    <a:pt x="1081187" y="506337"/>
                  </a:lnTo>
                  <a:lnTo>
                    <a:pt x="1105411" y="476363"/>
                  </a:lnTo>
                  <a:lnTo>
                    <a:pt x="1138932" y="412000"/>
                  </a:lnTo>
                  <a:lnTo>
                    <a:pt x="1150620" y="342900"/>
                  </a:lnTo>
                  <a:lnTo>
                    <a:pt x="1147649" y="307844"/>
                  </a:lnTo>
                  <a:lnTo>
                    <a:pt x="1124756" y="240939"/>
                  </a:lnTo>
                  <a:lnTo>
                    <a:pt x="1081187" y="179462"/>
                  </a:lnTo>
                  <a:lnTo>
                    <a:pt x="1052371" y="151190"/>
                  </a:lnTo>
                  <a:lnTo>
                    <a:pt x="1019253" y="124792"/>
                  </a:lnTo>
                  <a:lnTo>
                    <a:pt x="982122" y="100441"/>
                  </a:lnTo>
                  <a:lnTo>
                    <a:pt x="941268" y="78308"/>
                  </a:lnTo>
                  <a:lnTo>
                    <a:pt x="896979" y="58567"/>
                  </a:lnTo>
                  <a:lnTo>
                    <a:pt x="849545" y="41390"/>
                  </a:lnTo>
                  <a:lnTo>
                    <a:pt x="799254" y="26949"/>
                  </a:lnTo>
                  <a:lnTo>
                    <a:pt x="746396" y="15417"/>
                  </a:lnTo>
                  <a:lnTo>
                    <a:pt x="691260" y="6967"/>
                  </a:lnTo>
                  <a:lnTo>
                    <a:pt x="634135" y="1770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7746" y="4766309"/>
              <a:ext cx="1150620" cy="685800"/>
            </a:xfrm>
            <a:custGeom>
              <a:avLst/>
              <a:gdLst/>
              <a:ahLst/>
              <a:cxnLst/>
              <a:rect l="l" t="t" r="r" b="b"/>
              <a:pathLst>
                <a:path w="1150620" h="685800">
                  <a:moveTo>
                    <a:pt x="0" y="342900"/>
                  </a:moveTo>
                  <a:lnTo>
                    <a:pt x="11687" y="273799"/>
                  </a:lnTo>
                  <a:lnTo>
                    <a:pt x="45208" y="209436"/>
                  </a:lnTo>
                  <a:lnTo>
                    <a:pt x="69432" y="179462"/>
                  </a:lnTo>
                  <a:lnTo>
                    <a:pt x="98248" y="151190"/>
                  </a:lnTo>
                  <a:lnTo>
                    <a:pt x="131366" y="124792"/>
                  </a:lnTo>
                  <a:lnTo>
                    <a:pt x="168497" y="100441"/>
                  </a:lnTo>
                  <a:lnTo>
                    <a:pt x="209351" y="78308"/>
                  </a:lnTo>
                  <a:lnTo>
                    <a:pt x="253640" y="58567"/>
                  </a:lnTo>
                  <a:lnTo>
                    <a:pt x="301074" y="41390"/>
                  </a:lnTo>
                  <a:lnTo>
                    <a:pt x="351365" y="26949"/>
                  </a:lnTo>
                  <a:lnTo>
                    <a:pt x="404223" y="15417"/>
                  </a:lnTo>
                  <a:lnTo>
                    <a:pt x="459359" y="6967"/>
                  </a:lnTo>
                  <a:lnTo>
                    <a:pt x="516484" y="1770"/>
                  </a:lnTo>
                  <a:lnTo>
                    <a:pt x="575310" y="0"/>
                  </a:lnTo>
                  <a:lnTo>
                    <a:pt x="634135" y="1770"/>
                  </a:lnTo>
                  <a:lnTo>
                    <a:pt x="691260" y="6967"/>
                  </a:lnTo>
                  <a:lnTo>
                    <a:pt x="746396" y="15417"/>
                  </a:lnTo>
                  <a:lnTo>
                    <a:pt x="799254" y="26949"/>
                  </a:lnTo>
                  <a:lnTo>
                    <a:pt x="849545" y="41390"/>
                  </a:lnTo>
                  <a:lnTo>
                    <a:pt x="896979" y="58567"/>
                  </a:lnTo>
                  <a:lnTo>
                    <a:pt x="941268" y="78308"/>
                  </a:lnTo>
                  <a:lnTo>
                    <a:pt x="982122" y="100441"/>
                  </a:lnTo>
                  <a:lnTo>
                    <a:pt x="1019253" y="124792"/>
                  </a:lnTo>
                  <a:lnTo>
                    <a:pt x="1052371" y="151190"/>
                  </a:lnTo>
                  <a:lnTo>
                    <a:pt x="1081187" y="179462"/>
                  </a:lnTo>
                  <a:lnTo>
                    <a:pt x="1105411" y="209436"/>
                  </a:lnTo>
                  <a:lnTo>
                    <a:pt x="1138932" y="273799"/>
                  </a:lnTo>
                  <a:lnTo>
                    <a:pt x="1150620" y="342900"/>
                  </a:lnTo>
                  <a:lnTo>
                    <a:pt x="1147649" y="377955"/>
                  </a:lnTo>
                  <a:lnTo>
                    <a:pt x="1124756" y="444860"/>
                  </a:lnTo>
                  <a:lnTo>
                    <a:pt x="1081187" y="506337"/>
                  </a:lnTo>
                  <a:lnTo>
                    <a:pt x="1052371" y="534609"/>
                  </a:lnTo>
                  <a:lnTo>
                    <a:pt x="1019253" y="561007"/>
                  </a:lnTo>
                  <a:lnTo>
                    <a:pt x="982122" y="585358"/>
                  </a:lnTo>
                  <a:lnTo>
                    <a:pt x="941268" y="607491"/>
                  </a:lnTo>
                  <a:lnTo>
                    <a:pt x="896979" y="627232"/>
                  </a:lnTo>
                  <a:lnTo>
                    <a:pt x="849545" y="644409"/>
                  </a:lnTo>
                  <a:lnTo>
                    <a:pt x="799254" y="658850"/>
                  </a:lnTo>
                  <a:lnTo>
                    <a:pt x="746396" y="670382"/>
                  </a:lnTo>
                  <a:lnTo>
                    <a:pt x="691260" y="678832"/>
                  </a:lnTo>
                  <a:lnTo>
                    <a:pt x="634135" y="684029"/>
                  </a:lnTo>
                  <a:lnTo>
                    <a:pt x="575310" y="685799"/>
                  </a:lnTo>
                  <a:lnTo>
                    <a:pt x="516484" y="684029"/>
                  </a:lnTo>
                  <a:lnTo>
                    <a:pt x="459359" y="678832"/>
                  </a:lnTo>
                  <a:lnTo>
                    <a:pt x="404223" y="670382"/>
                  </a:lnTo>
                  <a:lnTo>
                    <a:pt x="351365" y="658850"/>
                  </a:lnTo>
                  <a:lnTo>
                    <a:pt x="301074" y="644409"/>
                  </a:lnTo>
                  <a:lnTo>
                    <a:pt x="253640" y="627232"/>
                  </a:lnTo>
                  <a:lnTo>
                    <a:pt x="209351" y="607491"/>
                  </a:lnTo>
                  <a:lnTo>
                    <a:pt x="168497" y="585358"/>
                  </a:lnTo>
                  <a:lnTo>
                    <a:pt x="131366" y="561007"/>
                  </a:lnTo>
                  <a:lnTo>
                    <a:pt x="98248" y="534609"/>
                  </a:lnTo>
                  <a:lnTo>
                    <a:pt x="69432" y="506337"/>
                  </a:lnTo>
                  <a:lnTo>
                    <a:pt x="45208" y="476363"/>
                  </a:lnTo>
                  <a:lnTo>
                    <a:pt x="11687" y="412000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046985" y="4884801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03156" y="3895280"/>
            <a:ext cx="940435" cy="711835"/>
            <a:chOff x="2903156" y="3895280"/>
            <a:chExt cx="940435" cy="711835"/>
          </a:xfrm>
        </p:grpSpPr>
        <p:sp>
          <p:nvSpPr>
            <p:cNvPr id="50" name="object 50"/>
            <p:cNvSpPr/>
            <p:nvPr/>
          </p:nvSpPr>
          <p:spPr>
            <a:xfrm>
              <a:off x="29161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457200" y="0"/>
                  </a:moveTo>
                  <a:lnTo>
                    <a:pt x="403886" y="2307"/>
                  </a:lnTo>
                  <a:lnTo>
                    <a:pt x="352377" y="9057"/>
                  </a:lnTo>
                  <a:lnTo>
                    <a:pt x="303016" y="19992"/>
                  </a:lnTo>
                  <a:lnTo>
                    <a:pt x="256147" y="34856"/>
                  </a:lnTo>
                  <a:lnTo>
                    <a:pt x="212113" y="53390"/>
                  </a:lnTo>
                  <a:lnTo>
                    <a:pt x="171256" y="75338"/>
                  </a:lnTo>
                  <a:lnTo>
                    <a:pt x="133921" y="100441"/>
                  </a:lnTo>
                  <a:lnTo>
                    <a:pt x="100450" y="128442"/>
                  </a:lnTo>
                  <a:lnTo>
                    <a:pt x="71187" y="159084"/>
                  </a:lnTo>
                  <a:lnTo>
                    <a:pt x="46475" y="192110"/>
                  </a:lnTo>
                  <a:lnTo>
                    <a:pt x="26657" y="227262"/>
                  </a:lnTo>
                  <a:lnTo>
                    <a:pt x="12076" y="264282"/>
                  </a:lnTo>
                  <a:lnTo>
                    <a:pt x="3076" y="302914"/>
                  </a:lnTo>
                  <a:lnTo>
                    <a:pt x="0" y="342900"/>
                  </a:lnTo>
                  <a:lnTo>
                    <a:pt x="3076" y="382885"/>
                  </a:lnTo>
                  <a:lnTo>
                    <a:pt x="12076" y="421517"/>
                  </a:lnTo>
                  <a:lnTo>
                    <a:pt x="26657" y="458537"/>
                  </a:lnTo>
                  <a:lnTo>
                    <a:pt x="46475" y="493689"/>
                  </a:lnTo>
                  <a:lnTo>
                    <a:pt x="71187" y="526715"/>
                  </a:lnTo>
                  <a:lnTo>
                    <a:pt x="100450" y="557357"/>
                  </a:lnTo>
                  <a:lnTo>
                    <a:pt x="133921" y="585358"/>
                  </a:lnTo>
                  <a:lnTo>
                    <a:pt x="171256" y="610461"/>
                  </a:lnTo>
                  <a:lnTo>
                    <a:pt x="212113" y="632409"/>
                  </a:lnTo>
                  <a:lnTo>
                    <a:pt x="256147" y="650943"/>
                  </a:lnTo>
                  <a:lnTo>
                    <a:pt x="303016" y="665807"/>
                  </a:lnTo>
                  <a:lnTo>
                    <a:pt x="352377" y="676742"/>
                  </a:lnTo>
                  <a:lnTo>
                    <a:pt x="403886" y="683492"/>
                  </a:lnTo>
                  <a:lnTo>
                    <a:pt x="457200" y="685800"/>
                  </a:lnTo>
                  <a:lnTo>
                    <a:pt x="510513" y="683492"/>
                  </a:lnTo>
                  <a:lnTo>
                    <a:pt x="562022" y="676742"/>
                  </a:lnTo>
                  <a:lnTo>
                    <a:pt x="611383" y="665807"/>
                  </a:lnTo>
                  <a:lnTo>
                    <a:pt x="658252" y="650943"/>
                  </a:lnTo>
                  <a:lnTo>
                    <a:pt x="702286" y="632409"/>
                  </a:lnTo>
                  <a:lnTo>
                    <a:pt x="743143" y="610461"/>
                  </a:lnTo>
                  <a:lnTo>
                    <a:pt x="780478" y="585358"/>
                  </a:lnTo>
                  <a:lnTo>
                    <a:pt x="813949" y="557357"/>
                  </a:lnTo>
                  <a:lnTo>
                    <a:pt x="843212" y="526715"/>
                  </a:lnTo>
                  <a:lnTo>
                    <a:pt x="867924" y="493689"/>
                  </a:lnTo>
                  <a:lnTo>
                    <a:pt x="887742" y="458537"/>
                  </a:lnTo>
                  <a:lnTo>
                    <a:pt x="902323" y="421517"/>
                  </a:lnTo>
                  <a:lnTo>
                    <a:pt x="911323" y="382885"/>
                  </a:lnTo>
                  <a:lnTo>
                    <a:pt x="914400" y="342900"/>
                  </a:lnTo>
                  <a:lnTo>
                    <a:pt x="911323" y="302914"/>
                  </a:lnTo>
                  <a:lnTo>
                    <a:pt x="902323" y="264282"/>
                  </a:lnTo>
                  <a:lnTo>
                    <a:pt x="887742" y="227262"/>
                  </a:lnTo>
                  <a:lnTo>
                    <a:pt x="867924" y="192110"/>
                  </a:lnTo>
                  <a:lnTo>
                    <a:pt x="843212" y="159084"/>
                  </a:lnTo>
                  <a:lnTo>
                    <a:pt x="813949" y="128442"/>
                  </a:lnTo>
                  <a:lnTo>
                    <a:pt x="780478" y="100441"/>
                  </a:lnTo>
                  <a:lnTo>
                    <a:pt x="743143" y="75338"/>
                  </a:lnTo>
                  <a:lnTo>
                    <a:pt x="702286" y="53390"/>
                  </a:lnTo>
                  <a:lnTo>
                    <a:pt x="658252" y="34856"/>
                  </a:lnTo>
                  <a:lnTo>
                    <a:pt x="611383" y="19992"/>
                  </a:lnTo>
                  <a:lnTo>
                    <a:pt x="562022" y="9057"/>
                  </a:lnTo>
                  <a:lnTo>
                    <a:pt x="510513" y="230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161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6" y="302914"/>
                  </a:lnTo>
                  <a:lnTo>
                    <a:pt x="12076" y="264282"/>
                  </a:lnTo>
                  <a:lnTo>
                    <a:pt x="26657" y="227262"/>
                  </a:lnTo>
                  <a:lnTo>
                    <a:pt x="46475" y="192110"/>
                  </a:lnTo>
                  <a:lnTo>
                    <a:pt x="71187" y="159084"/>
                  </a:lnTo>
                  <a:lnTo>
                    <a:pt x="100450" y="128442"/>
                  </a:lnTo>
                  <a:lnTo>
                    <a:pt x="133921" y="100441"/>
                  </a:lnTo>
                  <a:lnTo>
                    <a:pt x="171256" y="75338"/>
                  </a:lnTo>
                  <a:lnTo>
                    <a:pt x="212113" y="53390"/>
                  </a:lnTo>
                  <a:lnTo>
                    <a:pt x="256147" y="34856"/>
                  </a:lnTo>
                  <a:lnTo>
                    <a:pt x="303016" y="19992"/>
                  </a:lnTo>
                  <a:lnTo>
                    <a:pt x="352377" y="9057"/>
                  </a:lnTo>
                  <a:lnTo>
                    <a:pt x="403886" y="2307"/>
                  </a:lnTo>
                  <a:lnTo>
                    <a:pt x="457200" y="0"/>
                  </a:lnTo>
                  <a:lnTo>
                    <a:pt x="510513" y="2307"/>
                  </a:lnTo>
                  <a:lnTo>
                    <a:pt x="562022" y="9057"/>
                  </a:lnTo>
                  <a:lnTo>
                    <a:pt x="611383" y="19992"/>
                  </a:lnTo>
                  <a:lnTo>
                    <a:pt x="658252" y="34856"/>
                  </a:lnTo>
                  <a:lnTo>
                    <a:pt x="702286" y="53390"/>
                  </a:lnTo>
                  <a:lnTo>
                    <a:pt x="743143" y="75338"/>
                  </a:lnTo>
                  <a:lnTo>
                    <a:pt x="780478" y="100441"/>
                  </a:lnTo>
                  <a:lnTo>
                    <a:pt x="813949" y="128442"/>
                  </a:lnTo>
                  <a:lnTo>
                    <a:pt x="843212" y="159084"/>
                  </a:lnTo>
                  <a:lnTo>
                    <a:pt x="867924" y="192110"/>
                  </a:lnTo>
                  <a:lnTo>
                    <a:pt x="887742" y="227262"/>
                  </a:lnTo>
                  <a:lnTo>
                    <a:pt x="902323" y="264282"/>
                  </a:lnTo>
                  <a:lnTo>
                    <a:pt x="911323" y="302914"/>
                  </a:lnTo>
                  <a:lnTo>
                    <a:pt x="914400" y="342900"/>
                  </a:lnTo>
                  <a:lnTo>
                    <a:pt x="911323" y="382885"/>
                  </a:lnTo>
                  <a:lnTo>
                    <a:pt x="902323" y="421517"/>
                  </a:lnTo>
                  <a:lnTo>
                    <a:pt x="887742" y="458537"/>
                  </a:lnTo>
                  <a:lnTo>
                    <a:pt x="867924" y="493689"/>
                  </a:lnTo>
                  <a:lnTo>
                    <a:pt x="843212" y="526715"/>
                  </a:lnTo>
                  <a:lnTo>
                    <a:pt x="813949" y="557357"/>
                  </a:lnTo>
                  <a:lnTo>
                    <a:pt x="780478" y="585358"/>
                  </a:lnTo>
                  <a:lnTo>
                    <a:pt x="743143" y="610461"/>
                  </a:lnTo>
                  <a:lnTo>
                    <a:pt x="702286" y="632409"/>
                  </a:lnTo>
                  <a:lnTo>
                    <a:pt x="658252" y="650943"/>
                  </a:lnTo>
                  <a:lnTo>
                    <a:pt x="611383" y="665807"/>
                  </a:lnTo>
                  <a:lnTo>
                    <a:pt x="562022" y="676742"/>
                  </a:lnTo>
                  <a:lnTo>
                    <a:pt x="510513" y="683492"/>
                  </a:lnTo>
                  <a:lnTo>
                    <a:pt x="457200" y="685800"/>
                  </a:lnTo>
                  <a:lnTo>
                    <a:pt x="403886" y="683492"/>
                  </a:lnTo>
                  <a:lnTo>
                    <a:pt x="352377" y="676742"/>
                  </a:lnTo>
                  <a:lnTo>
                    <a:pt x="303016" y="665807"/>
                  </a:lnTo>
                  <a:lnTo>
                    <a:pt x="256147" y="650943"/>
                  </a:lnTo>
                  <a:lnTo>
                    <a:pt x="212113" y="632409"/>
                  </a:lnTo>
                  <a:lnTo>
                    <a:pt x="171256" y="610461"/>
                  </a:lnTo>
                  <a:lnTo>
                    <a:pt x="133921" y="585358"/>
                  </a:lnTo>
                  <a:lnTo>
                    <a:pt x="100450" y="557357"/>
                  </a:lnTo>
                  <a:lnTo>
                    <a:pt x="71187" y="526715"/>
                  </a:lnTo>
                  <a:lnTo>
                    <a:pt x="46475" y="493689"/>
                  </a:lnTo>
                  <a:lnTo>
                    <a:pt x="26657" y="458537"/>
                  </a:lnTo>
                  <a:lnTo>
                    <a:pt x="12076" y="421517"/>
                  </a:lnTo>
                  <a:lnTo>
                    <a:pt x="3076" y="38288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03754" y="4118864"/>
            <a:ext cx="1491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03156" y="4753292"/>
            <a:ext cx="1283335" cy="711835"/>
            <a:chOff x="2903156" y="4753292"/>
            <a:chExt cx="1283335" cy="711835"/>
          </a:xfrm>
        </p:grpSpPr>
        <p:sp>
          <p:nvSpPr>
            <p:cNvPr id="54" name="object 54"/>
            <p:cNvSpPr/>
            <p:nvPr/>
          </p:nvSpPr>
          <p:spPr>
            <a:xfrm>
              <a:off x="2916174" y="4766309"/>
              <a:ext cx="1257300" cy="685800"/>
            </a:xfrm>
            <a:custGeom>
              <a:avLst/>
              <a:gdLst/>
              <a:ahLst/>
              <a:cxnLst/>
              <a:rect l="l" t="t" r="r" b="b"/>
              <a:pathLst>
                <a:path w="1257300" h="685800">
                  <a:moveTo>
                    <a:pt x="628650" y="0"/>
                  </a:moveTo>
                  <a:lnTo>
                    <a:pt x="568103" y="1569"/>
                  </a:lnTo>
                  <a:lnTo>
                    <a:pt x="509185" y="6183"/>
                  </a:lnTo>
                  <a:lnTo>
                    <a:pt x="452159" y="13697"/>
                  </a:lnTo>
                  <a:lnTo>
                    <a:pt x="397290" y="23968"/>
                  </a:lnTo>
                  <a:lnTo>
                    <a:pt x="344840" y="36851"/>
                  </a:lnTo>
                  <a:lnTo>
                    <a:pt x="295072" y="52203"/>
                  </a:lnTo>
                  <a:lnTo>
                    <a:pt x="248251" y="69880"/>
                  </a:lnTo>
                  <a:lnTo>
                    <a:pt x="204638" y="89738"/>
                  </a:lnTo>
                  <a:lnTo>
                    <a:pt x="164498" y="111634"/>
                  </a:lnTo>
                  <a:lnTo>
                    <a:pt x="128095" y="135424"/>
                  </a:lnTo>
                  <a:lnTo>
                    <a:pt x="95690" y="160964"/>
                  </a:lnTo>
                  <a:lnTo>
                    <a:pt x="67549" y="188109"/>
                  </a:lnTo>
                  <a:lnTo>
                    <a:pt x="25107" y="246645"/>
                  </a:lnTo>
                  <a:lnTo>
                    <a:pt x="2877" y="309879"/>
                  </a:lnTo>
                  <a:lnTo>
                    <a:pt x="0" y="342900"/>
                  </a:lnTo>
                  <a:lnTo>
                    <a:pt x="2877" y="375920"/>
                  </a:lnTo>
                  <a:lnTo>
                    <a:pt x="25107" y="439154"/>
                  </a:lnTo>
                  <a:lnTo>
                    <a:pt x="67549" y="497690"/>
                  </a:lnTo>
                  <a:lnTo>
                    <a:pt x="95690" y="524835"/>
                  </a:lnTo>
                  <a:lnTo>
                    <a:pt x="128095" y="550375"/>
                  </a:lnTo>
                  <a:lnTo>
                    <a:pt x="164498" y="574165"/>
                  </a:lnTo>
                  <a:lnTo>
                    <a:pt x="204638" y="596061"/>
                  </a:lnTo>
                  <a:lnTo>
                    <a:pt x="248251" y="615919"/>
                  </a:lnTo>
                  <a:lnTo>
                    <a:pt x="295072" y="633596"/>
                  </a:lnTo>
                  <a:lnTo>
                    <a:pt x="344840" y="648948"/>
                  </a:lnTo>
                  <a:lnTo>
                    <a:pt x="397290" y="661831"/>
                  </a:lnTo>
                  <a:lnTo>
                    <a:pt x="452159" y="672102"/>
                  </a:lnTo>
                  <a:lnTo>
                    <a:pt x="509185" y="679616"/>
                  </a:lnTo>
                  <a:lnTo>
                    <a:pt x="568103" y="684230"/>
                  </a:lnTo>
                  <a:lnTo>
                    <a:pt x="628650" y="685799"/>
                  </a:lnTo>
                  <a:lnTo>
                    <a:pt x="689196" y="684230"/>
                  </a:lnTo>
                  <a:lnTo>
                    <a:pt x="748114" y="679616"/>
                  </a:lnTo>
                  <a:lnTo>
                    <a:pt x="805140" y="672102"/>
                  </a:lnTo>
                  <a:lnTo>
                    <a:pt x="860009" y="661831"/>
                  </a:lnTo>
                  <a:lnTo>
                    <a:pt x="912459" y="648948"/>
                  </a:lnTo>
                  <a:lnTo>
                    <a:pt x="962227" y="633596"/>
                  </a:lnTo>
                  <a:lnTo>
                    <a:pt x="1009048" y="615919"/>
                  </a:lnTo>
                  <a:lnTo>
                    <a:pt x="1052661" y="596061"/>
                  </a:lnTo>
                  <a:lnTo>
                    <a:pt x="1092801" y="574165"/>
                  </a:lnTo>
                  <a:lnTo>
                    <a:pt x="1129204" y="550375"/>
                  </a:lnTo>
                  <a:lnTo>
                    <a:pt x="1161609" y="524835"/>
                  </a:lnTo>
                  <a:lnTo>
                    <a:pt x="1189750" y="497690"/>
                  </a:lnTo>
                  <a:lnTo>
                    <a:pt x="1232192" y="439154"/>
                  </a:lnTo>
                  <a:lnTo>
                    <a:pt x="1254422" y="375920"/>
                  </a:lnTo>
                  <a:lnTo>
                    <a:pt x="1257300" y="342900"/>
                  </a:lnTo>
                  <a:lnTo>
                    <a:pt x="1254422" y="309879"/>
                  </a:lnTo>
                  <a:lnTo>
                    <a:pt x="1232192" y="246645"/>
                  </a:lnTo>
                  <a:lnTo>
                    <a:pt x="1189750" y="188109"/>
                  </a:lnTo>
                  <a:lnTo>
                    <a:pt x="1161609" y="160964"/>
                  </a:lnTo>
                  <a:lnTo>
                    <a:pt x="1129204" y="135424"/>
                  </a:lnTo>
                  <a:lnTo>
                    <a:pt x="1092801" y="111634"/>
                  </a:lnTo>
                  <a:lnTo>
                    <a:pt x="1052661" y="89738"/>
                  </a:lnTo>
                  <a:lnTo>
                    <a:pt x="1009048" y="69880"/>
                  </a:lnTo>
                  <a:lnTo>
                    <a:pt x="962227" y="52203"/>
                  </a:lnTo>
                  <a:lnTo>
                    <a:pt x="912459" y="36851"/>
                  </a:lnTo>
                  <a:lnTo>
                    <a:pt x="860009" y="23968"/>
                  </a:lnTo>
                  <a:lnTo>
                    <a:pt x="805140" y="13697"/>
                  </a:lnTo>
                  <a:lnTo>
                    <a:pt x="748114" y="6183"/>
                  </a:lnTo>
                  <a:lnTo>
                    <a:pt x="689196" y="1569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16174" y="4766309"/>
              <a:ext cx="1257300" cy="685800"/>
            </a:xfrm>
            <a:custGeom>
              <a:avLst/>
              <a:gdLst/>
              <a:ahLst/>
              <a:cxnLst/>
              <a:rect l="l" t="t" r="r" b="b"/>
              <a:pathLst>
                <a:path w="1257300" h="685800">
                  <a:moveTo>
                    <a:pt x="0" y="342900"/>
                  </a:moveTo>
                  <a:lnTo>
                    <a:pt x="11334" y="277746"/>
                  </a:lnTo>
                  <a:lnTo>
                    <a:pt x="43933" y="216718"/>
                  </a:lnTo>
                  <a:lnTo>
                    <a:pt x="95690" y="160964"/>
                  </a:lnTo>
                  <a:lnTo>
                    <a:pt x="128095" y="135424"/>
                  </a:lnTo>
                  <a:lnTo>
                    <a:pt x="164498" y="111634"/>
                  </a:lnTo>
                  <a:lnTo>
                    <a:pt x="204638" y="89738"/>
                  </a:lnTo>
                  <a:lnTo>
                    <a:pt x="248251" y="69880"/>
                  </a:lnTo>
                  <a:lnTo>
                    <a:pt x="295072" y="52203"/>
                  </a:lnTo>
                  <a:lnTo>
                    <a:pt x="344840" y="36851"/>
                  </a:lnTo>
                  <a:lnTo>
                    <a:pt x="397290" y="23968"/>
                  </a:lnTo>
                  <a:lnTo>
                    <a:pt x="452159" y="13697"/>
                  </a:lnTo>
                  <a:lnTo>
                    <a:pt x="509185" y="6183"/>
                  </a:lnTo>
                  <a:lnTo>
                    <a:pt x="568103" y="1569"/>
                  </a:lnTo>
                  <a:lnTo>
                    <a:pt x="628650" y="0"/>
                  </a:lnTo>
                  <a:lnTo>
                    <a:pt x="689196" y="1569"/>
                  </a:lnTo>
                  <a:lnTo>
                    <a:pt x="748114" y="6183"/>
                  </a:lnTo>
                  <a:lnTo>
                    <a:pt x="805140" y="13697"/>
                  </a:lnTo>
                  <a:lnTo>
                    <a:pt x="860009" y="23968"/>
                  </a:lnTo>
                  <a:lnTo>
                    <a:pt x="912459" y="36851"/>
                  </a:lnTo>
                  <a:lnTo>
                    <a:pt x="962227" y="52203"/>
                  </a:lnTo>
                  <a:lnTo>
                    <a:pt x="1009048" y="69880"/>
                  </a:lnTo>
                  <a:lnTo>
                    <a:pt x="1052661" y="89738"/>
                  </a:lnTo>
                  <a:lnTo>
                    <a:pt x="1092801" y="111634"/>
                  </a:lnTo>
                  <a:lnTo>
                    <a:pt x="1129204" y="135424"/>
                  </a:lnTo>
                  <a:lnTo>
                    <a:pt x="1161609" y="160964"/>
                  </a:lnTo>
                  <a:lnTo>
                    <a:pt x="1189750" y="188109"/>
                  </a:lnTo>
                  <a:lnTo>
                    <a:pt x="1232192" y="246645"/>
                  </a:lnTo>
                  <a:lnTo>
                    <a:pt x="1254422" y="309879"/>
                  </a:lnTo>
                  <a:lnTo>
                    <a:pt x="1257300" y="342900"/>
                  </a:lnTo>
                  <a:lnTo>
                    <a:pt x="1254422" y="375920"/>
                  </a:lnTo>
                  <a:lnTo>
                    <a:pt x="1232192" y="439154"/>
                  </a:lnTo>
                  <a:lnTo>
                    <a:pt x="1189750" y="497690"/>
                  </a:lnTo>
                  <a:lnTo>
                    <a:pt x="1161609" y="524835"/>
                  </a:lnTo>
                  <a:lnTo>
                    <a:pt x="1129204" y="550375"/>
                  </a:lnTo>
                  <a:lnTo>
                    <a:pt x="1092801" y="574165"/>
                  </a:lnTo>
                  <a:lnTo>
                    <a:pt x="1052661" y="596061"/>
                  </a:lnTo>
                  <a:lnTo>
                    <a:pt x="1009048" y="615919"/>
                  </a:lnTo>
                  <a:lnTo>
                    <a:pt x="962227" y="633596"/>
                  </a:lnTo>
                  <a:lnTo>
                    <a:pt x="912459" y="648948"/>
                  </a:lnTo>
                  <a:lnTo>
                    <a:pt x="860009" y="661831"/>
                  </a:lnTo>
                  <a:lnTo>
                    <a:pt x="805140" y="672102"/>
                  </a:lnTo>
                  <a:lnTo>
                    <a:pt x="748114" y="679616"/>
                  </a:lnTo>
                  <a:lnTo>
                    <a:pt x="689196" y="684230"/>
                  </a:lnTo>
                  <a:lnTo>
                    <a:pt x="628650" y="685799"/>
                  </a:lnTo>
                  <a:lnTo>
                    <a:pt x="568103" y="684230"/>
                  </a:lnTo>
                  <a:lnTo>
                    <a:pt x="509185" y="679616"/>
                  </a:lnTo>
                  <a:lnTo>
                    <a:pt x="452159" y="672102"/>
                  </a:lnTo>
                  <a:lnTo>
                    <a:pt x="397290" y="661831"/>
                  </a:lnTo>
                  <a:lnTo>
                    <a:pt x="344840" y="648948"/>
                  </a:lnTo>
                  <a:lnTo>
                    <a:pt x="295072" y="633596"/>
                  </a:lnTo>
                  <a:lnTo>
                    <a:pt x="248251" y="615919"/>
                  </a:lnTo>
                  <a:lnTo>
                    <a:pt x="204638" y="596061"/>
                  </a:lnTo>
                  <a:lnTo>
                    <a:pt x="164498" y="574165"/>
                  </a:lnTo>
                  <a:lnTo>
                    <a:pt x="128095" y="550375"/>
                  </a:lnTo>
                  <a:lnTo>
                    <a:pt x="95690" y="524835"/>
                  </a:lnTo>
                  <a:lnTo>
                    <a:pt x="67549" y="497690"/>
                  </a:lnTo>
                  <a:lnTo>
                    <a:pt x="25107" y="439154"/>
                  </a:lnTo>
                  <a:lnTo>
                    <a:pt x="2877" y="375920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191510" y="4987544"/>
            <a:ext cx="7194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331144" y="3780980"/>
            <a:ext cx="2638425" cy="1969135"/>
            <a:chOff x="4331144" y="3780980"/>
            <a:chExt cx="2638425" cy="1969135"/>
          </a:xfrm>
        </p:grpSpPr>
        <p:sp>
          <p:nvSpPr>
            <p:cNvPr id="58" name="object 58"/>
            <p:cNvSpPr/>
            <p:nvPr/>
          </p:nvSpPr>
          <p:spPr>
            <a:xfrm>
              <a:off x="4344162" y="3793997"/>
              <a:ext cx="2612390" cy="1943100"/>
            </a:xfrm>
            <a:custGeom>
              <a:avLst/>
              <a:gdLst/>
              <a:ahLst/>
              <a:cxnLst/>
              <a:rect l="l" t="t" r="r" b="b"/>
              <a:pathLst>
                <a:path w="2612390" h="1943100">
                  <a:moveTo>
                    <a:pt x="2288286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49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2288286" y="1943100"/>
                  </a:lnTo>
                  <a:lnTo>
                    <a:pt x="2336132" y="1939588"/>
                  </a:lnTo>
                  <a:lnTo>
                    <a:pt x="2381803" y="1929388"/>
                  </a:lnTo>
                  <a:lnTo>
                    <a:pt x="2424795" y="1913000"/>
                  </a:lnTo>
                  <a:lnTo>
                    <a:pt x="2464607" y="1890924"/>
                  </a:lnTo>
                  <a:lnTo>
                    <a:pt x="2500738" y="1863663"/>
                  </a:lnTo>
                  <a:lnTo>
                    <a:pt x="2532687" y="1831718"/>
                  </a:lnTo>
                  <a:lnTo>
                    <a:pt x="2559951" y="1795588"/>
                  </a:lnTo>
                  <a:lnTo>
                    <a:pt x="2582029" y="1755775"/>
                  </a:lnTo>
                  <a:lnTo>
                    <a:pt x="2598421" y="1712780"/>
                  </a:lnTo>
                  <a:lnTo>
                    <a:pt x="2608623" y="1667105"/>
                  </a:lnTo>
                  <a:lnTo>
                    <a:pt x="2612136" y="1619249"/>
                  </a:lnTo>
                  <a:lnTo>
                    <a:pt x="2612136" y="323850"/>
                  </a:lnTo>
                  <a:lnTo>
                    <a:pt x="2608623" y="276003"/>
                  </a:lnTo>
                  <a:lnTo>
                    <a:pt x="2598421" y="230332"/>
                  </a:lnTo>
                  <a:lnTo>
                    <a:pt x="2582029" y="187340"/>
                  </a:lnTo>
                  <a:lnTo>
                    <a:pt x="2559951" y="147528"/>
                  </a:lnTo>
                  <a:lnTo>
                    <a:pt x="2532687" y="111397"/>
                  </a:lnTo>
                  <a:lnTo>
                    <a:pt x="2500738" y="79448"/>
                  </a:lnTo>
                  <a:lnTo>
                    <a:pt x="2464607" y="52184"/>
                  </a:lnTo>
                  <a:lnTo>
                    <a:pt x="2424795" y="30106"/>
                  </a:lnTo>
                  <a:lnTo>
                    <a:pt x="2381803" y="13714"/>
                  </a:lnTo>
                  <a:lnTo>
                    <a:pt x="2336132" y="3512"/>
                  </a:lnTo>
                  <a:lnTo>
                    <a:pt x="22882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44162" y="3793997"/>
              <a:ext cx="2612390" cy="1943100"/>
            </a:xfrm>
            <a:custGeom>
              <a:avLst/>
              <a:gdLst/>
              <a:ahLst/>
              <a:cxnLst/>
              <a:rect l="l" t="t" r="r" b="b"/>
              <a:pathLst>
                <a:path w="261239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2288286" y="0"/>
                  </a:lnTo>
                  <a:lnTo>
                    <a:pt x="2336132" y="3512"/>
                  </a:lnTo>
                  <a:lnTo>
                    <a:pt x="2381803" y="13714"/>
                  </a:lnTo>
                  <a:lnTo>
                    <a:pt x="2424795" y="30106"/>
                  </a:lnTo>
                  <a:lnTo>
                    <a:pt x="2464607" y="52184"/>
                  </a:lnTo>
                  <a:lnTo>
                    <a:pt x="2500738" y="79448"/>
                  </a:lnTo>
                  <a:lnTo>
                    <a:pt x="2532687" y="111397"/>
                  </a:lnTo>
                  <a:lnTo>
                    <a:pt x="2559951" y="147528"/>
                  </a:lnTo>
                  <a:lnTo>
                    <a:pt x="2582029" y="187340"/>
                  </a:lnTo>
                  <a:lnTo>
                    <a:pt x="2598421" y="230332"/>
                  </a:lnTo>
                  <a:lnTo>
                    <a:pt x="2608623" y="276003"/>
                  </a:lnTo>
                  <a:lnTo>
                    <a:pt x="2612136" y="323850"/>
                  </a:lnTo>
                  <a:lnTo>
                    <a:pt x="2612136" y="1619249"/>
                  </a:lnTo>
                  <a:lnTo>
                    <a:pt x="2608623" y="1667105"/>
                  </a:lnTo>
                  <a:lnTo>
                    <a:pt x="2598421" y="1712780"/>
                  </a:lnTo>
                  <a:lnTo>
                    <a:pt x="2582029" y="1755775"/>
                  </a:lnTo>
                  <a:lnTo>
                    <a:pt x="2559951" y="1795588"/>
                  </a:lnTo>
                  <a:lnTo>
                    <a:pt x="2532687" y="1831718"/>
                  </a:lnTo>
                  <a:lnTo>
                    <a:pt x="2500738" y="1863663"/>
                  </a:lnTo>
                  <a:lnTo>
                    <a:pt x="2464607" y="1890924"/>
                  </a:lnTo>
                  <a:lnTo>
                    <a:pt x="2424795" y="1913000"/>
                  </a:lnTo>
                  <a:lnTo>
                    <a:pt x="2381803" y="1929388"/>
                  </a:lnTo>
                  <a:lnTo>
                    <a:pt x="2336132" y="1939588"/>
                  </a:lnTo>
                  <a:lnTo>
                    <a:pt x="2288286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49"/>
                  </a:lnTo>
                  <a:lnTo>
                    <a:pt x="0" y="323850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020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428243" y="0"/>
                  </a:moveTo>
                  <a:lnTo>
                    <a:pt x="374533" y="2672"/>
                  </a:lnTo>
                  <a:lnTo>
                    <a:pt x="322811" y="10473"/>
                  </a:lnTo>
                  <a:lnTo>
                    <a:pt x="273480" y="23083"/>
                  </a:lnTo>
                  <a:lnTo>
                    <a:pt x="226941" y="40180"/>
                  </a:lnTo>
                  <a:lnTo>
                    <a:pt x="183595" y="61442"/>
                  </a:lnTo>
                  <a:lnTo>
                    <a:pt x="143845" y="86547"/>
                  </a:lnTo>
                  <a:lnTo>
                    <a:pt x="108092" y="115175"/>
                  </a:lnTo>
                  <a:lnTo>
                    <a:pt x="76737" y="147003"/>
                  </a:lnTo>
                  <a:lnTo>
                    <a:pt x="50183" y="181710"/>
                  </a:lnTo>
                  <a:lnTo>
                    <a:pt x="28830" y="218975"/>
                  </a:lnTo>
                  <a:lnTo>
                    <a:pt x="13081" y="258476"/>
                  </a:lnTo>
                  <a:lnTo>
                    <a:pt x="3337" y="299891"/>
                  </a:lnTo>
                  <a:lnTo>
                    <a:pt x="0" y="342900"/>
                  </a:lnTo>
                  <a:lnTo>
                    <a:pt x="3337" y="385908"/>
                  </a:lnTo>
                  <a:lnTo>
                    <a:pt x="13081" y="427323"/>
                  </a:lnTo>
                  <a:lnTo>
                    <a:pt x="28830" y="466824"/>
                  </a:lnTo>
                  <a:lnTo>
                    <a:pt x="50183" y="504089"/>
                  </a:lnTo>
                  <a:lnTo>
                    <a:pt x="76737" y="538796"/>
                  </a:lnTo>
                  <a:lnTo>
                    <a:pt x="108092" y="570624"/>
                  </a:lnTo>
                  <a:lnTo>
                    <a:pt x="143845" y="599252"/>
                  </a:lnTo>
                  <a:lnTo>
                    <a:pt x="183595" y="624357"/>
                  </a:lnTo>
                  <a:lnTo>
                    <a:pt x="226941" y="645619"/>
                  </a:lnTo>
                  <a:lnTo>
                    <a:pt x="273480" y="662716"/>
                  </a:lnTo>
                  <a:lnTo>
                    <a:pt x="322811" y="675326"/>
                  </a:lnTo>
                  <a:lnTo>
                    <a:pt x="374533" y="683127"/>
                  </a:lnTo>
                  <a:lnTo>
                    <a:pt x="428243" y="685800"/>
                  </a:lnTo>
                  <a:lnTo>
                    <a:pt x="481954" y="683127"/>
                  </a:lnTo>
                  <a:lnTo>
                    <a:pt x="533676" y="675326"/>
                  </a:lnTo>
                  <a:lnTo>
                    <a:pt x="583007" y="662716"/>
                  </a:lnTo>
                  <a:lnTo>
                    <a:pt x="629546" y="645619"/>
                  </a:lnTo>
                  <a:lnTo>
                    <a:pt x="672892" y="624357"/>
                  </a:lnTo>
                  <a:lnTo>
                    <a:pt x="712642" y="599252"/>
                  </a:lnTo>
                  <a:lnTo>
                    <a:pt x="748395" y="570624"/>
                  </a:lnTo>
                  <a:lnTo>
                    <a:pt x="779750" y="538796"/>
                  </a:lnTo>
                  <a:lnTo>
                    <a:pt x="806304" y="504089"/>
                  </a:lnTo>
                  <a:lnTo>
                    <a:pt x="827657" y="466824"/>
                  </a:lnTo>
                  <a:lnTo>
                    <a:pt x="843406" y="427323"/>
                  </a:lnTo>
                  <a:lnTo>
                    <a:pt x="853150" y="385908"/>
                  </a:lnTo>
                  <a:lnTo>
                    <a:pt x="856488" y="342900"/>
                  </a:lnTo>
                  <a:lnTo>
                    <a:pt x="853150" y="299891"/>
                  </a:lnTo>
                  <a:lnTo>
                    <a:pt x="843406" y="258476"/>
                  </a:lnTo>
                  <a:lnTo>
                    <a:pt x="827657" y="218975"/>
                  </a:lnTo>
                  <a:lnTo>
                    <a:pt x="806304" y="181710"/>
                  </a:lnTo>
                  <a:lnTo>
                    <a:pt x="779750" y="147003"/>
                  </a:lnTo>
                  <a:lnTo>
                    <a:pt x="748395" y="115175"/>
                  </a:lnTo>
                  <a:lnTo>
                    <a:pt x="712642" y="86547"/>
                  </a:lnTo>
                  <a:lnTo>
                    <a:pt x="672892" y="61442"/>
                  </a:lnTo>
                  <a:lnTo>
                    <a:pt x="629546" y="40180"/>
                  </a:lnTo>
                  <a:lnTo>
                    <a:pt x="583007" y="23083"/>
                  </a:lnTo>
                  <a:lnTo>
                    <a:pt x="533676" y="10473"/>
                  </a:lnTo>
                  <a:lnTo>
                    <a:pt x="481954" y="2672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020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0" y="342900"/>
                  </a:moveTo>
                  <a:lnTo>
                    <a:pt x="3337" y="299891"/>
                  </a:lnTo>
                  <a:lnTo>
                    <a:pt x="13081" y="258476"/>
                  </a:lnTo>
                  <a:lnTo>
                    <a:pt x="28830" y="218975"/>
                  </a:lnTo>
                  <a:lnTo>
                    <a:pt x="50183" y="181710"/>
                  </a:lnTo>
                  <a:lnTo>
                    <a:pt x="76737" y="147003"/>
                  </a:lnTo>
                  <a:lnTo>
                    <a:pt x="108092" y="115175"/>
                  </a:lnTo>
                  <a:lnTo>
                    <a:pt x="143845" y="86547"/>
                  </a:lnTo>
                  <a:lnTo>
                    <a:pt x="183595" y="61442"/>
                  </a:lnTo>
                  <a:lnTo>
                    <a:pt x="226941" y="40180"/>
                  </a:lnTo>
                  <a:lnTo>
                    <a:pt x="273480" y="23083"/>
                  </a:lnTo>
                  <a:lnTo>
                    <a:pt x="322811" y="10473"/>
                  </a:lnTo>
                  <a:lnTo>
                    <a:pt x="374533" y="2672"/>
                  </a:lnTo>
                  <a:lnTo>
                    <a:pt x="428243" y="0"/>
                  </a:lnTo>
                  <a:lnTo>
                    <a:pt x="481954" y="2672"/>
                  </a:lnTo>
                  <a:lnTo>
                    <a:pt x="533676" y="10473"/>
                  </a:lnTo>
                  <a:lnTo>
                    <a:pt x="583007" y="23083"/>
                  </a:lnTo>
                  <a:lnTo>
                    <a:pt x="629546" y="40180"/>
                  </a:lnTo>
                  <a:lnTo>
                    <a:pt x="672892" y="61442"/>
                  </a:lnTo>
                  <a:lnTo>
                    <a:pt x="712642" y="86547"/>
                  </a:lnTo>
                  <a:lnTo>
                    <a:pt x="748395" y="115175"/>
                  </a:lnTo>
                  <a:lnTo>
                    <a:pt x="779750" y="147003"/>
                  </a:lnTo>
                  <a:lnTo>
                    <a:pt x="806304" y="181710"/>
                  </a:lnTo>
                  <a:lnTo>
                    <a:pt x="827657" y="218975"/>
                  </a:lnTo>
                  <a:lnTo>
                    <a:pt x="843406" y="258476"/>
                  </a:lnTo>
                  <a:lnTo>
                    <a:pt x="853150" y="299891"/>
                  </a:lnTo>
                  <a:lnTo>
                    <a:pt x="856488" y="342900"/>
                  </a:lnTo>
                  <a:lnTo>
                    <a:pt x="853150" y="385908"/>
                  </a:lnTo>
                  <a:lnTo>
                    <a:pt x="843406" y="427323"/>
                  </a:lnTo>
                  <a:lnTo>
                    <a:pt x="827657" y="466824"/>
                  </a:lnTo>
                  <a:lnTo>
                    <a:pt x="806304" y="504089"/>
                  </a:lnTo>
                  <a:lnTo>
                    <a:pt x="779750" y="538796"/>
                  </a:lnTo>
                  <a:lnTo>
                    <a:pt x="748395" y="570624"/>
                  </a:lnTo>
                  <a:lnTo>
                    <a:pt x="712642" y="599252"/>
                  </a:lnTo>
                  <a:lnTo>
                    <a:pt x="672892" y="624357"/>
                  </a:lnTo>
                  <a:lnTo>
                    <a:pt x="629546" y="645619"/>
                  </a:lnTo>
                  <a:lnTo>
                    <a:pt x="583007" y="662716"/>
                  </a:lnTo>
                  <a:lnTo>
                    <a:pt x="533676" y="675326"/>
                  </a:lnTo>
                  <a:lnTo>
                    <a:pt x="481954" y="683127"/>
                  </a:lnTo>
                  <a:lnTo>
                    <a:pt x="428243" y="685800"/>
                  </a:lnTo>
                  <a:lnTo>
                    <a:pt x="374533" y="683127"/>
                  </a:lnTo>
                  <a:lnTo>
                    <a:pt x="322811" y="675326"/>
                  </a:lnTo>
                  <a:lnTo>
                    <a:pt x="273480" y="662716"/>
                  </a:lnTo>
                  <a:lnTo>
                    <a:pt x="226941" y="645619"/>
                  </a:lnTo>
                  <a:lnTo>
                    <a:pt x="183595" y="624357"/>
                  </a:lnTo>
                  <a:lnTo>
                    <a:pt x="143845" y="599252"/>
                  </a:lnTo>
                  <a:lnTo>
                    <a:pt x="108092" y="570624"/>
                  </a:lnTo>
                  <a:lnTo>
                    <a:pt x="76737" y="538796"/>
                  </a:lnTo>
                  <a:lnTo>
                    <a:pt x="50183" y="504089"/>
                  </a:lnTo>
                  <a:lnTo>
                    <a:pt x="28830" y="466824"/>
                  </a:lnTo>
                  <a:lnTo>
                    <a:pt x="13081" y="427323"/>
                  </a:lnTo>
                  <a:lnTo>
                    <a:pt x="3337" y="385908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02074" y="4766309"/>
              <a:ext cx="1115695" cy="685800"/>
            </a:xfrm>
            <a:custGeom>
              <a:avLst/>
              <a:gdLst/>
              <a:ahLst/>
              <a:cxnLst/>
              <a:rect l="l" t="t" r="r" b="b"/>
              <a:pathLst>
                <a:path w="1115695" h="685800">
                  <a:moveTo>
                    <a:pt x="557784" y="0"/>
                  </a:moveTo>
                  <a:lnTo>
                    <a:pt x="500746" y="1770"/>
                  </a:lnTo>
                  <a:lnTo>
                    <a:pt x="445357" y="6967"/>
                  </a:lnTo>
                  <a:lnTo>
                    <a:pt x="391898" y="15417"/>
                  </a:lnTo>
                  <a:lnTo>
                    <a:pt x="340649" y="26949"/>
                  </a:lnTo>
                  <a:lnTo>
                    <a:pt x="291890" y="41390"/>
                  </a:lnTo>
                  <a:lnTo>
                    <a:pt x="245901" y="58567"/>
                  </a:lnTo>
                  <a:lnTo>
                    <a:pt x="202962" y="78308"/>
                  </a:lnTo>
                  <a:lnTo>
                    <a:pt x="163353" y="100441"/>
                  </a:lnTo>
                  <a:lnTo>
                    <a:pt x="127355" y="124792"/>
                  </a:lnTo>
                  <a:lnTo>
                    <a:pt x="95248" y="151190"/>
                  </a:lnTo>
                  <a:lnTo>
                    <a:pt x="67312" y="179462"/>
                  </a:lnTo>
                  <a:lnTo>
                    <a:pt x="25072" y="240939"/>
                  </a:lnTo>
                  <a:lnTo>
                    <a:pt x="2879" y="307844"/>
                  </a:lnTo>
                  <a:lnTo>
                    <a:pt x="0" y="342900"/>
                  </a:lnTo>
                  <a:lnTo>
                    <a:pt x="2879" y="377955"/>
                  </a:lnTo>
                  <a:lnTo>
                    <a:pt x="25072" y="444860"/>
                  </a:lnTo>
                  <a:lnTo>
                    <a:pt x="67312" y="506337"/>
                  </a:lnTo>
                  <a:lnTo>
                    <a:pt x="95248" y="534609"/>
                  </a:lnTo>
                  <a:lnTo>
                    <a:pt x="127355" y="561007"/>
                  </a:lnTo>
                  <a:lnTo>
                    <a:pt x="163353" y="585358"/>
                  </a:lnTo>
                  <a:lnTo>
                    <a:pt x="202962" y="607491"/>
                  </a:lnTo>
                  <a:lnTo>
                    <a:pt x="245901" y="627232"/>
                  </a:lnTo>
                  <a:lnTo>
                    <a:pt x="291890" y="644409"/>
                  </a:lnTo>
                  <a:lnTo>
                    <a:pt x="340649" y="658850"/>
                  </a:lnTo>
                  <a:lnTo>
                    <a:pt x="391898" y="670382"/>
                  </a:lnTo>
                  <a:lnTo>
                    <a:pt x="445357" y="678832"/>
                  </a:lnTo>
                  <a:lnTo>
                    <a:pt x="500746" y="684029"/>
                  </a:lnTo>
                  <a:lnTo>
                    <a:pt x="557784" y="685799"/>
                  </a:lnTo>
                  <a:lnTo>
                    <a:pt x="614821" y="684029"/>
                  </a:lnTo>
                  <a:lnTo>
                    <a:pt x="670210" y="678832"/>
                  </a:lnTo>
                  <a:lnTo>
                    <a:pt x="723669" y="670382"/>
                  </a:lnTo>
                  <a:lnTo>
                    <a:pt x="774918" y="658850"/>
                  </a:lnTo>
                  <a:lnTo>
                    <a:pt x="823677" y="644409"/>
                  </a:lnTo>
                  <a:lnTo>
                    <a:pt x="869666" y="627232"/>
                  </a:lnTo>
                  <a:lnTo>
                    <a:pt x="912605" y="607491"/>
                  </a:lnTo>
                  <a:lnTo>
                    <a:pt x="952214" y="585358"/>
                  </a:lnTo>
                  <a:lnTo>
                    <a:pt x="988212" y="561007"/>
                  </a:lnTo>
                  <a:lnTo>
                    <a:pt x="1020319" y="534609"/>
                  </a:lnTo>
                  <a:lnTo>
                    <a:pt x="1048255" y="506337"/>
                  </a:lnTo>
                  <a:lnTo>
                    <a:pt x="1090495" y="444860"/>
                  </a:lnTo>
                  <a:lnTo>
                    <a:pt x="1112688" y="377955"/>
                  </a:lnTo>
                  <a:lnTo>
                    <a:pt x="1115567" y="342900"/>
                  </a:lnTo>
                  <a:lnTo>
                    <a:pt x="1112688" y="307844"/>
                  </a:lnTo>
                  <a:lnTo>
                    <a:pt x="1090495" y="240939"/>
                  </a:lnTo>
                  <a:lnTo>
                    <a:pt x="1048255" y="179462"/>
                  </a:lnTo>
                  <a:lnTo>
                    <a:pt x="1020319" y="151190"/>
                  </a:lnTo>
                  <a:lnTo>
                    <a:pt x="988212" y="124792"/>
                  </a:lnTo>
                  <a:lnTo>
                    <a:pt x="952214" y="100441"/>
                  </a:lnTo>
                  <a:lnTo>
                    <a:pt x="912605" y="78308"/>
                  </a:lnTo>
                  <a:lnTo>
                    <a:pt x="869666" y="58567"/>
                  </a:lnTo>
                  <a:lnTo>
                    <a:pt x="823677" y="41390"/>
                  </a:lnTo>
                  <a:lnTo>
                    <a:pt x="774918" y="26949"/>
                  </a:lnTo>
                  <a:lnTo>
                    <a:pt x="723669" y="15417"/>
                  </a:lnTo>
                  <a:lnTo>
                    <a:pt x="670210" y="6967"/>
                  </a:lnTo>
                  <a:lnTo>
                    <a:pt x="614821" y="1770"/>
                  </a:lnTo>
                  <a:lnTo>
                    <a:pt x="55778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02074" y="4766309"/>
              <a:ext cx="1115695" cy="685800"/>
            </a:xfrm>
            <a:custGeom>
              <a:avLst/>
              <a:gdLst/>
              <a:ahLst/>
              <a:cxnLst/>
              <a:rect l="l" t="t" r="r" b="b"/>
              <a:pathLst>
                <a:path w="1115695" h="685800">
                  <a:moveTo>
                    <a:pt x="0" y="342900"/>
                  </a:moveTo>
                  <a:lnTo>
                    <a:pt x="11330" y="273799"/>
                  </a:lnTo>
                  <a:lnTo>
                    <a:pt x="43826" y="209436"/>
                  </a:lnTo>
                  <a:lnTo>
                    <a:pt x="95248" y="151190"/>
                  </a:lnTo>
                  <a:lnTo>
                    <a:pt x="127355" y="124792"/>
                  </a:lnTo>
                  <a:lnTo>
                    <a:pt x="163353" y="100441"/>
                  </a:lnTo>
                  <a:lnTo>
                    <a:pt x="202962" y="78308"/>
                  </a:lnTo>
                  <a:lnTo>
                    <a:pt x="245901" y="58567"/>
                  </a:lnTo>
                  <a:lnTo>
                    <a:pt x="291890" y="41390"/>
                  </a:lnTo>
                  <a:lnTo>
                    <a:pt x="340649" y="26949"/>
                  </a:lnTo>
                  <a:lnTo>
                    <a:pt x="391898" y="15417"/>
                  </a:lnTo>
                  <a:lnTo>
                    <a:pt x="445357" y="6967"/>
                  </a:lnTo>
                  <a:lnTo>
                    <a:pt x="500746" y="1770"/>
                  </a:lnTo>
                  <a:lnTo>
                    <a:pt x="557784" y="0"/>
                  </a:lnTo>
                  <a:lnTo>
                    <a:pt x="614821" y="1770"/>
                  </a:lnTo>
                  <a:lnTo>
                    <a:pt x="670210" y="6967"/>
                  </a:lnTo>
                  <a:lnTo>
                    <a:pt x="723669" y="15417"/>
                  </a:lnTo>
                  <a:lnTo>
                    <a:pt x="774918" y="26949"/>
                  </a:lnTo>
                  <a:lnTo>
                    <a:pt x="823677" y="41390"/>
                  </a:lnTo>
                  <a:lnTo>
                    <a:pt x="869666" y="58567"/>
                  </a:lnTo>
                  <a:lnTo>
                    <a:pt x="912605" y="78308"/>
                  </a:lnTo>
                  <a:lnTo>
                    <a:pt x="952214" y="100441"/>
                  </a:lnTo>
                  <a:lnTo>
                    <a:pt x="988212" y="124792"/>
                  </a:lnTo>
                  <a:lnTo>
                    <a:pt x="1020319" y="151190"/>
                  </a:lnTo>
                  <a:lnTo>
                    <a:pt x="1048255" y="179462"/>
                  </a:lnTo>
                  <a:lnTo>
                    <a:pt x="1090495" y="240939"/>
                  </a:lnTo>
                  <a:lnTo>
                    <a:pt x="1112688" y="307844"/>
                  </a:lnTo>
                  <a:lnTo>
                    <a:pt x="1115567" y="342900"/>
                  </a:lnTo>
                  <a:lnTo>
                    <a:pt x="1112688" y="377955"/>
                  </a:lnTo>
                  <a:lnTo>
                    <a:pt x="1090495" y="444860"/>
                  </a:lnTo>
                  <a:lnTo>
                    <a:pt x="1048255" y="506337"/>
                  </a:lnTo>
                  <a:lnTo>
                    <a:pt x="1020319" y="534609"/>
                  </a:lnTo>
                  <a:lnTo>
                    <a:pt x="988212" y="561007"/>
                  </a:lnTo>
                  <a:lnTo>
                    <a:pt x="952214" y="585358"/>
                  </a:lnTo>
                  <a:lnTo>
                    <a:pt x="912605" y="607491"/>
                  </a:lnTo>
                  <a:lnTo>
                    <a:pt x="869666" y="627232"/>
                  </a:lnTo>
                  <a:lnTo>
                    <a:pt x="823677" y="644409"/>
                  </a:lnTo>
                  <a:lnTo>
                    <a:pt x="774918" y="658850"/>
                  </a:lnTo>
                  <a:lnTo>
                    <a:pt x="723669" y="670382"/>
                  </a:lnTo>
                  <a:lnTo>
                    <a:pt x="670210" y="678832"/>
                  </a:lnTo>
                  <a:lnTo>
                    <a:pt x="614821" y="684029"/>
                  </a:lnTo>
                  <a:lnTo>
                    <a:pt x="557784" y="685799"/>
                  </a:lnTo>
                  <a:lnTo>
                    <a:pt x="500746" y="684029"/>
                  </a:lnTo>
                  <a:lnTo>
                    <a:pt x="445357" y="678832"/>
                  </a:lnTo>
                  <a:lnTo>
                    <a:pt x="391898" y="670382"/>
                  </a:lnTo>
                  <a:lnTo>
                    <a:pt x="340649" y="658850"/>
                  </a:lnTo>
                  <a:lnTo>
                    <a:pt x="291890" y="644409"/>
                  </a:lnTo>
                  <a:lnTo>
                    <a:pt x="245901" y="627232"/>
                  </a:lnTo>
                  <a:lnTo>
                    <a:pt x="202962" y="607491"/>
                  </a:lnTo>
                  <a:lnTo>
                    <a:pt x="163353" y="585358"/>
                  </a:lnTo>
                  <a:lnTo>
                    <a:pt x="127355" y="561007"/>
                  </a:lnTo>
                  <a:lnTo>
                    <a:pt x="95248" y="534609"/>
                  </a:lnTo>
                  <a:lnTo>
                    <a:pt x="67312" y="506337"/>
                  </a:lnTo>
                  <a:lnTo>
                    <a:pt x="25072" y="444860"/>
                  </a:lnTo>
                  <a:lnTo>
                    <a:pt x="2879" y="37795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694809" y="4884801"/>
            <a:ext cx="5403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355" marR="5080" indent="-17399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  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417756" y="3895280"/>
            <a:ext cx="940435" cy="711835"/>
            <a:chOff x="5417756" y="3895280"/>
            <a:chExt cx="940435" cy="711835"/>
          </a:xfrm>
        </p:grpSpPr>
        <p:sp>
          <p:nvSpPr>
            <p:cNvPr id="66" name="object 66"/>
            <p:cNvSpPr/>
            <p:nvPr/>
          </p:nvSpPr>
          <p:spPr>
            <a:xfrm>
              <a:off x="54307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457200" y="0"/>
                  </a:moveTo>
                  <a:lnTo>
                    <a:pt x="403886" y="2307"/>
                  </a:lnTo>
                  <a:lnTo>
                    <a:pt x="352377" y="9057"/>
                  </a:lnTo>
                  <a:lnTo>
                    <a:pt x="303016" y="19992"/>
                  </a:lnTo>
                  <a:lnTo>
                    <a:pt x="256147" y="34856"/>
                  </a:lnTo>
                  <a:lnTo>
                    <a:pt x="212113" y="53390"/>
                  </a:lnTo>
                  <a:lnTo>
                    <a:pt x="171256" y="75338"/>
                  </a:lnTo>
                  <a:lnTo>
                    <a:pt x="133921" y="100441"/>
                  </a:lnTo>
                  <a:lnTo>
                    <a:pt x="100450" y="128442"/>
                  </a:lnTo>
                  <a:lnTo>
                    <a:pt x="71187" y="159084"/>
                  </a:lnTo>
                  <a:lnTo>
                    <a:pt x="46475" y="192110"/>
                  </a:lnTo>
                  <a:lnTo>
                    <a:pt x="26657" y="227262"/>
                  </a:lnTo>
                  <a:lnTo>
                    <a:pt x="12076" y="264282"/>
                  </a:lnTo>
                  <a:lnTo>
                    <a:pt x="3076" y="302914"/>
                  </a:lnTo>
                  <a:lnTo>
                    <a:pt x="0" y="342900"/>
                  </a:lnTo>
                  <a:lnTo>
                    <a:pt x="3076" y="382885"/>
                  </a:lnTo>
                  <a:lnTo>
                    <a:pt x="12076" y="421517"/>
                  </a:lnTo>
                  <a:lnTo>
                    <a:pt x="26657" y="458537"/>
                  </a:lnTo>
                  <a:lnTo>
                    <a:pt x="46475" y="493689"/>
                  </a:lnTo>
                  <a:lnTo>
                    <a:pt x="71187" y="526715"/>
                  </a:lnTo>
                  <a:lnTo>
                    <a:pt x="100450" y="557357"/>
                  </a:lnTo>
                  <a:lnTo>
                    <a:pt x="133921" y="585358"/>
                  </a:lnTo>
                  <a:lnTo>
                    <a:pt x="171256" y="610461"/>
                  </a:lnTo>
                  <a:lnTo>
                    <a:pt x="212113" y="632409"/>
                  </a:lnTo>
                  <a:lnTo>
                    <a:pt x="256147" y="650943"/>
                  </a:lnTo>
                  <a:lnTo>
                    <a:pt x="303016" y="665807"/>
                  </a:lnTo>
                  <a:lnTo>
                    <a:pt x="352377" y="676742"/>
                  </a:lnTo>
                  <a:lnTo>
                    <a:pt x="403886" y="683492"/>
                  </a:lnTo>
                  <a:lnTo>
                    <a:pt x="457200" y="685800"/>
                  </a:lnTo>
                  <a:lnTo>
                    <a:pt x="510513" y="683492"/>
                  </a:lnTo>
                  <a:lnTo>
                    <a:pt x="562022" y="676742"/>
                  </a:lnTo>
                  <a:lnTo>
                    <a:pt x="611383" y="665807"/>
                  </a:lnTo>
                  <a:lnTo>
                    <a:pt x="658252" y="650943"/>
                  </a:lnTo>
                  <a:lnTo>
                    <a:pt x="702286" y="632409"/>
                  </a:lnTo>
                  <a:lnTo>
                    <a:pt x="743143" y="610461"/>
                  </a:lnTo>
                  <a:lnTo>
                    <a:pt x="780478" y="585358"/>
                  </a:lnTo>
                  <a:lnTo>
                    <a:pt x="813949" y="557357"/>
                  </a:lnTo>
                  <a:lnTo>
                    <a:pt x="843212" y="526715"/>
                  </a:lnTo>
                  <a:lnTo>
                    <a:pt x="867924" y="493689"/>
                  </a:lnTo>
                  <a:lnTo>
                    <a:pt x="887742" y="458537"/>
                  </a:lnTo>
                  <a:lnTo>
                    <a:pt x="902323" y="421517"/>
                  </a:lnTo>
                  <a:lnTo>
                    <a:pt x="911323" y="382885"/>
                  </a:lnTo>
                  <a:lnTo>
                    <a:pt x="914400" y="342900"/>
                  </a:lnTo>
                  <a:lnTo>
                    <a:pt x="911323" y="302914"/>
                  </a:lnTo>
                  <a:lnTo>
                    <a:pt x="902323" y="264282"/>
                  </a:lnTo>
                  <a:lnTo>
                    <a:pt x="887742" y="227262"/>
                  </a:lnTo>
                  <a:lnTo>
                    <a:pt x="867924" y="192110"/>
                  </a:lnTo>
                  <a:lnTo>
                    <a:pt x="843212" y="159084"/>
                  </a:lnTo>
                  <a:lnTo>
                    <a:pt x="813949" y="128442"/>
                  </a:lnTo>
                  <a:lnTo>
                    <a:pt x="780478" y="100441"/>
                  </a:lnTo>
                  <a:lnTo>
                    <a:pt x="743143" y="75338"/>
                  </a:lnTo>
                  <a:lnTo>
                    <a:pt x="702286" y="53390"/>
                  </a:lnTo>
                  <a:lnTo>
                    <a:pt x="658252" y="34856"/>
                  </a:lnTo>
                  <a:lnTo>
                    <a:pt x="611383" y="19992"/>
                  </a:lnTo>
                  <a:lnTo>
                    <a:pt x="562022" y="9057"/>
                  </a:lnTo>
                  <a:lnTo>
                    <a:pt x="510513" y="230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307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6" y="302914"/>
                  </a:lnTo>
                  <a:lnTo>
                    <a:pt x="12076" y="264282"/>
                  </a:lnTo>
                  <a:lnTo>
                    <a:pt x="26657" y="227262"/>
                  </a:lnTo>
                  <a:lnTo>
                    <a:pt x="46475" y="192110"/>
                  </a:lnTo>
                  <a:lnTo>
                    <a:pt x="71187" y="159084"/>
                  </a:lnTo>
                  <a:lnTo>
                    <a:pt x="100450" y="128442"/>
                  </a:lnTo>
                  <a:lnTo>
                    <a:pt x="133921" y="100441"/>
                  </a:lnTo>
                  <a:lnTo>
                    <a:pt x="171256" y="75338"/>
                  </a:lnTo>
                  <a:lnTo>
                    <a:pt x="212113" y="53390"/>
                  </a:lnTo>
                  <a:lnTo>
                    <a:pt x="256147" y="34856"/>
                  </a:lnTo>
                  <a:lnTo>
                    <a:pt x="303016" y="19992"/>
                  </a:lnTo>
                  <a:lnTo>
                    <a:pt x="352377" y="9057"/>
                  </a:lnTo>
                  <a:lnTo>
                    <a:pt x="403886" y="2307"/>
                  </a:lnTo>
                  <a:lnTo>
                    <a:pt x="457200" y="0"/>
                  </a:lnTo>
                  <a:lnTo>
                    <a:pt x="510513" y="2307"/>
                  </a:lnTo>
                  <a:lnTo>
                    <a:pt x="562022" y="9057"/>
                  </a:lnTo>
                  <a:lnTo>
                    <a:pt x="611383" y="19992"/>
                  </a:lnTo>
                  <a:lnTo>
                    <a:pt x="658252" y="34856"/>
                  </a:lnTo>
                  <a:lnTo>
                    <a:pt x="702286" y="53390"/>
                  </a:lnTo>
                  <a:lnTo>
                    <a:pt x="743143" y="75338"/>
                  </a:lnTo>
                  <a:lnTo>
                    <a:pt x="780478" y="100441"/>
                  </a:lnTo>
                  <a:lnTo>
                    <a:pt x="813949" y="128442"/>
                  </a:lnTo>
                  <a:lnTo>
                    <a:pt x="843212" y="159084"/>
                  </a:lnTo>
                  <a:lnTo>
                    <a:pt x="867924" y="192110"/>
                  </a:lnTo>
                  <a:lnTo>
                    <a:pt x="887742" y="227262"/>
                  </a:lnTo>
                  <a:lnTo>
                    <a:pt x="902323" y="264282"/>
                  </a:lnTo>
                  <a:lnTo>
                    <a:pt x="911323" y="302914"/>
                  </a:lnTo>
                  <a:lnTo>
                    <a:pt x="914400" y="342900"/>
                  </a:lnTo>
                  <a:lnTo>
                    <a:pt x="911323" y="382885"/>
                  </a:lnTo>
                  <a:lnTo>
                    <a:pt x="902323" y="421517"/>
                  </a:lnTo>
                  <a:lnTo>
                    <a:pt x="887742" y="458537"/>
                  </a:lnTo>
                  <a:lnTo>
                    <a:pt x="867924" y="493689"/>
                  </a:lnTo>
                  <a:lnTo>
                    <a:pt x="843212" y="526715"/>
                  </a:lnTo>
                  <a:lnTo>
                    <a:pt x="813949" y="557357"/>
                  </a:lnTo>
                  <a:lnTo>
                    <a:pt x="780478" y="585358"/>
                  </a:lnTo>
                  <a:lnTo>
                    <a:pt x="743143" y="610461"/>
                  </a:lnTo>
                  <a:lnTo>
                    <a:pt x="702286" y="632409"/>
                  </a:lnTo>
                  <a:lnTo>
                    <a:pt x="658252" y="650943"/>
                  </a:lnTo>
                  <a:lnTo>
                    <a:pt x="611383" y="665807"/>
                  </a:lnTo>
                  <a:lnTo>
                    <a:pt x="562022" y="676742"/>
                  </a:lnTo>
                  <a:lnTo>
                    <a:pt x="510513" y="683492"/>
                  </a:lnTo>
                  <a:lnTo>
                    <a:pt x="457200" y="685800"/>
                  </a:lnTo>
                  <a:lnTo>
                    <a:pt x="403886" y="683492"/>
                  </a:lnTo>
                  <a:lnTo>
                    <a:pt x="352377" y="676742"/>
                  </a:lnTo>
                  <a:lnTo>
                    <a:pt x="303016" y="665807"/>
                  </a:lnTo>
                  <a:lnTo>
                    <a:pt x="256147" y="650943"/>
                  </a:lnTo>
                  <a:lnTo>
                    <a:pt x="212113" y="632409"/>
                  </a:lnTo>
                  <a:lnTo>
                    <a:pt x="171256" y="610461"/>
                  </a:lnTo>
                  <a:lnTo>
                    <a:pt x="133921" y="585358"/>
                  </a:lnTo>
                  <a:lnTo>
                    <a:pt x="100450" y="557357"/>
                  </a:lnTo>
                  <a:lnTo>
                    <a:pt x="71187" y="526715"/>
                  </a:lnTo>
                  <a:lnTo>
                    <a:pt x="46475" y="493689"/>
                  </a:lnTo>
                  <a:lnTo>
                    <a:pt x="26657" y="458537"/>
                  </a:lnTo>
                  <a:lnTo>
                    <a:pt x="12076" y="421517"/>
                  </a:lnTo>
                  <a:lnTo>
                    <a:pt x="3076" y="38288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618990" y="4118864"/>
            <a:ext cx="1490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608256" y="4718240"/>
            <a:ext cx="1231900" cy="711835"/>
            <a:chOff x="5608256" y="4718240"/>
            <a:chExt cx="1231900" cy="711835"/>
          </a:xfrm>
        </p:grpSpPr>
        <p:sp>
          <p:nvSpPr>
            <p:cNvPr id="70" name="object 70"/>
            <p:cNvSpPr/>
            <p:nvPr/>
          </p:nvSpPr>
          <p:spPr>
            <a:xfrm>
              <a:off x="5621274" y="4731258"/>
              <a:ext cx="1205865" cy="685800"/>
            </a:xfrm>
            <a:custGeom>
              <a:avLst/>
              <a:gdLst/>
              <a:ahLst/>
              <a:cxnLst/>
              <a:rect l="l" t="t" r="r" b="b"/>
              <a:pathLst>
                <a:path w="1205865" h="685800">
                  <a:moveTo>
                    <a:pt x="602741" y="0"/>
                  </a:moveTo>
                  <a:lnTo>
                    <a:pt x="541118" y="1770"/>
                  </a:lnTo>
                  <a:lnTo>
                    <a:pt x="481273" y="6967"/>
                  </a:lnTo>
                  <a:lnTo>
                    <a:pt x="423511" y="15417"/>
                  </a:lnTo>
                  <a:lnTo>
                    <a:pt x="368135" y="26949"/>
                  </a:lnTo>
                  <a:lnTo>
                    <a:pt x="315447" y="41390"/>
                  </a:lnTo>
                  <a:lnTo>
                    <a:pt x="265751" y="58567"/>
                  </a:lnTo>
                  <a:lnTo>
                    <a:pt x="219349" y="78308"/>
                  </a:lnTo>
                  <a:lnTo>
                    <a:pt x="176545" y="100441"/>
                  </a:lnTo>
                  <a:lnTo>
                    <a:pt x="137642" y="124792"/>
                  </a:lnTo>
                  <a:lnTo>
                    <a:pt x="102943" y="151190"/>
                  </a:lnTo>
                  <a:lnTo>
                    <a:pt x="72751" y="179462"/>
                  </a:lnTo>
                  <a:lnTo>
                    <a:pt x="47369" y="209436"/>
                  </a:lnTo>
                  <a:lnTo>
                    <a:pt x="12246" y="273799"/>
                  </a:lnTo>
                  <a:lnTo>
                    <a:pt x="0" y="342900"/>
                  </a:lnTo>
                  <a:lnTo>
                    <a:pt x="3112" y="377955"/>
                  </a:lnTo>
                  <a:lnTo>
                    <a:pt x="27099" y="444860"/>
                  </a:lnTo>
                  <a:lnTo>
                    <a:pt x="72751" y="506337"/>
                  </a:lnTo>
                  <a:lnTo>
                    <a:pt x="102943" y="534609"/>
                  </a:lnTo>
                  <a:lnTo>
                    <a:pt x="137642" y="561007"/>
                  </a:lnTo>
                  <a:lnTo>
                    <a:pt x="176545" y="585358"/>
                  </a:lnTo>
                  <a:lnTo>
                    <a:pt x="219349" y="607491"/>
                  </a:lnTo>
                  <a:lnTo>
                    <a:pt x="265751" y="627232"/>
                  </a:lnTo>
                  <a:lnTo>
                    <a:pt x="315447" y="644409"/>
                  </a:lnTo>
                  <a:lnTo>
                    <a:pt x="368135" y="658850"/>
                  </a:lnTo>
                  <a:lnTo>
                    <a:pt x="423511" y="670382"/>
                  </a:lnTo>
                  <a:lnTo>
                    <a:pt x="481273" y="678832"/>
                  </a:lnTo>
                  <a:lnTo>
                    <a:pt x="541118" y="684029"/>
                  </a:lnTo>
                  <a:lnTo>
                    <a:pt x="602741" y="685800"/>
                  </a:lnTo>
                  <a:lnTo>
                    <a:pt x="664365" y="684029"/>
                  </a:lnTo>
                  <a:lnTo>
                    <a:pt x="724210" y="678832"/>
                  </a:lnTo>
                  <a:lnTo>
                    <a:pt x="781972" y="670382"/>
                  </a:lnTo>
                  <a:lnTo>
                    <a:pt x="837348" y="658850"/>
                  </a:lnTo>
                  <a:lnTo>
                    <a:pt x="890036" y="644409"/>
                  </a:lnTo>
                  <a:lnTo>
                    <a:pt x="939732" y="627232"/>
                  </a:lnTo>
                  <a:lnTo>
                    <a:pt x="986134" y="607491"/>
                  </a:lnTo>
                  <a:lnTo>
                    <a:pt x="1028938" y="585358"/>
                  </a:lnTo>
                  <a:lnTo>
                    <a:pt x="1067841" y="561007"/>
                  </a:lnTo>
                  <a:lnTo>
                    <a:pt x="1102540" y="534609"/>
                  </a:lnTo>
                  <a:lnTo>
                    <a:pt x="1132732" y="506337"/>
                  </a:lnTo>
                  <a:lnTo>
                    <a:pt x="1158114" y="476363"/>
                  </a:lnTo>
                  <a:lnTo>
                    <a:pt x="1193237" y="412000"/>
                  </a:lnTo>
                  <a:lnTo>
                    <a:pt x="1205483" y="342900"/>
                  </a:lnTo>
                  <a:lnTo>
                    <a:pt x="1202371" y="307844"/>
                  </a:lnTo>
                  <a:lnTo>
                    <a:pt x="1178384" y="240939"/>
                  </a:lnTo>
                  <a:lnTo>
                    <a:pt x="1132732" y="179462"/>
                  </a:lnTo>
                  <a:lnTo>
                    <a:pt x="1102540" y="151190"/>
                  </a:lnTo>
                  <a:lnTo>
                    <a:pt x="1067841" y="124792"/>
                  </a:lnTo>
                  <a:lnTo>
                    <a:pt x="1028938" y="100441"/>
                  </a:lnTo>
                  <a:lnTo>
                    <a:pt x="986134" y="78308"/>
                  </a:lnTo>
                  <a:lnTo>
                    <a:pt x="939732" y="58567"/>
                  </a:lnTo>
                  <a:lnTo>
                    <a:pt x="890036" y="41390"/>
                  </a:lnTo>
                  <a:lnTo>
                    <a:pt x="837348" y="26949"/>
                  </a:lnTo>
                  <a:lnTo>
                    <a:pt x="781972" y="15417"/>
                  </a:lnTo>
                  <a:lnTo>
                    <a:pt x="724210" y="6967"/>
                  </a:lnTo>
                  <a:lnTo>
                    <a:pt x="664365" y="1770"/>
                  </a:lnTo>
                  <a:lnTo>
                    <a:pt x="602741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21274" y="4731258"/>
              <a:ext cx="1205865" cy="685800"/>
            </a:xfrm>
            <a:custGeom>
              <a:avLst/>
              <a:gdLst/>
              <a:ahLst/>
              <a:cxnLst/>
              <a:rect l="l" t="t" r="r" b="b"/>
              <a:pathLst>
                <a:path w="1205865" h="685800">
                  <a:moveTo>
                    <a:pt x="0" y="342900"/>
                  </a:moveTo>
                  <a:lnTo>
                    <a:pt x="12246" y="273799"/>
                  </a:lnTo>
                  <a:lnTo>
                    <a:pt x="47369" y="209436"/>
                  </a:lnTo>
                  <a:lnTo>
                    <a:pt x="72751" y="179462"/>
                  </a:lnTo>
                  <a:lnTo>
                    <a:pt x="102943" y="151190"/>
                  </a:lnTo>
                  <a:lnTo>
                    <a:pt x="137642" y="124792"/>
                  </a:lnTo>
                  <a:lnTo>
                    <a:pt x="176545" y="100441"/>
                  </a:lnTo>
                  <a:lnTo>
                    <a:pt x="219349" y="78308"/>
                  </a:lnTo>
                  <a:lnTo>
                    <a:pt x="265751" y="58567"/>
                  </a:lnTo>
                  <a:lnTo>
                    <a:pt x="315447" y="41390"/>
                  </a:lnTo>
                  <a:lnTo>
                    <a:pt x="368135" y="26949"/>
                  </a:lnTo>
                  <a:lnTo>
                    <a:pt x="423511" y="15417"/>
                  </a:lnTo>
                  <a:lnTo>
                    <a:pt x="481273" y="6967"/>
                  </a:lnTo>
                  <a:lnTo>
                    <a:pt x="541118" y="1770"/>
                  </a:lnTo>
                  <a:lnTo>
                    <a:pt x="602741" y="0"/>
                  </a:lnTo>
                  <a:lnTo>
                    <a:pt x="664365" y="1770"/>
                  </a:lnTo>
                  <a:lnTo>
                    <a:pt x="724210" y="6967"/>
                  </a:lnTo>
                  <a:lnTo>
                    <a:pt x="781972" y="15417"/>
                  </a:lnTo>
                  <a:lnTo>
                    <a:pt x="837348" y="26949"/>
                  </a:lnTo>
                  <a:lnTo>
                    <a:pt x="890036" y="41390"/>
                  </a:lnTo>
                  <a:lnTo>
                    <a:pt x="939732" y="58567"/>
                  </a:lnTo>
                  <a:lnTo>
                    <a:pt x="986134" y="78308"/>
                  </a:lnTo>
                  <a:lnTo>
                    <a:pt x="1028938" y="100441"/>
                  </a:lnTo>
                  <a:lnTo>
                    <a:pt x="1067841" y="124792"/>
                  </a:lnTo>
                  <a:lnTo>
                    <a:pt x="1102540" y="151190"/>
                  </a:lnTo>
                  <a:lnTo>
                    <a:pt x="1132732" y="179462"/>
                  </a:lnTo>
                  <a:lnTo>
                    <a:pt x="1158114" y="209436"/>
                  </a:lnTo>
                  <a:lnTo>
                    <a:pt x="1193237" y="273799"/>
                  </a:lnTo>
                  <a:lnTo>
                    <a:pt x="1205483" y="342900"/>
                  </a:lnTo>
                  <a:lnTo>
                    <a:pt x="1202371" y="377955"/>
                  </a:lnTo>
                  <a:lnTo>
                    <a:pt x="1178384" y="444860"/>
                  </a:lnTo>
                  <a:lnTo>
                    <a:pt x="1132732" y="506337"/>
                  </a:lnTo>
                  <a:lnTo>
                    <a:pt x="1102540" y="534609"/>
                  </a:lnTo>
                  <a:lnTo>
                    <a:pt x="1067841" y="561007"/>
                  </a:lnTo>
                  <a:lnTo>
                    <a:pt x="1028938" y="585358"/>
                  </a:lnTo>
                  <a:lnTo>
                    <a:pt x="986134" y="607491"/>
                  </a:lnTo>
                  <a:lnTo>
                    <a:pt x="939732" y="627232"/>
                  </a:lnTo>
                  <a:lnTo>
                    <a:pt x="890036" y="644409"/>
                  </a:lnTo>
                  <a:lnTo>
                    <a:pt x="837348" y="658850"/>
                  </a:lnTo>
                  <a:lnTo>
                    <a:pt x="781972" y="670382"/>
                  </a:lnTo>
                  <a:lnTo>
                    <a:pt x="724210" y="678832"/>
                  </a:lnTo>
                  <a:lnTo>
                    <a:pt x="664365" y="684029"/>
                  </a:lnTo>
                  <a:lnTo>
                    <a:pt x="602741" y="685800"/>
                  </a:lnTo>
                  <a:lnTo>
                    <a:pt x="541118" y="684029"/>
                  </a:lnTo>
                  <a:lnTo>
                    <a:pt x="481273" y="678832"/>
                  </a:lnTo>
                  <a:lnTo>
                    <a:pt x="423511" y="670382"/>
                  </a:lnTo>
                  <a:lnTo>
                    <a:pt x="368135" y="658850"/>
                  </a:lnTo>
                  <a:lnTo>
                    <a:pt x="315447" y="644409"/>
                  </a:lnTo>
                  <a:lnTo>
                    <a:pt x="265751" y="627232"/>
                  </a:lnTo>
                  <a:lnTo>
                    <a:pt x="219349" y="607491"/>
                  </a:lnTo>
                  <a:lnTo>
                    <a:pt x="176545" y="585358"/>
                  </a:lnTo>
                  <a:lnTo>
                    <a:pt x="137642" y="561007"/>
                  </a:lnTo>
                  <a:lnTo>
                    <a:pt x="102943" y="534609"/>
                  </a:lnTo>
                  <a:lnTo>
                    <a:pt x="72751" y="506337"/>
                  </a:lnTo>
                  <a:lnTo>
                    <a:pt x="47369" y="476363"/>
                  </a:lnTo>
                  <a:lnTo>
                    <a:pt x="12246" y="412000"/>
                  </a:lnTo>
                  <a:lnTo>
                    <a:pt x="0" y="342900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917438" y="4849495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8445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87473" y="1565910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87473" y="1565910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1505">
              <a:lnSpc>
                <a:spcPts val="174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58461" y="1565910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458461" y="1565910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3410">
              <a:lnSpc>
                <a:spcPts val="174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87473" y="3565397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887473" y="3565397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1505">
              <a:lnSpc>
                <a:spcPts val="175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16373" y="3565397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516373" y="3565397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2140">
              <a:lnSpc>
                <a:spcPts val="175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</TotalTime>
  <Words>4772</Words>
  <Application>Microsoft Office PowerPoint</Application>
  <PresentationFormat>On-screen Show (4:3)</PresentationFormat>
  <Paragraphs>769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BPG Courier S GPL&amp;GNU</vt:lpstr>
      <vt:lpstr>Calibri</vt:lpstr>
      <vt:lpstr>Carlito</vt:lpstr>
      <vt:lpstr>Courier New</vt:lpstr>
      <vt:lpstr>Liberation Sans Narrow</vt:lpstr>
      <vt:lpstr>Times New Roman</vt:lpstr>
      <vt:lpstr>Trebuchet MS</vt:lpstr>
      <vt:lpstr>Verdana</vt:lpstr>
      <vt:lpstr>Wingdings</vt:lpstr>
      <vt:lpstr>Office Theme</vt:lpstr>
      <vt:lpstr>JAVA  : Topics</vt:lpstr>
      <vt:lpstr>Features of Java</vt:lpstr>
      <vt:lpstr>Java Language Basics</vt:lpstr>
      <vt:lpstr>Running on Different Platforms</vt:lpstr>
      <vt:lpstr>The Java Platform</vt:lpstr>
      <vt:lpstr>Java Platform</vt:lpstr>
      <vt:lpstr>Java Code Compilation and Execution</vt:lpstr>
      <vt:lpstr>Class loader hierarchy</vt:lpstr>
      <vt:lpstr>JAVA API</vt:lpstr>
      <vt:lpstr>Structure of a java program</vt:lpstr>
      <vt:lpstr>Java Sample Program</vt:lpstr>
      <vt:lpstr>Keywords</vt:lpstr>
      <vt:lpstr>Identifiers</vt:lpstr>
      <vt:lpstr>Java Naming Conventions</vt:lpstr>
      <vt:lpstr>Writing the code right way</vt:lpstr>
      <vt:lpstr>Environment variables</vt:lpstr>
      <vt:lpstr>Variables</vt:lpstr>
      <vt:lpstr>Data Types in Java</vt:lpstr>
      <vt:lpstr>Primitive Data Types in Java</vt:lpstr>
      <vt:lpstr>Variables in Java</vt:lpstr>
      <vt:lpstr>Variables in Java</vt:lpstr>
      <vt:lpstr>JAVA FOP : Topics</vt:lpstr>
      <vt:lpstr>Type Casting</vt:lpstr>
      <vt:lpstr>Command-line Arguments</vt:lpstr>
      <vt:lpstr>Conditional Statements</vt:lpstr>
      <vt:lpstr>Conditional Statements</vt:lpstr>
      <vt:lpstr>Classes, Object, Scope</vt:lpstr>
      <vt:lpstr>Introduction to classes and objects</vt:lpstr>
      <vt:lpstr>Introduction to classes and objects</vt:lpstr>
      <vt:lpstr>Reference Types in Java</vt:lpstr>
      <vt:lpstr>JVM Memory Structures</vt:lpstr>
      <vt:lpstr>JAVA FOP : Topics</vt:lpstr>
      <vt:lpstr>Arrays</vt:lpstr>
      <vt:lpstr>Creating, Initializing, and Accessing an Array</vt:lpstr>
      <vt:lpstr>Traversing an array</vt:lpstr>
      <vt:lpstr>Array Manipulation</vt:lpstr>
      <vt:lpstr>2D Arrays</vt:lpstr>
      <vt:lpstr>2D Array Demo</vt:lpstr>
      <vt:lpstr>2D Arrays in Java</vt:lpstr>
      <vt:lpstr>String</vt:lpstr>
      <vt:lpstr>String API</vt:lpstr>
      <vt:lpstr>String class</vt:lpstr>
      <vt:lpstr>String Pool or Run time Constant Pool</vt:lpstr>
      <vt:lpstr>String objects</vt:lpstr>
      <vt:lpstr>String objects</vt:lpstr>
      <vt:lpstr>String objects</vt:lpstr>
      <vt:lpstr>String Example</vt:lpstr>
      <vt:lpstr>Common String class methods</vt:lpstr>
      <vt:lpstr>Regular expression</vt:lpstr>
      <vt:lpstr>StringBuffer class</vt:lpstr>
      <vt:lpstr>StringBuilder class</vt:lpstr>
      <vt:lpstr>Date and Time API</vt:lpstr>
      <vt:lpstr>Date class</vt:lpstr>
      <vt:lpstr>Common Date class methods</vt:lpstr>
      <vt:lpstr>SimpleDateFormat class</vt:lpstr>
      <vt:lpstr>Date Formats</vt:lpstr>
      <vt:lpstr>Date Formats</vt:lpstr>
      <vt:lpstr>Calendar Class</vt:lpstr>
      <vt:lpstr>GregorianCalendar class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MJalan</dc:creator>
  <cp:lastModifiedBy>Prabhat Shahi</cp:lastModifiedBy>
  <cp:revision>17</cp:revision>
  <dcterms:created xsi:type="dcterms:W3CDTF">2021-06-14T02:24:13Z</dcterms:created>
  <dcterms:modified xsi:type="dcterms:W3CDTF">2022-04-16T04:19:30Z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2021-06-14T00:00:00Z</vt:filetime>
  </property>
</Properties>
</file>