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904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7CF61-8203-4C39-BD71-03B19065ABCB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05F10-C336-4FD1-817A-450DED448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5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 page contains a &lt;div&gt; section and a &lt;button&gt;.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&lt;div&gt; section is used to display information from a server.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&lt;button&gt; calls a function (if it is clicked).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function requests data from a web server and displays it: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05F10-C336-4FD1-817A-450DED4481D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0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modern browsers support the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XMLHttpRequest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XMLHttpRequest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object can be used to exchange data with a web server behind the scenes. This means that it is possible to update parts of a web page, without reloading the whole page.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05F10-C336-4FD1-817A-450DED4481D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2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2418-83DD-43D2-87FE-7EC826E85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80994-1B14-4796-85A4-CECFBDAAE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B5557-8423-43EC-AC88-3D21BE0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D862-E193-4864-985A-4FF317F2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2C66-9660-4763-9D99-D71AE62B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EB96-EB19-4ED7-84D5-E29B96AC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153F1-7C36-4388-B106-460575475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4A3C-3F95-4A65-BE33-3B3715A1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422B-BCF4-4960-94E6-450F15E2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1AF4B-548D-4A14-B65B-853EBC9F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0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24E76-026B-4808-92DE-D38734CD5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F5A1B-6AC6-43F7-8B0A-FB2639B0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E162-D513-45B3-8535-A09CDB09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BFDCE-F2A5-4BAE-941A-41EF4DB9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AEBA-C692-4048-BF2A-98CE8E69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90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A8A6-2E12-4C70-96D6-34234D3A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A933-8A0E-43E0-B080-F579FB76F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E794-7322-4FD0-ACF1-756A399D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21F95-C6E8-4263-9638-93725DB6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93FC-7478-47B2-8275-880D2EE8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13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566F-60F7-42BC-A1FB-34D4F46B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A3E12-B2E8-4681-B8E8-815B93D7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0724-BE49-4DA2-91A0-2A9708D6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93A9-A93F-43E8-8D95-ABD88786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E675-49C4-44A0-BA6A-3D40373F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A8B6-B98B-40EA-8C80-F54CCC5E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CABD-9861-4E0C-B6E1-0393C70BD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8EC7-0168-4F9F-B293-A099424B5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363AD-411D-4BB6-8B62-0DD54DE0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54B1-570F-476C-8F6A-33310779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35219-625C-40C7-88A6-6A169864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90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519D-45E1-49D7-B177-A80BAC2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9D8B1-36DC-4460-A07A-0DA07E9B3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CDEBB-711C-45F2-BD5B-BB106159C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B609-59C9-423A-90F9-50670A6B6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C6020-112C-4ABB-9705-221A2F836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F8602-A735-4989-A8A2-E39C3F4F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38220-E422-402D-9D4F-9B5EBDFD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70A04-E165-46AD-B5DB-EF5B47ED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72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9AA1-9F4A-43EA-9496-E3C31554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54CBD-602A-4BA1-AA80-B3115A45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DE71D-D673-4DD6-A7A1-2E72D0CF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A829E-B05F-4F8D-98E5-FF51160A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2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08289-97C1-45E6-A7FD-E6025160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69CA9-BE08-4576-A2F2-F598A17E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02F6E-4C44-4AB0-A41D-67F00902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5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3B7D-2465-4B17-A003-6BED30CC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422C-5B8A-431C-989C-C0124467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7EEDE-1ABD-4A10-863E-435D925A2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EAC17-DB60-49BB-B010-C1F32B79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C7978-5C33-4517-83D0-78DA45EB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6ACC7-280F-4419-AAF4-C3143A62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28C7-64E9-4746-96B3-E5FB979F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58607-DE1E-4E63-A830-A94241FDB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04FE0-EAC8-41E1-AA38-E98EFD96D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3AB48-1DAE-42A4-A72F-43EAB987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75A0A-080F-4409-B746-3883552B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2924-2040-4AC3-8658-F8DF99EB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2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14D15-FC9D-43E3-AD2D-CE29A10A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F52F-72BA-44E0-8F6B-D391EE5C5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E99F-67C8-4FEC-8F3F-C1DA67259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548B-5EAA-45F0-A4F4-C4CDA40FF7CC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6C3E-1C64-4320-A4DE-94DB1F55E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3C08-B72E-4BC2-B1D6-0BE3873CE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5B2F-A895-4CBD-AB4C-6104BBA94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6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2661-62B6-4AD5-8F36-8EEA7F17A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Ajax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90EEE-7523-4EF1-96AE-AB345C01E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0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EB80-6823-4C6E-8423-728C75A1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Ajax?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82FA-E5DE-49C6-9CA1-50461FE89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Read data from a web server - after the page has loaded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Update a web page without reloading the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Send data to a web server - in the background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5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7670-8879-4673-ADAA-917027CB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43B7-750C-4006-A249-4ED92898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393794"/>
            <a:ext cx="11140736" cy="5362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&lt;!DOCTYPE html&gt;</a:t>
            </a:r>
          </a:p>
          <a:p>
            <a:pPr marL="0" indent="0">
              <a:buNone/>
            </a:pPr>
            <a:r>
              <a:rPr lang="en-IN" sz="1100" dirty="0"/>
              <a:t>&lt;html&gt;</a:t>
            </a:r>
          </a:p>
          <a:p>
            <a:pPr marL="0" indent="0">
              <a:buNone/>
            </a:pPr>
            <a:r>
              <a:rPr lang="en-IN" sz="1100" dirty="0"/>
              <a:t>&lt;body&gt;</a:t>
            </a:r>
          </a:p>
          <a:p>
            <a:pPr marL="0" indent="0">
              <a:buNone/>
            </a:pPr>
            <a:r>
              <a:rPr lang="en-IN" sz="1100" dirty="0"/>
              <a:t>&lt;div id="demo"&gt;</a:t>
            </a:r>
          </a:p>
          <a:p>
            <a:pPr marL="0" indent="0">
              <a:buNone/>
            </a:pPr>
            <a:r>
              <a:rPr lang="en-IN" sz="1100" dirty="0"/>
              <a:t>&lt;h2&gt;The </a:t>
            </a:r>
            <a:r>
              <a:rPr lang="en-IN" sz="1100" dirty="0" err="1"/>
              <a:t>XMLHttpRequest</a:t>
            </a:r>
            <a:r>
              <a:rPr lang="en-IN" sz="1100" dirty="0"/>
              <a:t> Object&lt;/h2&gt;</a:t>
            </a:r>
          </a:p>
          <a:p>
            <a:pPr marL="0" indent="0">
              <a:buNone/>
            </a:pPr>
            <a:r>
              <a:rPr lang="en-IN" sz="1100" dirty="0"/>
              <a:t>&lt;button type="button" onclick="</a:t>
            </a:r>
            <a:r>
              <a:rPr lang="en-IN" sz="1100" dirty="0" err="1"/>
              <a:t>loadDoc</a:t>
            </a:r>
            <a:r>
              <a:rPr lang="en-IN" sz="1100" dirty="0"/>
              <a:t>()"&gt;Change Content&lt;/button&gt;</a:t>
            </a:r>
          </a:p>
          <a:p>
            <a:pPr marL="0" indent="0">
              <a:buNone/>
            </a:pPr>
            <a:r>
              <a:rPr lang="en-IN" sz="1100" dirty="0"/>
              <a:t>&lt;/div&gt;</a:t>
            </a:r>
          </a:p>
          <a:p>
            <a:pPr marL="0" indent="0">
              <a:buNone/>
            </a:pPr>
            <a:r>
              <a:rPr lang="en-IN" sz="1100" dirty="0"/>
              <a:t>&lt;script&gt;</a:t>
            </a:r>
          </a:p>
          <a:p>
            <a:pPr marL="0" indent="0">
              <a:buNone/>
            </a:pPr>
            <a:r>
              <a:rPr lang="en-IN" sz="1100" dirty="0"/>
              <a:t>function </a:t>
            </a:r>
            <a:r>
              <a:rPr lang="en-IN" sz="1100" dirty="0" err="1"/>
              <a:t>loadDoc</a:t>
            </a:r>
            <a:r>
              <a:rPr lang="en-IN" sz="1100" dirty="0"/>
              <a:t>() {</a:t>
            </a:r>
          </a:p>
          <a:p>
            <a:pPr marL="0" indent="0">
              <a:buNone/>
            </a:pPr>
            <a:r>
              <a:rPr lang="en-IN" sz="1100" dirty="0"/>
              <a:t>  </a:t>
            </a:r>
            <a:r>
              <a:rPr lang="en-IN" sz="1100" dirty="0" err="1"/>
              <a:t>const</a:t>
            </a:r>
            <a:r>
              <a:rPr lang="en-IN" sz="1100" dirty="0"/>
              <a:t> </a:t>
            </a:r>
            <a:r>
              <a:rPr lang="en-IN" sz="1100" dirty="0" err="1"/>
              <a:t>xhttp</a:t>
            </a:r>
            <a:r>
              <a:rPr lang="en-IN" sz="1100" dirty="0"/>
              <a:t> = new </a:t>
            </a:r>
            <a:r>
              <a:rPr lang="en-IN" sz="1100" dirty="0" err="1"/>
              <a:t>XMLHttpRequest</a:t>
            </a:r>
            <a:r>
              <a:rPr lang="en-IN" sz="1100" dirty="0"/>
              <a:t>();</a:t>
            </a:r>
          </a:p>
          <a:p>
            <a:pPr marL="0" indent="0">
              <a:buNone/>
            </a:pPr>
            <a:r>
              <a:rPr lang="en-IN" sz="1100" dirty="0"/>
              <a:t>  </a:t>
            </a:r>
            <a:r>
              <a:rPr lang="en-IN" sz="1100" dirty="0" err="1"/>
              <a:t>xhttp.onload</a:t>
            </a:r>
            <a:r>
              <a:rPr lang="en-IN" sz="1100" dirty="0"/>
              <a:t> = function() {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document.getElementById</a:t>
            </a:r>
            <a:r>
              <a:rPr lang="en-IN" sz="1100" dirty="0"/>
              <a:t>("demo").</a:t>
            </a:r>
            <a:r>
              <a:rPr lang="en-IN" sz="1100" dirty="0" err="1"/>
              <a:t>innerHTML</a:t>
            </a:r>
            <a:r>
              <a:rPr lang="en-IN" sz="1100" dirty="0"/>
              <a:t> =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this.responseText</a:t>
            </a:r>
            <a:r>
              <a:rPr lang="en-IN" sz="1100" dirty="0"/>
              <a:t>;</a:t>
            </a:r>
          </a:p>
          <a:p>
            <a:pPr marL="0" indent="0">
              <a:buNone/>
            </a:pPr>
            <a:r>
              <a:rPr lang="en-IN" sz="1100" dirty="0"/>
              <a:t>  }</a:t>
            </a:r>
          </a:p>
          <a:p>
            <a:pPr marL="0" indent="0">
              <a:buNone/>
            </a:pPr>
            <a:r>
              <a:rPr lang="en-IN" sz="1100" dirty="0"/>
              <a:t>  </a:t>
            </a:r>
            <a:r>
              <a:rPr lang="en-IN" sz="1100" dirty="0" err="1"/>
              <a:t>xhttp.open</a:t>
            </a:r>
            <a:r>
              <a:rPr lang="en-IN" sz="1100" dirty="0"/>
              <a:t>("GET", "ajax_info.txt");</a:t>
            </a:r>
          </a:p>
          <a:p>
            <a:pPr marL="0" indent="0">
              <a:buNone/>
            </a:pPr>
            <a:r>
              <a:rPr lang="en-IN" sz="1100" dirty="0"/>
              <a:t>  </a:t>
            </a:r>
            <a:r>
              <a:rPr lang="en-IN" sz="1100" dirty="0" err="1"/>
              <a:t>xhttp.send</a:t>
            </a:r>
            <a:r>
              <a:rPr lang="en-IN" sz="1100" dirty="0"/>
              <a:t>();</a:t>
            </a:r>
          </a:p>
          <a:p>
            <a:pPr marL="0" indent="0">
              <a:buNone/>
            </a:pPr>
            <a:r>
              <a:rPr lang="en-IN" sz="1100" dirty="0"/>
              <a:t>}</a:t>
            </a:r>
          </a:p>
          <a:p>
            <a:pPr marL="0" indent="0">
              <a:buNone/>
            </a:pPr>
            <a:r>
              <a:rPr lang="en-IN" sz="1100" dirty="0"/>
              <a:t>&lt;/script&gt;</a:t>
            </a:r>
          </a:p>
          <a:p>
            <a:pPr marL="0" indent="0">
              <a:buNone/>
            </a:pPr>
            <a:r>
              <a:rPr lang="en-IN" sz="1100" dirty="0"/>
              <a:t>&lt;/body&gt;</a:t>
            </a:r>
          </a:p>
          <a:p>
            <a:pPr marL="0" indent="0">
              <a:buNone/>
            </a:pPr>
            <a:r>
              <a:rPr lang="en-IN" sz="1100" dirty="0"/>
              <a:t>&lt;/html&gt;</a:t>
            </a:r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150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688E-8FDB-4443-9648-F7DF6A72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Ajax?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02754-E685-4CBB-9F9D-F5C680D3A9EA}"/>
              </a:ext>
            </a:extLst>
          </p:cNvPr>
          <p:cNvSpPr txBox="1"/>
          <p:nvPr/>
        </p:nvSpPr>
        <p:spPr>
          <a:xfrm>
            <a:off x="838199" y="1690688"/>
            <a:ext cx="103082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 =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synchronous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avaScript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nd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ML.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 is not a programming language.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 just uses a What is AJAX?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 just uses a combination of: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browser built-in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XMLHttpRequest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 (to request data from a web server)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and HTML DOM (to display or use the data)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 allows web pages to be updated asynchronously by exchanging data with a web server behind the scenes. This means that it is possible to update parts of a web page, without reloading the whole page.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B896-18A4-4E2F-A2C4-65F9771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Ajax works</a:t>
            </a:r>
          </a:p>
        </p:txBody>
      </p:sp>
      <p:pic>
        <p:nvPicPr>
          <p:cNvPr id="2050" name="Picture 2" descr="AJAX">
            <a:extLst>
              <a:ext uri="{FF2B5EF4-FFF2-40B4-BE49-F238E27FC236}">
                <a16:creationId xmlns:a16="http://schemas.microsoft.com/office/drawing/2014/main" id="{C8FCFEBE-B8BF-4F79-858D-C2E6D264E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28" y="1358649"/>
            <a:ext cx="54197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3108A-5DB0-4F96-9BFB-D4AFEA7BAA9E}"/>
              </a:ext>
            </a:extLst>
          </p:cNvPr>
          <p:cNvSpPr txBox="1"/>
          <p:nvPr/>
        </p:nvSpPr>
        <p:spPr>
          <a:xfrm>
            <a:off x="1111170" y="4483688"/>
            <a:ext cx="93494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 An event occurs in a web page (the page is loaded, a button is clicked)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2. 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XMLHttpRequest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 is created by 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XMLHttpRequest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 sends a request to a web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4. The server processes the request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5. The server sends a response back to the web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6. The response is read by 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7. Proper action (like page update) is performed by JavaScript</a:t>
            </a:r>
          </a:p>
        </p:txBody>
      </p:sp>
    </p:spTree>
    <p:extLst>
      <p:ext uri="{BB962C8B-B14F-4D97-AF65-F5344CB8AC3E}">
        <p14:creationId xmlns:p14="http://schemas.microsoft.com/office/powerpoint/2010/main" val="393653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519F-2D22-4D6E-A7CD-1E290E6C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AJAX - 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XMLHttpRequest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Object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1E53-49C7-40D2-A625-9E2FD49F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02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keystone of AJAX is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r>
              <a:rPr lang="en-US" dirty="0"/>
              <a:t>Create an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r>
              <a:rPr lang="en-US" dirty="0"/>
              <a:t>Define a callback function</a:t>
            </a:r>
          </a:p>
          <a:p>
            <a:r>
              <a:rPr lang="en-US" dirty="0"/>
              <a:t>Open the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  <a:p>
            <a:r>
              <a:rPr lang="en-US" dirty="0"/>
              <a:t>Send a Request to a server</a:t>
            </a:r>
          </a:p>
          <a:p>
            <a:pPr marL="0" indent="0">
              <a:buNone/>
            </a:pPr>
            <a:r>
              <a:rPr lang="en-US" dirty="0"/>
              <a:t>Example:-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object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Define a callback function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xhttp.onload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Here you can use the Data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Send a request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xhttp.open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"ajax_info.txt"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xhttp.send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63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528</Words>
  <Application>Microsoft Office PowerPoint</Application>
  <PresentationFormat>Widescreen</PresentationFormat>
  <Paragraphs>63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Ajax - Introduction</vt:lpstr>
      <vt:lpstr>Why Ajax?</vt:lpstr>
      <vt:lpstr>Example</vt:lpstr>
      <vt:lpstr>What is Ajax?</vt:lpstr>
      <vt:lpstr>How Ajax works</vt:lpstr>
      <vt:lpstr>AJAX - The XMLHttpRequest Object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- Introduction</dc:title>
  <dc:creator>Prabhat Shahi</dc:creator>
  <cp:lastModifiedBy>Prabhat Shahi</cp:lastModifiedBy>
  <cp:revision>1</cp:revision>
  <dcterms:created xsi:type="dcterms:W3CDTF">2022-03-15T11:17:10Z</dcterms:created>
  <dcterms:modified xsi:type="dcterms:W3CDTF">2022-03-15T13:39:52Z</dcterms:modified>
</cp:coreProperties>
</file>