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7" r:id="rId3"/>
    <p:sldId id="309" r:id="rId4"/>
    <p:sldId id="310" r:id="rId5"/>
    <p:sldId id="311" r:id="rId6"/>
    <p:sldId id="312" r:id="rId7"/>
    <p:sldId id="313" r:id="rId8"/>
    <p:sldId id="314" r:id="rId9"/>
    <p:sldId id="3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03328D-CFD5-4053-AF46-014BA2BDF849}">
          <p14:sldIdLst/>
        </p14:section>
        <p14:section name="Default Section" id="{AEF81007-3CA8-4977-B1AA-9A17DAA5AEAD}">
          <p14:sldIdLst>
            <p14:sldId id="308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388E-F753-46B5-9AB8-C620A2B47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87F28-B739-43C6-9EB2-D0571CC43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56026-4252-40FF-B0ED-05C3BD90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7EAB-B821-4DDE-B9FF-AF189DE529F4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557A-772B-4BCB-B87E-BDB2B6FE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B749-27EE-4B50-8F58-87B24075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1419-B7EE-4FC9-BE6E-DE3D5632A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43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4F60-21EE-4C68-90CE-938F3925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23362-770F-4EF0-B367-AA1004BC8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360A-16A4-45DB-8931-7F1CFE7C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7EAB-B821-4DDE-B9FF-AF189DE529F4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FB62-8D4D-465F-A211-4C18E654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97E51-6A29-4847-B04B-1D9814B9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1419-B7EE-4FC9-BE6E-DE3D5632A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43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56DA6-FF4C-4CDA-8FCB-C1E125299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7BA85-956C-45EE-9985-375A9B624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F2EDD-AD37-4FBE-93CF-CEEE45E8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7EAB-B821-4DDE-B9FF-AF189DE529F4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59CD-A43A-497C-A764-72F79B24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68EBD-52A3-46B6-849B-771B2A2D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1419-B7EE-4FC9-BE6E-DE3D5632A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77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A16C-4EA8-4640-8B42-9EB1C293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DFEE1-404B-4E5A-9373-48519BA2A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5D0D-E72D-4112-9E4C-711E67A2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7EAB-B821-4DDE-B9FF-AF189DE529F4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117A6-D2BB-4198-99BA-E9510270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2DBC4-3342-4837-8ECE-53207673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1419-B7EE-4FC9-BE6E-DE3D5632A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8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2F9C-6225-4865-95E6-609D0062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272AA-8BE3-4799-84FA-A55A8E38D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E7D5D-18D4-430B-820C-A52253FC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7EAB-B821-4DDE-B9FF-AF189DE529F4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454F2-BA1E-4A67-AE58-99AE8C4B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3DDAF-E29F-433A-B1F9-F5BA4937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1419-B7EE-4FC9-BE6E-DE3D5632A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52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CF08-D3F4-40DB-B913-D2D1947A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34895-7A1B-49E4-8F68-7FCC22A87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9E9F5-8C78-4872-8C43-C5531425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AB61-4598-4EEF-B369-4F6DD42D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7EAB-B821-4DDE-B9FF-AF189DE529F4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8195D-06FF-4DE4-90E0-5D1119C9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8E57E-EB56-4D88-9743-2BAF5684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1419-B7EE-4FC9-BE6E-DE3D5632A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42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A2EA-FE17-4E45-AD33-07C225A4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252C-5FF1-400D-B90A-9BB9C7BF8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7FDBD-CD0E-4049-ABA8-DEC78D66D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47BED-E3F1-423B-8B74-DBD5B68A2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2A3B2-342D-4B53-9922-823FFCCCB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F5813-124A-4E3D-B1E0-6535E57F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7EAB-B821-4DDE-B9FF-AF189DE529F4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0971E-B808-43F7-A668-EE1B65DC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912C8-4FF1-4D33-BD60-F77BA48F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1419-B7EE-4FC9-BE6E-DE3D5632A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96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A538-6700-4225-8A16-9C58077B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EE9DA-2D57-4811-A218-1E612469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7EAB-B821-4DDE-B9FF-AF189DE529F4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68A03-BF80-4AEB-B3E1-EED2C28C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73031-90AF-4F74-9613-83DD4E65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1419-B7EE-4FC9-BE6E-DE3D5632A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70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56DAD-FBFB-45C0-8EC9-C6DDD98E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7EAB-B821-4DDE-B9FF-AF189DE529F4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83E33-4491-40EB-8166-D85E0F2D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AEB13-27DC-4512-AAE7-E47450FE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1419-B7EE-4FC9-BE6E-DE3D5632A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21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1684-3848-4D37-8926-9FCC745A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0F2C-9EDD-49A2-9C2B-EEE788C3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01127-3E31-433E-8931-099A25296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EB2E6-C0DE-4A35-8EE6-A74AFFE5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7EAB-B821-4DDE-B9FF-AF189DE529F4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9B1EB-E02F-4103-9AA6-0A29FDD3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DD435-6FFD-4EA4-BC33-9A0CED25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1419-B7EE-4FC9-BE6E-DE3D5632A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39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891D-84ED-414A-A392-0DD4116B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EDB64-7442-42D3-94BE-14B4E55B7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FE660-139C-42B7-B5EC-BC7B68D56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67EF4-6BFA-42DC-959E-E8A61E5C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7EAB-B821-4DDE-B9FF-AF189DE529F4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9E36F-32AB-44FC-93D7-E49861DB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6BDAA-C88E-4C8C-A2DF-C9C92E86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1419-B7EE-4FC9-BE6E-DE3D5632A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3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8802-0C7B-4924-B400-C8D75207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2B57B-BDAB-4937-B10D-74F03BC6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F8360-7AB6-4CB4-A3EE-4830E99DB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7EAB-B821-4DDE-B9FF-AF189DE529F4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DF10C-2BFB-4847-8E9F-01635AF5A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D05CD-AE7E-4B1E-B0A4-663AC2F4D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91419-B7EE-4FC9-BE6E-DE3D5632A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0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3866990" y="2297976"/>
            <a:ext cx="5270774" cy="646331"/>
            <a:chOff x="4399685" y="655859"/>
            <a:chExt cx="5270774" cy="646331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434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MVC Design Pattern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8505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601F49-E0BA-4FA8-B2F0-00489063A96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1800" dirty="0"/>
              <a:t>Divide applications into Presentation, Business, and Integration tiers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Control always in one direction to avoid cyclic dependencies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Often 3 tiers but can have more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B19F0C-0BE3-45E4-8BE9-627D804089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N-Tier Architecture</a:t>
            </a:r>
          </a:p>
        </p:txBody>
      </p:sp>
      <p:pic>
        <p:nvPicPr>
          <p:cNvPr id="9" name="Google Shape;186;p31">
            <a:extLst>
              <a:ext uri="{FF2B5EF4-FFF2-40B4-BE49-F238E27FC236}">
                <a16:creationId xmlns:a16="http://schemas.microsoft.com/office/drawing/2014/main" id="{812FB455-F780-4804-B131-5C731C7F0E3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08111" y="3356911"/>
            <a:ext cx="3390900" cy="252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155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5A0E04-387C-47DE-9581-4239740F451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dirty="0"/>
              <a:t>Is N-Tier a good thing and when should it be used?</a:t>
            </a:r>
          </a:p>
          <a:p>
            <a:pPr>
              <a:lnSpc>
                <a:spcPct val="115000"/>
              </a:lnSpc>
            </a:pPr>
            <a:r>
              <a:rPr lang="en-US" dirty="0"/>
              <a:t>Where do stored procedures fit into this?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This topic can start major battles!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3E88F5-C705-4C95-96D4-B4FB2A115A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N-Tier Discussion</a:t>
            </a:r>
          </a:p>
        </p:txBody>
      </p:sp>
    </p:spTree>
    <p:extLst>
      <p:ext uri="{BB962C8B-B14F-4D97-AF65-F5344CB8AC3E}">
        <p14:creationId xmlns:p14="http://schemas.microsoft.com/office/powerpoint/2010/main" val="381895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388082-5A0A-4A41-B5A2-935AB512517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dirty="0"/>
              <a:t>A pattern residing in the presentation tier</a:t>
            </a:r>
          </a:p>
          <a:p>
            <a:pPr>
              <a:lnSpc>
                <a:spcPct val="115000"/>
              </a:lnSpc>
            </a:pPr>
            <a:r>
              <a:rPr lang="en-US" dirty="0"/>
              <a:t>It decouples user interface components</a:t>
            </a:r>
          </a:p>
          <a:p>
            <a:pPr>
              <a:lnSpc>
                <a:spcPct val="115000"/>
              </a:lnSpc>
            </a:pPr>
            <a:r>
              <a:rPr lang="en-US" dirty="0"/>
              <a:t>There are variants on the theme</a:t>
            </a:r>
          </a:p>
          <a:p>
            <a:pPr>
              <a:lnSpc>
                <a:spcPct val="115000"/>
              </a:lnSpc>
            </a:pPr>
            <a:r>
              <a:rPr lang="en-US" dirty="0"/>
              <a:t>Let’s look at the components in turn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D5CEA73-AC8F-437C-AEC0-CE381DE132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Model View Controller (MVC)</a:t>
            </a:r>
          </a:p>
        </p:txBody>
      </p:sp>
      <p:pic>
        <p:nvPicPr>
          <p:cNvPr id="9" name="Google Shape;199;p33">
            <a:extLst>
              <a:ext uri="{FF2B5EF4-FFF2-40B4-BE49-F238E27FC236}">
                <a16:creationId xmlns:a16="http://schemas.microsoft.com/office/drawing/2014/main" id="{F709ACD2-DEC0-478E-B42C-080FED68EA5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34520" y="2383017"/>
            <a:ext cx="4677805" cy="290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52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1C55A2-2248-42BE-8149-3F52CCF28F7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dirty="0"/>
              <a:t>The model represents the business data required to build the view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It can be tested in isolation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It is required to create and update the view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It is updated by the controller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B5A0AC-A646-4BE2-B77A-BE50E206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i="1" dirty="0"/>
              <a:t>Model</a:t>
            </a:r>
            <a:r>
              <a:rPr lang="en-US" dirty="0"/>
              <a:t> View Controller</a:t>
            </a:r>
          </a:p>
        </p:txBody>
      </p:sp>
      <p:pic>
        <p:nvPicPr>
          <p:cNvPr id="9" name="Google Shape;206;p34">
            <a:extLst>
              <a:ext uri="{FF2B5EF4-FFF2-40B4-BE49-F238E27FC236}">
                <a16:creationId xmlns:a16="http://schemas.microsoft.com/office/drawing/2014/main" id="{A987423B-2505-4CAB-9FF9-59CC00EA639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8636" y="2655883"/>
            <a:ext cx="4511864" cy="2806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03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FF0293-5976-4417-BD7E-0F528FB6239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dirty="0"/>
              <a:t>The view represents the display and user interaction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It is difficult to test in isolation—it is often kept very thin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It renders the model—it sometimes needs its own version of the model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It is created or updated by the controller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17DA2E-12CD-45DC-B796-7C5A413109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i="1" dirty="0"/>
              <a:t>View</a:t>
            </a:r>
            <a:r>
              <a:rPr lang="en-US" dirty="0"/>
              <a:t> Controller</a:t>
            </a:r>
          </a:p>
        </p:txBody>
      </p:sp>
      <p:pic>
        <p:nvPicPr>
          <p:cNvPr id="9" name="Google Shape;213;p35">
            <a:extLst>
              <a:ext uri="{FF2B5EF4-FFF2-40B4-BE49-F238E27FC236}">
                <a16:creationId xmlns:a16="http://schemas.microsoft.com/office/drawing/2014/main" id="{50C4FA86-478C-4553-9209-EC743E57EC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86530" y="3390900"/>
            <a:ext cx="4271056" cy="2656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04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AB34AD-D7B0-474B-B392-21EED23376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793875"/>
            <a:ext cx="5878513" cy="408781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1800" dirty="0"/>
              <a:t>The controller processes user interaction events and other updates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It can be tested in isolation—may require HTTP emulation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It updates the model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It creates or updates the view</a:t>
            </a:r>
          </a:p>
          <a:p>
            <a:pPr>
              <a:lnSpc>
                <a:spcPct val="115000"/>
              </a:lnSpc>
            </a:pPr>
            <a:r>
              <a:rPr lang="en-US" sz="1800" dirty="0"/>
              <a:t>The controller is often built using a framework—Struts, Spring MVC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B4BAEC8-FD0B-4FA3-92D9-0DCC47AAB0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Model View </a:t>
            </a:r>
            <a:r>
              <a:rPr lang="en-US" i="1" dirty="0"/>
              <a:t>Controller</a:t>
            </a:r>
            <a:endParaRPr lang="en-US" dirty="0"/>
          </a:p>
        </p:txBody>
      </p:sp>
      <p:pic>
        <p:nvPicPr>
          <p:cNvPr id="9" name="Google Shape;220;p36">
            <a:extLst>
              <a:ext uri="{FF2B5EF4-FFF2-40B4-BE49-F238E27FC236}">
                <a16:creationId xmlns:a16="http://schemas.microsoft.com/office/drawing/2014/main" id="{7A1D7317-AA15-456E-8382-108C6643933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90274" y="2521974"/>
            <a:ext cx="4630226" cy="2854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08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8AE7A5-0BCC-4C29-9D73-FEEEA4743EE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dirty="0"/>
              <a:t>The model view presenter completely decouples the model from the view</a:t>
            </a:r>
          </a:p>
          <a:p>
            <a:pPr>
              <a:lnSpc>
                <a:spcPct val="115000"/>
              </a:lnSpc>
            </a:pPr>
            <a:r>
              <a:rPr lang="en-US" dirty="0"/>
              <a:t>The presenter is decoupled from the view using an interface—allows the view to be mocked for test purposes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7E28AB-003C-4714-9F70-900BE28942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Model View Presenter (MVP)</a:t>
            </a:r>
          </a:p>
        </p:txBody>
      </p:sp>
      <p:pic>
        <p:nvPicPr>
          <p:cNvPr id="9" name="Google Shape;227;p37">
            <a:extLst>
              <a:ext uri="{FF2B5EF4-FFF2-40B4-BE49-F238E27FC236}">
                <a16:creationId xmlns:a16="http://schemas.microsoft.com/office/drawing/2014/main" id="{70FC7006-D85B-45DF-906F-2DC3E80CEB3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68284" y="3943350"/>
            <a:ext cx="4476750" cy="240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787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52FE15-7C0C-404A-BD7F-8A8F68C3EBD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76400" y="1793875"/>
            <a:ext cx="10515600" cy="408781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dirty="0"/>
              <a:t>MVVM is an MVC variant used by Microsoft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It is also used by AngularJS</a:t>
            </a:r>
          </a:p>
          <a:p>
            <a:pPr>
              <a:lnSpc>
                <a:spcPct val="115000"/>
              </a:lnSpc>
            </a:pPr>
            <a:r>
              <a:rPr lang="en-US" dirty="0"/>
              <a:t>The </a:t>
            </a:r>
            <a:r>
              <a:rPr lang="en-US" dirty="0" err="1"/>
              <a:t>ViewModel</a:t>
            </a:r>
            <a:r>
              <a:rPr lang="en-US" dirty="0"/>
              <a:t> is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An interface between model and view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Provides data binding between view and model data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It is also easier to test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Handles all UI actions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0F501F-54D4-4D72-B425-03C89E7CCE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420688"/>
            <a:ext cx="10515600" cy="911225"/>
          </a:xfrm>
        </p:spPr>
        <p:txBody>
          <a:bodyPr/>
          <a:lstStyle/>
          <a:p>
            <a:r>
              <a:rPr lang="en-US" dirty="0"/>
              <a:t>Model View </a:t>
            </a:r>
            <a:r>
              <a:rPr lang="en-US" dirty="0" err="1"/>
              <a:t>ViewModel</a:t>
            </a:r>
            <a:r>
              <a:rPr lang="en-US" dirty="0"/>
              <a:t> (MVVM)</a:t>
            </a:r>
          </a:p>
        </p:txBody>
      </p:sp>
      <p:pic>
        <p:nvPicPr>
          <p:cNvPr id="9" name="Google Shape;234;p38">
            <a:extLst>
              <a:ext uri="{FF2B5EF4-FFF2-40B4-BE49-F238E27FC236}">
                <a16:creationId xmlns:a16="http://schemas.microsoft.com/office/drawing/2014/main" id="{9E86AEC0-01B7-4B06-B281-45CFE1C26E4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8378" y="2728451"/>
            <a:ext cx="2261184" cy="2216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459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303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Book</vt:lpstr>
      <vt:lpstr>Calibri</vt:lpstr>
      <vt:lpstr>Calibri Light</vt:lpstr>
      <vt:lpstr>Lato</vt:lpstr>
      <vt:lpstr>Office Theme</vt:lpstr>
      <vt:lpstr>PowerPoint Presentation</vt:lpstr>
      <vt:lpstr>N-Tier Architecture</vt:lpstr>
      <vt:lpstr>N-Tier Discussion</vt:lpstr>
      <vt:lpstr>Model View Controller (MVC)</vt:lpstr>
      <vt:lpstr>Model View Controller</vt:lpstr>
      <vt:lpstr>Model View Controller</vt:lpstr>
      <vt:lpstr>Model View Controller</vt:lpstr>
      <vt:lpstr>Model View Presenter (MVP)</vt:lpstr>
      <vt:lpstr>Model View ViewModel (MVVM)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Prabhat Shahi</dc:creator>
  <cp:lastModifiedBy>Prabhat Shahi</cp:lastModifiedBy>
  <cp:revision>2</cp:revision>
  <dcterms:created xsi:type="dcterms:W3CDTF">2022-03-14T07:00:59Z</dcterms:created>
  <dcterms:modified xsi:type="dcterms:W3CDTF">2022-03-15T15:22:17Z</dcterms:modified>
</cp:coreProperties>
</file>