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7" r:id="rId4"/>
    <p:sldMasterId id="2147483752" r:id="rId5"/>
  </p:sldMasterIdLst>
  <p:notesMasterIdLst>
    <p:notesMasterId r:id="rId36"/>
  </p:notesMasterIdLst>
  <p:handoutMasterIdLst>
    <p:handoutMasterId r:id="rId37"/>
  </p:handoutMasterIdLst>
  <p:sldIdLst>
    <p:sldId id="585" r:id="rId6"/>
    <p:sldId id="564" r:id="rId7"/>
    <p:sldId id="565" r:id="rId8"/>
    <p:sldId id="569" r:id="rId9"/>
    <p:sldId id="287" r:id="rId10"/>
    <p:sldId id="452" r:id="rId11"/>
    <p:sldId id="413" r:id="rId12"/>
    <p:sldId id="570" r:id="rId13"/>
    <p:sldId id="571" r:id="rId14"/>
    <p:sldId id="572" r:id="rId15"/>
    <p:sldId id="532" r:id="rId16"/>
    <p:sldId id="573" r:id="rId17"/>
    <p:sldId id="534" r:id="rId18"/>
    <p:sldId id="579" r:id="rId19"/>
    <p:sldId id="574" r:id="rId20"/>
    <p:sldId id="536" r:id="rId21"/>
    <p:sldId id="580" r:id="rId22"/>
    <p:sldId id="575" r:id="rId23"/>
    <p:sldId id="576" r:id="rId24"/>
    <p:sldId id="539" r:id="rId25"/>
    <p:sldId id="577" r:id="rId26"/>
    <p:sldId id="578" r:id="rId27"/>
    <p:sldId id="581" r:id="rId28"/>
    <p:sldId id="542" r:id="rId29"/>
    <p:sldId id="582" r:id="rId30"/>
    <p:sldId id="543" r:id="rId31"/>
    <p:sldId id="583" r:id="rId32"/>
    <p:sldId id="584" r:id="rId33"/>
    <p:sldId id="546" r:id="rId34"/>
    <p:sldId id="545"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88">
          <p15:clr>
            <a:srgbClr val="A4A3A4"/>
          </p15:clr>
        </p15:guide>
        <p15:guide id="2" pos="28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alapatra, Anannya (Cognizant)" initials="TA(" lastIdx="1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C4744"/>
    <a:srgbClr val="0000FF"/>
    <a:srgbClr val="D49516"/>
    <a:srgbClr val="008080"/>
    <a:srgbClr val="663300"/>
    <a:srgbClr val="320019"/>
    <a:srgbClr val="953735"/>
    <a:srgbClr val="CE7674"/>
    <a:srgbClr val="2D9F01"/>
    <a:srgbClr val="2282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26" autoAdjust="0"/>
    <p:restoredTop sz="84740" autoAdjust="0"/>
  </p:normalViewPr>
  <p:slideViewPr>
    <p:cSldViewPr>
      <p:cViewPr varScale="1">
        <p:scale>
          <a:sx n="73" d="100"/>
          <a:sy n="73" d="100"/>
        </p:scale>
        <p:origin x="1771" y="62"/>
      </p:cViewPr>
      <p:guideLst>
        <p:guide orient="horz" pos="3888"/>
        <p:guide pos="288"/>
      </p:guideLst>
    </p:cSldViewPr>
  </p:slideViewPr>
  <p:outlineViewPr>
    <p:cViewPr>
      <p:scale>
        <a:sx n="33" d="100"/>
        <a:sy n="33" d="100"/>
      </p:scale>
      <p:origin x="0" y="-4632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C4AB0D4-CC94-4020-9447-247B6EE41C1E}" type="datetimeFigureOut">
              <a:rPr lang="en-US" smtClean="0"/>
              <a:t>3/31/2022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ECD9961-01A8-44EB-9648-3417CD484377}" type="slidenum">
              <a:rPr lang="en-US" smtClean="0"/>
              <a:t>‹#›</a:t>
            </a:fld>
            <a:endParaRPr lang="en-US" dirty="0"/>
          </a:p>
        </p:txBody>
      </p:sp>
    </p:spTree>
    <p:extLst>
      <p:ext uri="{BB962C8B-B14F-4D97-AF65-F5344CB8AC3E}">
        <p14:creationId xmlns:p14="http://schemas.microsoft.com/office/powerpoint/2010/main" val="16686387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3/31/2022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dirty="0"/>
          </a:p>
        </p:txBody>
      </p:sp>
    </p:spTree>
    <p:extLst>
      <p:ext uri="{BB962C8B-B14F-4D97-AF65-F5344CB8AC3E}">
        <p14:creationId xmlns:p14="http://schemas.microsoft.com/office/powerpoint/2010/main" val="330584744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CREATE – Creates objects in the database</a:t>
            </a:r>
            <a:br>
              <a:rPr lang="en-US" dirty="0"/>
            </a:br>
            <a:r>
              <a:rPr lang="en-US" sz="1200" b="0" i="0" kern="1200" dirty="0">
                <a:solidFill>
                  <a:schemeClr val="tx1"/>
                </a:solidFill>
                <a:effectLst/>
                <a:latin typeface="+mn-lt"/>
                <a:ea typeface="+mn-ea"/>
                <a:cs typeface="+mn-cs"/>
              </a:rPr>
              <a:t>ALTER – Alters objects of the database</a:t>
            </a:r>
            <a:br>
              <a:rPr lang="en-US" dirty="0"/>
            </a:br>
            <a:r>
              <a:rPr lang="en-US" sz="1200" b="0" i="0" kern="1200" dirty="0">
                <a:solidFill>
                  <a:schemeClr val="tx1"/>
                </a:solidFill>
                <a:effectLst/>
                <a:latin typeface="+mn-lt"/>
                <a:ea typeface="+mn-ea"/>
                <a:cs typeface="+mn-cs"/>
              </a:rPr>
              <a:t>DROP – Deletes objects of the database</a:t>
            </a:r>
            <a:br>
              <a:rPr lang="en-US" dirty="0"/>
            </a:br>
            <a:r>
              <a:rPr lang="en-US" sz="1200" b="0" i="0" kern="1200" dirty="0">
                <a:solidFill>
                  <a:schemeClr val="tx1"/>
                </a:solidFill>
                <a:effectLst/>
                <a:latin typeface="+mn-lt"/>
                <a:ea typeface="+mn-ea"/>
                <a:cs typeface="+mn-cs"/>
              </a:rPr>
              <a:t>TRUNCATE – Deletes all records from a table and resets table identity to initial value.</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4</a:t>
            </a:fld>
            <a:endParaRPr lang="en-US" dirty="0"/>
          </a:p>
        </p:txBody>
      </p:sp>
    </p:spTree>
    <p:extLst>
      <p:ext uri="{BB962C8B-B14F-4D97-AF65-F5344CB8AC3E}">
        <p14:creationId xmlns:p14="http://schemas.microsoft.com/office/powerpoint/2010/main" val="31310445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If you have an existing table </a:t>
            </a:r>
            <a:r>
              <a:rPr lang="en-US" sz="1200" dirty="0" err="1">
                <a:solidFill>
                  <a:schemeClr val="bg1"/>
                </a:solidFill>
                <a:latin typeface="Arial" panose="020B0604020202020204" pitchFamily="34" charset="0"/>
                <a:cs typeface="Arial" panose="020B0604020202020204" pitchFamily="34" charset="0"/>
              </a:rPr>
              <a:t>old_table</a:t>
            </a:r>
            <a:r>
              <a:rPr lang="en-US" sz="1200" dirty="0">
                <a:solidFill>
                  <a:schemeClr val="bg1"/>
                </a:solidFill>
                <a:latin typeface="Arial" panose="020B0604020202020204" pitchFamily="34" charset="0"/>
                <a:cs typeface="Arial" panose="020B0604020202020204" pitchFamily="34" charset="0"/>
              </a:rPr>
              <a:t>, you can create another table </a:t>
            </a:r>
            <a:r>
              <a:rPr lang="en-US" sz="1200" dirty="0" err="1">
                <a:solidFill>
                  <a:schemeClr val="bg1"/>
                </a:solidFill>
                <a:latin typeface="Arial" panose="020B0604020202020204" pitchFamily="34" charset="0"/>
                <a:cs typeface="Arial" panose="020B0604020202020204" pitchFamily="34" charset="0"/>
              </a:rPr>
              <a:t>new_table</a:t>
            </a:r>
            <a:r>
              <a:rPr lang="en-US" sz="1200" dirty="0">
                <a:solidFill>
                  <a:schemeClr val="bg1"/>
                </a:solidFill>
                <a:latin typeface="Arial" panose="020B0604020202020204" pitchFamily="34" charset="0"/>
                <a:cs typeface="Arial" panose="020B0604020202020204" pitchFamily="34" charset="0"/>
              </a:rPr>
              <a:t> that has the same structure but is empty, and then replace the existing table with the empty one as follows </a:t>
            </a:r>
            <a:r>
              <a:rPr lang="en-US" sz="1200" b="1" dirty="0">
                <a:solidFill>
                  <a:schemeClr val="bg1"/>
                </a:solidFill>
                <a:latin typeface="Arial" panose="020B0604020202020204" pitchFamily="34" charset="0"/>
                <a:cs typeface="Arial" panose="020B0604020202020204" pitchFamily="34" charset="0"/>
              </a:rPr>
              <a:t>(assuming that </a:t>
            </a:r>
            <a:r>
              <a:rPr lang="en-US" sz="1200" b="1" dirty="0" err="1">
                <a:solidFill>
                  <a:schemeClr val="bg1"/>
                </a:solidFill>
                <a:latin typeface="Arial" panose="020B0604020202020204" pitchFamily="34" charset="0"/>
                <a:cs typeface="Arial" panose="020B0604020202020204" pitchFamily="34" charset="0"/>
              </a:rPr>
              <a:t>backup_table</a:t>
            </a:r>
            <a:r>
              <a:rPr lang="en-US" sz="1200" b="1" dirty="0">
                <a:solidFill>
                  <a:schemeClr val="bg1"/>
                </a:solidFill>
                <a:latin typeface="Arial" panose="020B0604020202020204" pitchFamily="34" charset="0"/>
                <a:cs typeface="Arial" panose="020B0604020202020204" pitchFamily="34" charset="0"/>
              </a:rPr>
              <a:t> does not already exist)</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20</a:t>
            </a:fld>
            <a:endParaRPr lang="en-US"/>
          </a:p>
        </p:txBody>
      </p:sp>
    </p:spTree>
    <p:extLst>
      <p:ext uri="{BB962C8B-B14F-4D97-AF65-F5344CB8AC3E}">
        <p14:creationId xmlns:p14="http://schemas.microsoft.com/office/powerpoint/2010/main" val="38210868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21</a:t>
            </a:fld>
            <a:endParaRPr lang="en-US"/>
          </a:p>
        </p:txBody>
      </p:sp>
    </p:spTree>
    <p:extLst>
      <p:ext uri="{BB962C8B-B14F-4D97-AF65-F5344CB8AC3E}">
        <p14:creationId xmlns:p14="http://schemas.microsoft.com/office/powerpoint/2010/main" val="3179838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22</a:t>
            </a:fld>
            <a:endParaRPr lang="en-US"/>
          </a:p>
        </p:txBody>
      </p:sp>
    </p:spTree>
    <p:extLst>
      <p:ext uri="{BB962C8B-B14F-4D97-AF65-F5344CB8AC3E}">
        <p14:creationId xmlns:p14="http://schemas.microsoft.com/office/powerpoint/2010/main" val="24958241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91490" lvl="2" indent="0">
              <a:spcBef>
                <a:spcPts val="0"/>
              </a:spcBef>
              <a:buFont typeface="Calibri" pitchFamily="34" charset="0"/>
              <a:buNone/>
            </a:pPr>
            <a:endParaRPr lang="en-US" dirty="0">
              <a:solidFill>
                <a:schemeClr val="bg1"/>
              </a:solidFill>
              <a:latin typeface="Arial" panose="020B0604020202020204" pitchFamily="34" charset="0"/>
              <a:cs typeface="Arial" panose="020B0604020202020204" pitchFamily="34" charset="0"/>
            </a:endParaRPr>
          </a:p>
          <a:p>
            <a:pPr marL="491490" lvl="2" indent="0">
              <a:spcBef>
                <a:spcPts val="0"/>
              </a:spcBef>
              <a:buFont typeface="Calibri" pitchFamily="34" charset="0"/>
              <a:buNone/>
            </a:pPr>
            <a:endParaRPr lang="en-US" dirty="0">
              <a:solidFill>
                <a:schemeClr val="bg1"/>
              </a:solidFill>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25</a:t>
            </a:fld>
            <a:endParaRPr lang="en-US" dirty="0"/>
          </a:p>
        </p:txBody>
      </p:sp>
    </p:spTree>
    <p:extLst>
      <p:ext uri="{BB962C8B-B14F-4D97-AF65-F5344CB8AC3E}">
        <p14:creationId xmlns:p14="http://schemas.microsoft.com/office/powerpoint/2010/main" val="37242677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Important Information</a:t>
            </a:r>
          </a:p>
          <a:p>
            <a:pPr lvl="1">
              <a:spcBef>
                <a:spcPts val="0"/>
              </a:spcBef>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 .</a:t>
            </a:r>
          </a:p>
          <a:p>
            <a:pPr lvl="1">
              <a:spcBef>
                <a:spcPts val="0"/>
              </a:spcBef>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TRUNCATE is faster and does not use as much undo space as a DELETE.</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26</a:t>
            </a:fld>
            <a:endParaRPr lang="en-US" dirty="0"/>
          </a:p>
        </p:txBody>
      </p:sp>
    </p:spTree>
    <p:extLst>
      <p:ext uri="{BB962C8B-B14F-4D97-AF65-F5344CB8AC3E}">
        <p14:creationId xmlns:p14="http://schemas.microsoft.com/office/powerpoint/2010/main" val="13338578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91490" lvl="2" indent="0">
              <a:spcBef>
                <a:spcPts val="0"/>
              </a:spcBef>
              <a:buFont typeface="Calibri" pitchFamily="34" charset="0"/>
              <a:buNone/>
            </a:pPr>
            <a:endParaRPr lang="en-US" dirty="0">
              <a:solidFill>
                <a:schemeClr val="bg1"/>
              </a:solidFill>
              <a:latin typeface="Arial" panose="020B0604020202020204" pitchFamily="34" charset="0"/>
              <a:cs typeface="Arial" panose="020B0604020202020204" pitchFamily="34" charset="0"/>
            </a:endParaRPr>
          </a:p>
          <a:p>
            <a:pPr marL="822325" lvl="1" indent="-365125">
              <a:spcBef>
                <a:spcPts val="0"/>
              </a:spcBef>
            </a:pPr>
            <a:r>
              <a:rPr lang="en-US" sz="2000" dirty="0">
                <a:solidFill>
                  <a:schemeClr val="bg1"/>
                </a:solidFill>
                <a:latin typeface="Arial" panose="020B0604020202020204" pitchFamily="34" charset="0"/>
                <a:cs typeface="Arial" panose="020B0604020202020204" pitchFamily="34" charset="0"/>
              </a:rPr>
              <a:t>Creating User jack with Password ‘pass@123’</a:t>
            </a:r>
          </a:p>
          <a:p>
            <a:pPr marL="800100" lvl="2" indent="0">
              <a:spcBef>
                <a:spcPts val="0"/>
              </a:spcBef>
              <a:spcAft>
                <a:spcPts val="0"/>
              </a:spcAft>
              <a:buNone/>
            </a:pPr>
            <a:r>
              <a:rPr lang="en-US" sz="2000" b="1" dirty="0">
                <a:solidFill>
                  <a:schemeClr val="bg1"/>
                </a:solidFill>
                <a:latin typeface="Arial" panose="020B0604020202020204" pitchFamily="34" charset="0"/>
                <a:cs typeface="Arial" panose="020B0604020202020204" pitchFamily="34" charset="0"/>
              </a:rPr>
              <a:t>CREATE USER jack IDENTIFIED BY 'pass@123' ;</a:t>
            </a:r>
          </a:p>
          <a:p>
            <a:pPr marL="822325" lvl="1" indent="-365125">
              <a:spcBef>
                <a:spcPts val="0"/>
              </a:spcBef>
            </a:pPr>
            <a:r>
              <a:rPr lang="en-US" sz="2000" dirty="0">
                <a:solidFill>
                  <a:schemeClr val="bg1"/>
                </a:solidFill>
                <a:latin typeface="Arial" panose="020B0604020202020204" pitchFamily="34" charset="0"/>
                <a:cs typeface="Arial" panose="020B0604020202020204" pitchFamily="34" charset="0"/>
              </a:rPr>
              <a:t>Granting Jack CREATE permission</a:t>
            </a:r>
          </a:p>
          <a:p>
            <a:pPr marL="800100" lvl="2" indent="0">
              <a:spcBef>
                <a:spcPts val="0"/>
              </a:spcBef>
              <a:spcAft>
                <a:spcPts val="0"/>
              </a:spcAft>
              <a:buNone/>
            </a:pPr>
            <a:r>
              <a:rPr lang="en-US" sz="2000" b="1" dirty="0">
                <a:solidFill>
                  <a:schemeClr val="bg1"/>
                </a:solidFill>
                <a:latin typeface="Arial" panose="020B0604020202020204" pitchFamily="34" charset="0"/>
                <a:cs typeface="Arial" panose="020B0604020202020204" pitchFamily="34" charset="0"/>
              </a:rPr>
              <a:t>      GRANT CREATE ON *.* TO 'jack';</a:t>
            </a:r>
          </a:p>
          <a:p>
            <a:pPr marL="822325" lvl="1" indent="-365125">
              <a:spcBef>
                <a:spcPts val="0"/>
              </a:spcBef>
            </a:pPr>
            <a:r>
              <a:rPr lang="en-US" sz="2000" dirty="0">
                <a:solidFill>
                  <a:schemeClr val="bg1"/>
                </a:solidFill>
                <a:latin typeface="Arial" panose="020B0604020202020204" pitchFamily="34" charset="0"/>
                <a:cs typeface="Arial" panose="020B0604020202020204" pitchFamily="34" charset="0"/>
              </a:rPr>
              <a:t>After Jack logs in using his credentials, let him CREATE a database</a:t>
            </a:r>
          </a:p>
          <a:p>
            <a:pPr marL="800100" lvl="2" indent="0">
              <a:spcBef>
                <a:spcPts val="0"/>
              </a:spcBef>
              <a:spcAft>
                <a:spcPts val="0"/>
              </a:spcAft>
              <a:buNone/>
            </a:pPr>
            <a:r>
              <a:rPr lang="en-US" sz="2000" b="1" dirty="0">
                <a:solidFill>
                  <a:schemeClr val="bg1"/>
                </a:solidFill>
                <a:latin typeface="Arial" panose="020B0604020202020204" pitchFamily="34" charset="0"/>
                <a:cs typeface="Arial" panose="020B0604020202020204" pitchFamily="34" charset="0"/>
              </a:rPr>
              <a:t>CREATE Database </a:t>
            </a:r>
            <a:r>
              <a:rPr lang="en-US" sz="2000" b="1" dirty="0" err="1">
                <a:solidFill>
                  <a:schemeClr val="bg1"/>
                </a:solidFill>
                <a:latin typeface="Arial" panose="020B0604020202020204" pitchFamily="34" charset="0"/>
                <a:cs typeface="Arial" panose="020B0604020202020204" pitchFamily="34" charset="0"/>
              </a:rPr>
              <a:t>TrainingFeedbackDBTemp</a:t>
            </a:r>
            <a:r>
              <a:rPr lang="en-US" sz="2000" b="1" dirty="0">
                <a:solidFill>
                  <a:schemeClr val="bg1"/>
                </a:solidFill>
                <a:latin typeface="Arial" panose="020B0604020202020204" pitchFamily="34" charset="0"/>
                <a:cs typeface="Arial" panose="020B0604020202020204" pitchFamily="34" charset="0"/>
              </a:rPr>
              <a:t>;</a:t>
            </a:r>
          </a:p>
          <a:p>
            <a:pPr marL="491490" lvl="2" indent="0">
              <a:spcBef>
                <a:spcPts val="0"/>
              </a:spcBef>
              <a:buFont typeface="Calibri" pitchFamily="34" charset="0"/>
              <a:buNone/>
            </a:pPr>
            <a:endParaRPr lang="en-US" dirty="0">
              <a:solidFill>
                <a:schemeClr val="bg1"/>
              </a:solidFill>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28</a:t>
            </a:fld>
            <a:endParaRPr lang="en-US" dirty="0"/>
          </a:p>
        </p:txBody>
      </p:sp>
    </p:spTree>
    <p:extLst>
      <p:ext uri="{BB962C8B-B14F-4D97-AF65-F5344CB8AC3E}">
        <p14:creationId xmlns:p14="http://schemas.microsoft.com/office/powerpoint/2010/main" val="13630395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indent="0" fontAlgn="base">
              <a:spcAft>
                <a:spcPct val="0"/>
              </a:spcAft>
              <a:buFont typeface="Arial" pitchFamily="34" charset="0"/>
              <a:buNone/>
            </a:pPr>
            <a:r>
              <a:rPr lang="en-US" b="1" u="sng" dirty="0">
                <a:solidFill>
                  <a:schemeClr val="bg1"/>
                </a:solidFill>
                <a:latin typeface="Arial" panose="020B0604020202020204" pitchFamily="34" charset="0"/>
                <a:cs typeface="Arial" panose="020B0604020202020204" pitchFamily="34" charset="0"/>
              </a:rPr>
              <a:t>NOTE</a:t>
            </a:r>
          </a:p>
          <a:p>
            <a:pPr marL="285750" lvl="1" indent="-285750" fontAlgn="base">
              <a:spcAft>
                <a:spcPct val="0"/>
              </a:spcAft>
              <a:buFont typeface="Arial" pitchFamily="34" charset="0"/>
              <a:buChar char="•"/>
            </a:pPr>
            <a:r>
              <a:rPr lang="en-US" dirty="0">
                <a:solidFill>
                  <a:schemeClr val="bg1"/>
                </a:solidFill>
                <a:latin typeface="Arial" panose="020B0604020202020204" pitchFamily="34" charset="0"/>
                <a:cs typeface="Arial" panose="020B0604020202020204" pitchFamily="34" charset="0"/>
              </a:rPr>
              <a:t>To use the first REVOKE syntax, you must have the GRANT OPTION privilege and you must have the privileges that you are revoking.</a:t>
            </a:r>
          </a:p>
          <a:p>
            <a:pPr marL="285750" lvl="1" indent="-285750" fontAlgn="base">
              <a:spcAft>
                <a:spcPct val="0"/>
              </a:spcAft>
              <a:buFont typeface="Arial" pitchFamily="34" charset="0"/>
              <a:buChar char="•"/>
            </a:pPr>
            <a:r>
              <a:rPr lang="en-US" dirty="0">
                <a:solidFill>
                  <a:schemeClr val="bg1"/>
                </a:solidFill>
                <a:latin typeface="Arial" panose="020B0604020202020204" pitchFamily="34" charset="0"/>
                <a:cs typeface="Arial" panose="020B0604020202020204" pitchFamily="34" charset="0"/>
              </a:rPr>
              <a:t>REVOKE removes privileges, but does not drop table entries. To remove a user account entirely, use DROP USER or DELETE.</a:t>
            </a:r>
          </a:p>
          <a:p>
            <a:pPr marL="285750" lvl="1" indent="-285750" fontAlgn="base">
              <a:spcAft>
                <a:spcPct val="0"/>
              </a:spcAft>
              <a:buFont typeface="Arial" pitchFamily="34" charset="0"/>
              <a:buChar char="•"/>
            </a:pPr>
            <a:r>
              <a:rPr lang="en-US" dirty="0">
                <a:solidFill>
                  <a:schemeClr val="bg1"/>
                </a:solidFill>
                <a:latin typeface="Arial" panose="020B0604020202020204" pitchFamily="34" charset="0"/>
                <a:cs typeface="Arial" panose="020B0604020202020204" pitchFamily="34" charset="0"/>
              </a:rPr>
              <a:t>You must create user first in order to grant or revoke privileges from them.</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30</a:t>
            </a:fld>
            <a:endParaRPr lang="en-US"/>
          </a:p>
        </p:txBody>
      </p:sp>
    </p:spTree>
    <p:extLst>
      <p:ext uri="{BB962C8B-B14F-4D97-AF65-F5344CB8AC3E}">
        <p14:creationId xmlns:p14="http://schemas.microsoft.com/office/powerpoint/2010/main" val="2759210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5" name="Slide Number Placeholder 4"/>
          <p:cNvSpPr>
            <a:spLocks noGrp="1"/>
          </p:cNvSpPr>
          <p:nvPr>
            <p:ph type="sldNum" sz="quarter" idx="10"/>
          </p:nvPr>
        </p:nvSpPr>
        <p:spPr/>
        <p:txBody>
          <a:bodyPr/>
          <a:lstStyle/>
          <a:p>
            <a:fld id="{6A8B6E77-EC63-4CD7-8F8A-914122582C5F}" type="slidenum">
              <a:rPr lang="en-US" smtClean="0"/>
              <a:pPr/>
              <a:t>5</a:t>
            </a:fld>
            <a:endParaRPr lang="en-US" dirty="0"/>
          </a:p>
        </p:txBody>
      </p:sp>
    </p:spTree>
    <p:extLst>
      <p:ext uri="{BB962C8B-B14F-4D97-AF65-F5344CB8AC3E}">
        <p14:creationId xmlns:p14="http://schemas.microsoft.com/office/powerpoint/2010/main" val="14007155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5" name="Slide Number Placeholder 4"/>
          <p:cNvSpPr>
            <a:spLocks noGrp="1"/>
          </p:cNvSpPr>
          <p:nvPr>
            <p:ph type="sldNum" sz="quarter" idx="10"/>
          </p:nvPr>
        </p:nvSpPr>
        <p:spPr/>
        <p:txBody>
          <a:bodyPr/>
          <a:lstStyle/>
          <a:p>
            <a:fld id="{6A8B6E77-EC63-4CD7-8F8A-914122582C5F}" type="slidenum">
              <a:rPr lang="en-US" smtClean="0"/>
              <a:pPr/>
              <a:t>7</a:t>
            </a:fld>
            <a:endParaRPr lang="en-US" dirty="0"/>
          </a:p>
        </p:txBody>
      </p:sp>
    </p:spTree>
    <p:extLst>
      <p:ext uri="{BB962C8B-B14F-4D97-AF65-F5344CB8AC3E}">
        <p14:creationId xmlns:p14="http://schemas.microsoft.com/office/powerpoint/2010/main" val="729630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91490" lvl="2" indent="0">
              <a:spcBef>
                <a:spcPts val="0"/>
              </a:spcBef>
              <a:buFont typeface="Calibri" pitchFamily="34" charset="0"/>
              <a:buNone/>
            </a:pPr>
            <a:endParaRPr lang="en-US" dirty="0">
              <a:solidFill>
                <a:schemeClr val="bg1"/>
              </a:solidFill>
              <a:latin typeface="Arial" panose="020B0604020202020204" pitchFamily="34" charset="0"/>
              <a:cs typeface="Arial" panose="020B0604020202020204" pitchFamily="34" charset="0"/>
            </a:endParaRPr>
          </a:p>
          <a:p>
            <a:pPr indent="-365760">
              <a:spcBef>
                <a:spcPts val="0"/>
              </a:spcBef>
            </a:pPr>
            <a:r>
              <a:rPr lang="en-US" sz="2000" b="1" u="sng" dirty="0">
                <a:solidFill>
                  <a:schemeClr val="bg1"/>
                </a:solidFill>
                <a:latin typeface="Arial" panose="020B0604020202020204" pitchFamily="34" charset="0"/>
                <a:cs typeface="Arial" panose="020B0604020202020204" pitchFamily="34" charset="0"/>
              </a:rPr>
              <a:t>Explanation: </a:t>
            </a:r>
          </a:p>
          <a:p>
            <a:pPr marL="491490" lvl="2" indent="0">
              <a:spcBef>
                <a:spcPts val="0"/>
              </a:spcBef>
              <a:buFont typeface="Calibri" pitchFamily="34" charset="0"/>
              <a:buNone/>
            </a:pPr>
            <a:r>
              <a:rPr lang="en-US" dirty="0">
                <a:solidFill>
                  <a:schemeClr val="bg1"/>
                </a:solidFill>
                <a:latin typeface="Arial" panose="020B0604020202020204" pitchFamily="34" charset="0"/>
                <a:cs typeface="Arial" panose="020B0604020202020204" pitchFamily="34" charset="0"/>
              </a:rPr>
              <a:t>The query will create a Database with name </a:t>
            </a:r>
            <a:r>
              <a:rPr lang="en-US" dirty="0" err="1">
                <a:solidFill>
                  <a:schemeClr val="bg1"/>
                </a:solidFill>
                <a:latin typeface="Arial" panose="020B0604020202020204" pitchFamily="34" charset="0"/>
                <a:cs typeface="Arial" panose="020B0604020202020204" pitchFamily="34" charset="0"/>
              </a:rPr>
              <a:t>ABCTradersPMSDB</a:t>
            </a:r>
            <a:endParaRPr lang="en-US" dirty="0">
              <a:solidFill>
                <a:schemeClr val="bg1"/>
              </a:solidFill>
              <a:latin typeface="Arial" panose="020B0604020202020204" pitchFamily="34" charset="0"/>
              <a:cs typeface="Arial" panose="020B0604020202020204" pitchFamily="34" charset="0"/>
            </a:endParaRPr>
          </a:p>
          <a:p>
            <a:pPr marL="491490" lvl="2" indent="0">
              <a:spcBef>
                <a:spcPts val="0"/>
              </a:spcBef>
              <a:buFont typeface="Calibri" pitchFamily="34" charset="0"/>
              <a:buNone/>
            </a:pPr>
            <a:endParaRPr lang="en-US" dirty="0">
              <a:solidFill>
                <a:schemeClr val="bg1"/>
              </a:solidFill>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9</a:t>
            </a:fld>
            <a:endParaRPr lang="en-US" dirty="0"/>
          </a:p>
        </p:txBody>
      </p:sp>
    </p:spTree>
    <p:extLst>
      <p:ext uri="{BB962C8B-B14F-4D97-AF65-F5344CB8AC3E}">
        <p14:creationId xmlns:p14="http://schemas.microsoft.com/office/powerpoint/2010/main" val="3095098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91490" lvl="2" indent="0">
              <a:spcBef>
                <a:spcPts val="0"/>
              </a:spcBef>
              <a:buFont typeface="Calibri" pitchFamily="34" charset="0"/>
              <a:buNone/>
            </a:pPr>
            <a:endParaRPr lang="en-US" dirty="0">
              <a:solidFill>
                <a:schemeClr val="bg1"/>
              </a:solidFill>
              <a:latin typeface="Arial" panose="020B0604020202020204" pitchFamily="34" charset="0"/>
              <a:cs typeface="Arial" panose="020B0604020202020204" pitchFamily="34" charset="0"/>
            </a:endParaRPr>
          </a:p>
          <a:p>
            <a:pPr marL="491490" marR="0" lvl="2" indent="0" algn="l" defTabSz="914400" rtl="0" eaLnBrk="1" fontAlgn="auto" latinLnBrk="0" hangingPunct="1">
              <a:lnSpc>
                <a:spcPct val="100000"/>
              </a:lnSpc>
              <a:spcBef>
                <a:spcPts val="0"/>
              </a:spcBef>
              <a:spcAft>
                <a:spcPts val="0"/>
              </a:spcAft>
              <a:buClrTx/>
              <a:buSzTx/>
              <a:buFont typeface="Calibri" pitchFamily="34" charset="0"/>
              <a:buNone/>
              <a:tabLst/>
              <a:defRPr/>
            </a:pPr>
            <a:r>
              <a:rPr lang="en-US" sz="1200" b="1" dirty="0">
                <a:solidFill>
                  <a:schemeClr val="bg1"/>
                </a:solidFill>
                <a:latin typeface="Arial" panose="020B0604020202020204" pitchFamily="34" charset="0"/>
                <a:cs typeface="Arial" panose="020B0604020202020204" pitchFamily="34" charset="0"/>
              </a:rPr>
              <a:t>Creating database is a core task as it must signify the meaning of its existence. </a:t>
            </a:r>
          </a:p>
          <a:p>
            <a:pPr marL="491490" marR="0" lvl="2" indent="0" algn="l" defTabSz="914400" rtl="0" eaLnBrk="1" fontAlgn="auto" latinLnBrk="0" hangingPunct="1">
              <a:lnSpc>
                <a:spcPct val="100000"/>
              </a:lnSpc>
              <a:spcBef>
                <a:spcPts val="0"/>
              </a:spcBef>
              <a:spcAft>
                <a:spcPts val="0"/>
              </a:spcAft>
              <a:buClrTx/>
              <a:buSzTx/>
              <a:buFont typeface="Calibri" pitchFamily="34" charset="0"/>
              <a:buNone/>
              <a:tabLst/>
              <a:defRPr/>
            </a:pPr>
            <a:r>
              <a:rPr lang="en-US" sz="1200" b="1" dirty="0">
                <a:solidFill>
                  <a:schemeClr val="bg1"/>
                </a:solidFill>
                <a:latin typeface="Arial" panose="020B0604020202020204" pitchFamily="34" charset="0"/>
                <a:cs typeface="Arial" panose="020B0604020202020204" pitchFamily="34" charset="0"/>
              </a:rPr>
              <a:t>Tim needs to be told about the best practices which we will follow while naming database or database objects</a:t>
            </a:r>
            <a:r>
              <a:rPr lang="en-US" sz="1200" dirty="0">
                <a:solidFill>
                  <a:schemeClr val="bg1"/>
                </a:solidFill>
                <a:latin typeface="Arial" panose="020B0604020202020204" pitchFamily="34" charset="0"/>
                <a:cs typeface="Arial" panose="020B0604020202020204" pitchFamily="34" charset="0"/>
              </a:rPr>
              <a:t>.  </a:t>
            </a:r>
          </a:p>
          <a:p>
            <a:pPr indent="-365760">
              <a:spcBef>
                <a:spcPts val="0"/>
              </a:spcBef>
            </a:pPr>
            <a:endParaRPr lang="en-US" sz="2000" b="1" u="sng" dirty="0">
              <a:solidFill>
                <a:schemeClr val="bg1"/>
              </a:solidFill>
              <a:latin typeface="Arial" panose="020B0604020202020204" pitchFamily="34" charset="0"/>
              <a:cs typeface="Arial" panose="020B0604020202020204" pitchFamily="34" charset="0"/>
            </a:endParaRPr>
          </a:p>
          <a:p>
            <a:pPr indent="-365760">
              <a:spcBef>
                <a:spcPts val="0"/>
              </a:spcBef>
            </a:pPr>
            <a:endParaRPr lang="en-US" sz="2000" b="1" u="sng" dirty="0">
              <a:solidFill>
                <a:schemeClr val="bg1"/>
              </a:solidFill>
              <a:latin typeface="Arial" panose="020B0604020202020204" pitchFamily="34" charset="0"/>
              <a:cs typeface="Arial" panose="020B0604020202020204" pitchFamily="34" charset="0"/>
            </a:endParaRPr>
          </a:p>
          <a:p>
            <a:pPr indent="-365760">
              <a:spcBef>
                <a:spcPts val="0"/>
              </a:spcBef>
            </a:pPr>
            <a:r>
              <a:rPr lang="en-US" sz="2000" b="1" u="sng" dirty="0">
                <a:solidFill>
                  <a:schemeClr val="bg1"/>
                </a:solidFill>
                <a:latin typeface="Arial" panose="020B0604020202020204" pitchFamily="34" charset="0"/>
                <a:cs typeface="Arial" panose="020B0604020202020204" pitchFamily="34" charset="0"/>
              </a:rPr>
              <a:t>Explanation: </a:t>
            </a:r>
          </a:p>
          <a:p>
            <a:pPr marL="491490" lvl="2" indent="0">
              <a:spcBef>
                <a:spcPts val="0"/>
              </a:spcBef>
              <a:buFont typeface="Calibri" pitchFamily="34" charset="0"/>
              <a:buNone/>
            </a:pPr>
            <a:r>
              <a:rPr lang="en-US" dirty="0">
                <a:solidFill>
                  <a:schemeClr val="bg1"/>
                </a:solidFill>
                <a:latin typeface="Arial" panose="020B0604020202020204" pitchFamily="34" charset="0"/>
                <a:cs typeface="Arial" panose="020B0604020202020204" pitchFamily="34" charset="0"/>
              </a:rPr>
              <a:t>The query will create a Database with name </a:t>
            </a:r>
            <a:r>
              <a:rPr lang="en-US" dirty="0" err="1">
                <a:solidFill>
                  <a:schemeClr val="bg1"/>
                </a:solidFill>
                <a:latin typeface="Arial" panose="020B0604020202020204" pitchFamily="34" charset="0"/>
                <a:cs typeface="Arial" panose="020B0604020202020204" pitchFamily="34" charset="0"/>
              </a:rPr>
              <a:t>ABCTradersPMSDB</a:t>
            </a:r>
            <a:endParaRPr lang="en-US" dirty="0">
              <a:solidFill>
                <a:schemeClr val="bg1"/>
              </a:solidFill>
              <a:latin typeface="Arial" panose="020B0604020202020204" pitchFamily="34" charset="0"/>
              <a:cs typeface="Arial" panose="020B0604020202020204" pitchFamily="34" charset="0"/>
            </a:endParaRPr>
          </a:p>
          <a:p>
            <a:pPr marL="491490" lvl="2" indent="0">
              <a:spcBef>
                <a:spcPts val="0"/>
              </a:spcBef>
              <a:buFont typeface="Calibri" pitchFamily="34" charset="0"/>
              <a:buNone/>
            </a:pPr>
            <a:endParaRPr lang="en-US" dirty="0">
              <a:solidFill>
                <a:schemeClr val="bg1"/>
              </a:solidFill>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10</a:t>
            </a:fld>
            <a:endParaRPr lang="en-US" dirty="0"/>
          </a:p>
        </p:txBody>
      </p:sp>
    </p:spTree>
    <p:extLst>
      <p:ext uri="{BB962C8B-B14F-4D97-AF65-F5344CB8AC3E}">
        <p14:creationId xmlns:p14="http://schemas.microsoft.com/office/powerpoint/2010/main" val="22527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91490" lvl="2" indent="0">
              <a:spcBef>
                <a:spcPts val="0"/>
              </a:spcBef>
              <a:buFont typeface="Calibri" pitchFamily="34" charset="0"/>
              <a:buNone/>
            </a:pPr>
            <a:endParaRPr lang="en-US" dirty="0">
              <a:solidFill>
                <a:schemeClr val="bg1"/>
              </a:solidFill>
              <a:latin typeface="Arial" panose="020B0604020202020204" pitchFamily="34" charset="0"/>
              <a:cs typeface="Arial" panose="020B0604020202020204" pitchFamily="34" charset="0"/>
            </a:endParaRPr>
          </a:p>
          <a:p>
            <a:pPr indent="-365760">
              <a:spcBef>
                <a:spcPts val="0"/>
              </a:spcBef>
            </a:pPr>
            <a:r>
              <a:rPr lang="en-US" sz="2000" b="1" u="sng" dirty="0">
                <a:solidFill>
                  <a:schemeClr val="bg1"/>
                </a:solidFill>
                <a:latin typeface="Arial" panose="020B0604020202020204" pitchFamily="34" charset="0"/>
                <a:cs typeface="Arial" panose="020B0604020202020204" pitchFamily="34" charset="0"/>
              </a:rPr>
              <a:t>Explanation: </a:t>
            </a:r>
          </a:p>
          <a:p>
            <a:pPr marL="491490" lvl="2" indent="0">
              <a:spcBef>
                <a:spcPts val="0"/>
              </a:spcBef>
              <a:buFont typeface="Calibri" pitchFamily="34" charset="0"/>
              <a:buNone/>
            </a:pPr>
            <a:r>
              <a:rPr lang="en-US" dirty="0">
                <a:solidFill>
                  <a:schemeClr val="bg1"/>
                </a:solidFill>
                <a:latin typeface="Arial" panose="020B0604020202020204" pitchFamily="34" charset="0"/>
                <a:cs typeface="Arial" panose="020B0604020202020204" pitchFamily="34" charset="0"/>
              </a:rPr>
              <a:t>The query will create a Database with name </a:t>
            </a:r>
            <a:r>
              <a:rPr lang="en-US" dirty="0" err="1">
                <a:solidFill>
                  <a:schemeClr val="bg1"/>
                </a:solidFill>
                <a:latin typeface="Arial" panose="020B0604020202020204" pitchFamily="34" charset="0"/>
                <a:cs typeface="Arial" panose="020B0604020202020204" pitchFamily="34" charset="0"/>
              </a:rPr>
              <a:t>ABCTradersPMSDB</a:t>
            </a:r>
            <a:endParaRPr lang="en-US" dirty="0">
              <a:solidFill>
                <a:schemeClr val="bg1"/>
              </a:solidFill>
              <a:latin typeface="Arial" panose="020B0604020202020204" pitchFamily="34" charset="0"/>
              <a:cs typeface="Arial" panose="020B0604020202020204" pitchFamily="34" charset="0"/>
            </a:endParaRPr>
          </a:p>
          <a:p>
            <a:pPr marL="491490" lvl="2" indent="0">
              <a:spcBef>
                <a:spcPts val="0"/>
              </a:spcBef>
              <a:buFont typeface="Calibri" pitchFamily="34" charset="0"/>
              <a:buNone/>
            </a:pPr>
            <a:endParaRPr lang="en-US" dirty="0">
              <a:solidFill>
                <a:schemeClr val="bg1"/>
              </a:solidFill>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12</a:t>
            </a:fld>
            <a:endParaRPr lang="en-US" dirty="0"/>
          </a:p>
        </p:txBody>
      </p:sp>
    </p:spTree>
    <p:extLst>
      <p:ext uri="{BB962C8B-B14F-4D97-AF65-F5344CB8AC3E}">
        <p14:creationId xmlns:p14="http://schemas.microsoft.com/office/powerpoint/2010/main" val="30579081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13</a:t>
            </a:fld>
            <a:endParaRPr lang="en-US"/>
          </a:p>
        </p:txBody>
      </p:sp>
    </p:spTree>
    <p:extLst>
      <p:ext uri="{BB962C8B-B14F-4D97-AF65-F5344CB8AC3E}">
        <p14:creationId xmlns:p14="http://schemas.microsoft.com/office/powerpoint/2010/main" val="3332632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91490" lvl="2" indent="0">
              <a:spcBef>
                <a:spcPts val="0"/>
              </a:spcBef>
              <a:buFont typeface="Calibri" pitchFamily="34" charset="0"/>
              <a:buNone/>
            </a:pPr>
            <a:endParaRPr lang="en-US" dirty="0">
              <a:solidFill>
                <a:schemeClr val="bg1"/>
              </a:solidFill>
              <a:latin typeface="Arial" panose="020B0604020202020204" pitchFamily="34" charset="0"/>
              <a:cs typeface="Arial" panose="020B0604020202020204" pitchFamily="34" charset="0"/>
            </a:endParaRPr>
          </a:p>
          <a:p>
            <a:pPr marL="491490" lvl="2" indent="0">
              <a:spcBef>
                <a:spcPts val="0"/>
              </a:spcBef>
              <a:buFont typeface="Calibri" pitchFamily="34" charset="0"/>
              <a:buNone/>
            </a:pPr>
            <a:endParaRPr lang="en-US" dirty="0">
              <a:solidFill>
                <a:schemeClr val="bg1"/>
              </a:solidFill>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15</a:t>
            </a:fld>
            <a:endParaRPr lang="en-US" dirty="0"/>
          </a:p>
        </p:txBody>
      </p:sp>
    </p:spTree>
    <p:extLst>
      <p:ext uri="{BB962C8B-B14F-4D97-AF65-F5344CB8AC3E}">
        <p14:creationId xmlns:p14="http://schemas.microsoft.com/office/powerpoint/2010/main" val="27352038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91490" lvl="2" indent="0">
              <a:spcBef>
                <a:spcPts val="0"/>
              </a:spcBef>
              <a:buFont typeface="Calibri" pitchFamily="34" charset="0"/>
              <a:buNone/>
            </a:pPr>
            <a:endParaRPr lang="en-US" dirty="0">
              <a:solidFill>
                <a:schemeClr val="bg1"/>
              </a:solidFill>
              <a:latin typeface="Arial" panose="020B0604020202020204" pitchFamily="34" charset="0"/>
              <a:cs typeface="Arial" panose="020B0604020202020204" pitchFamily="34" charset="0"/>
            </a:endParaRPr>
          </a:p>
          <a:p>
            <a:pPr marL="491490" lvl="2" indent="0">
              <a:spcBef>
                <a:spcPts val="0"/>
              </a:spcBef>
              <a:buFont typeface="Calibri" pitchFamily="34" charset="0"/>
              <a:buNone/>
            </a:pPr>
            <a:endParaRPr lang="en-US" dirty="0">
              <a:solidFill>
                <a:schemeClr val="bg1"/>
              </a:solidFill>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18</a:t>
            </a:fld>
            <a:endParaRPr lang="en-US" dirty="0"/>
          </a:p>
        </p:txBody>
      </p:sp>
    </p:spTree>
    <p:extLst>
      <p:ext uri="{BB962C8B-B14F-4D97-AF65-F5344CB8AC3E}">
        <p14:creationId xmlns:p14="http://schemas.microsoft.com/office/powerpoint/2010/main" val="37498486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22.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3.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4.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5.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6.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27.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8.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9.xml"/></Relationships>
</file>

<file path=ppt/slideLayouts/_rels/slideLayout3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0.xml"/></Relationships>
</file>

<file path=ppt/slideLayouts/_rels/slideLayout3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1.xml"/></Relationships>
</file>

<file path=ppt/slideLayouts/_rels/slideLayout3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2.xml"/></Relationships>
</file>

<file path=ppt/slideLayouts/_rels/slideLayout3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3.xml"/></Relationships>
</file>

<file path=ppt/slideLayouts/_rels/slideLayout3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4.xml"/></Relationships>
</file>

<file path=ppt/slideLayouts/_rels/slideLayout3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36.xml"/><Relationship Id="rId4" Type="http://schemas.openxmlformats.org/officeDocument/2006/relationships/image" Target="../media/image2.png"/></Relationships>
</file>

<file path=ppt/slideLayouts/_rels/slideLayout4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7.xml"/></Relationships>
</file>

<file path=ppt/slideLayouts/_rels/slideLayout4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8.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0-Read Me First">
    <p:bg>
      <p:bgPr>
        <a:solidFill>
          <a:schemeClr val="accent6"/>
        </a:solidFill>
        <a:effectLst/>
      </p:bgPr>
    </p:bg>
    <p:spTree>
      <p:nvGrpSpPr>
        <p:cNvPr id="1" name=""/>
        <p:cNvGrpSpPr/>
        <p:nvPr/>
      </p:nvGrpSpPr>
      <p:grpSpPr>
        <a:xfrm>
          <a:off x="0" y="0"/>
          <a:ext cx="0" cy="0"/>
          <a:chOff x="0" y="0"/>
          <a:chExt cx="0" cy="0"/>
        </a:xfrm>
      </p:grpSpPr>
      <p:sp>
        <p:nvSpPr>
          <p:cNvPr id="14" name="Text Placeholder 14"/>
          <p:cNvSpPr>
            <a:spLocks noGrp="1"/>
          </p:cNvSpPr>
          <p:nvPr>
            <p:ph type="body" sz="quarter" idx="14" hasCustomPrompt="1"/>
          </p:nvPr>
        </p:nvSpPr>
        <p:spPr>
          <a:xfrm>
            <a:off x="462343" y="2209803"/>
            <a:ext cx="8284633"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Read Me First</a:t>
            </a:r>
          </a:p>
        </p:txBody>
      </p:sp>
      <p:sp>
        <p:nvSpPr>
          <p:cNvPr id="17" name="Text Placeholder 12"/>
          <p:cNvSpPr>
            <a:spLocks noGrp="1"/>
          </p:cNvSpPr>
          <p:nvPr>
            <p:ph type="body" sz="quarter" idx="15" hasCustomPrompt="1"/>
          </p:nvPr>
        </p:nvSpPr>
        <p:spPr>
          <a:xfrm>
            <a:off x="609604" y="3657600"/>
            <a:ext cx="7880905" cy="1295400"/>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a:t>See notes on the left of slide </a:t>
            </a:r>
          </a:p>
        </p:txBody>
      </p:sp>
      <p:sp>
        <p:nvSpPr>
          <p:cNvPr id="8" name="Rectangle 7"/>
          <p:cNvSpPr/>
          <p:nvPr/>
        </p:nvSpPr>
        <p:spPr>
          <a:xfrm>
            <a:off x="-3886200" y="0"/>
            <a:ext cx="3657600" cy="7086600"/>
          </a:xfrm>
          <a:prstGeom prst="rect">
            <a:avLst/>
          </a:prstGeom>
          <a:solidFill>
            <a:schemeClr val="tx2">
              <a:lumMod val="50000"/>
              <a:lumOff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b="1" dirty="0">
                <a:solidFill>
                  <a:schemeClr val="tx2"/>
                </a:solidFill>
              </a:rPr>
              <a:t>Slide Design Guidelines</a:t>
            </a:r>
          </a:p>
          <a:p>
            <a:pPr marL="0" lvl="0" indent="0">
              <a:buFont typeface="Arial" panose="020B0604020202020204" pitchFamily="34" charset="0"/>
              <a:buNone/>
            </a:pPr>
            <a:endParaRPr lang="en-US" sz="1800" b="1" dirty="0">
              <a:solidFill>
                <a:schemeClr val="tx2"/>
              </a:solidFill>
            </a:endParaRPr>
          </a:p>
          <a:p>
            <a:pPr marL="285750" lvl="0" indent="-285750">
              <a:buFont typeface="Arial" panose="020B0604020202020204" pitchFamily="34" charset="0"/>
              <a:buChar char="•"/>
            </a:pPr>
            <a:r>
              <a:rPr lang="en-US" sz="1800" dirty="0">
                <a:solidFill>
                  <a:schemeClr val="tx2"/>
                </a:solidFill>
              </a:rPr>
              <a:t>Follow the </a:t>
            </a:r>
            <a:r>
              <a:rPr lang="en-US" sz="1800" b="1" dirty="0">
                <a:solidFill>
                  <a:schemeClr val="tx2"/>
                </a:solidFill>
              </a:rPr>
              <a:t>5</a:t>
            </a:r>
            <a:r>
              <a:rPr lang="en-US" sz="1800" dirty="0">
                <a:solidFill>
                  <a:schemeClr val="tx2"/>
                </a:solidFill>
              </a:rPr>
              <a:t> </a:t>
            </a:r>
            <a:r>
              <a:rPr lang="en-US" sz="1800" b="1" dirty="0">
                <a:solidFill>
                  <a:schemeClr val="tx2"/>
                </a:solidFill>
              </a:rPr>
              <a:t>slide design principles</a:t>
            </a:r>
            <a:r>
              <a:rPr lang="en-US" sz="1800" dirty="0">
                <a:solidFill>
                  <a:schemeClr val="tx2"/>
                </a:solidFill>
              </a:rPr>
              <a:t> from the</a:t>
            </a:r>
            <a:r>
              <a:rPr lang="en-US" sz="1800" baseline="0" dirty="0">
                <a:solidFill>
                  <a:schemeClr val="tx2"/>
                </a:solidFill>
              </a:rPr>
              <a:t> video </a:t>
            </a:r>
            <a:r>
              <a:rPr lang="en-US" sz="1800" b="0" i="1" kern="1200" dirty="0">
                <a:solidFill>
                  <a:srgbClr val="0070C0"/>
                </a:solidFill>
                <a:effectLst/>
                <a:latin typeface="+mn-lt"/>
                <a:ea typeface="+mn-ea"/>
                <a:cs typeface="+mn-cs"/>
              </a:rPr>
              <a:t>How to avoid death By PowerPoint  </a:t>
            </a:r>
            <a:r>
              <a:rPr lang="en-US" sz="1800" baseline="0" dirty="0">
                <a:solidFill>
                  <a:schemeClr val="tx2"/>
                </a:solidFill>
              </a:rPr>
              <a:t>or refer to job aid</a:t>
            </a:r>
          </a:p>
          <a:p>
            <a:pPr marL="285750" lvl="0" indent="-285750">
              <a:buFont typeface="Arial" panose="020B0604020202020204" pitchFamily="34" charset="0"/>
              <a:buChar char="•"/>
            </a:pPr>
            <a:r>
              <a:rPr lang="en-US" sz="1800" baseline="0" dirty="0">
                <a:solidFill>
                  <a:schemeClr val="tx2"/>
                </a:solidFill>
              </a:rPr>
              <a:t>Adhere to </a:t>
            </a:r>
            <a:r>
              <a:rPr lang="en-US" sz="1800" b="1" baseline="0" dirty="0">
                <a:solidFill>
                  <a:schemeClr val="tx2"/>
                </a:solidFill>
              </a:rPr>
              <a:t>LCD ABC model </a:t>
            </a:r>
            <a:r>
              <a:rPr lang="en-US" sz="1800" baseline="0" dirty="0">
                <a:solidFill>
                  <a:schemeClr val="tx2"/>
                </a:solidFill>
              </a:rPr>
              <a:t>for training slides</a:t>
            </a:r>
          </a:p>
          <a:p>
            <a:pPr marL="285750" lvl="0" indent="-285750">
              <a:buFont typeface="Arial" panose="020B0604020202020204" pitchFamily="34" charset="0"/>
              <a:buChar char="•"/>
            </a:pPr>
            <a:r>
              <a:rPr lang="en-US" sz="1800" baseline="0" dirty="0">
                <a:solidFill>
                  <a:schemeClr val="tx2"/>
                </a:solidFill>
              </a:rPr>
              <a:t>Many of the template slides have guidelines on the left like this one</a:t>
            </a:r>
          </a:p>
          <a:p>
            <a:pPr marL="285750" lvl="0" indent="-285750">
              <a:buFont typeface="Arial" panose="020B0604020202020204" pitchFamily="34" charset="0"/>
              <a:buChar char="•"/>
            </a:pPr>
            <a:r>
              <a:rPr lang="en-US" sz="1800" baseline="0" dirty="0">
                <a:solidFill>
                  <a:schemeClr val="tx2"/>
                </a:solidFill>
              </a:rPr>
              <a:t>Slide titles, formatting, and colors may be modified to meet the needs of the course as long the slide principles and ABC model are followed</a:t>
            </a:r>
          </a:p>
          <a:p>
            <a:pPr marL="285750" lvl="0" indent="-285750">
              <a:buFont typeface="Arial" panose="020B0604020202020204" pitchFamily="34" charset="0"/>
              <a:buChar char="•"/>
            </a:pPr>
            <a:r>
              <a:rPr lang="en-US" sz="1800" baseline="0" dirty="0">
                <a:solidFill>
                  <a:schemeClr val="tx2"/>
                </a:solidFill>
              </a:rPr>
              <a:t>To remove these guidelines, see steps in slide notes</a:t>
            </a:r>
          </a:p>
          <a:p>
            <a:pPr marL="285750" lvl="0" indent="-285750">
              <a:buFont typeface="Arial" panose="020B0604020202020204" pitchFamily="34" charset="0"/>
              <a:buChar char="•"/>
            </a:pPr>
            <a:endParaRPr lang="en-US" sz="1800" dirty="0">
              <a:solidFill>
                <a:schemeClr val="tx2"/>
              </a:solidFill>
            </a:endParaRPr>
          </a:p>
        </p:txBody>
      </p:sp>
    </p:spTree>
    <p:custDataLst>
      <p:tags r:id="rId1"/>
    </p:custDataLst>
    <p:extLst>
      <p:ext uri="{BB962C8B-B14F-4D97-AF65-F5344CB8AC3E}">
        <p14:creationId xmlns:p14="http://schemas.microsoft.com/office/powerpoint/2010/main" val="3842778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4_Recap or Review">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Recap or Review – use any color slide</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extLst>
      <p:ext uri="{BB962C8B-B14F-4D97-AF65-F5344CB8AC3E}">
        <p14:creationId xmlns:p14="http://schemas.microsoft.com/office/powerpoint/2010/main" val="1545698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5_Light Blue Background">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Slide Title – Light Blue Background</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extLst>
      <p:ext uri="{BB962C8B-B14F-4D97-AF65-F5344CB8AC3E}">
        <p14:creationId xmlns:p14="http://schemas.microsoft.com/office/powerpoint/2010/main" val="1213811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6_White Backgroun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a:solidFill>
                  <a:schemeClr val="tx2"/>
                </a:solidFill>
              </a:defRPr>
            </a:lvl1pPr>
          </a:lstStyle>
          <a:p>
            <a:r>
              <a:rPr lang="en-US" dirty="0"/>
              <a:t>Slide Title – White background</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tx2"/>
                </a:solidFill>
              </a:defRPr>
            </a:lvl1pPr>
            <a:lvl2pPr marL="344487" indent="-342900">
              <a:buClrTx/>
              <a:buFont typeface="Arial" panose="020B0604020202020204" pitchFamily="34" charset="0"/>
              <a:buChar char="•"/>
              <a:defRPr sz="2400">
                <a:solidFill>
                  <a:schemeClr val="tx2"/>
                </a:solidFill>
              </a:defRPr>
            </a:lvl2pPr>
            <a:lvl3pPr marL="463550" indent="-342900">
              <a:buClrTx/>
              <a:buFont typeface="Arial" panose="020B0604020202020204" pitchFamily="34" charset="0"/>
              <a:buChar char="•"/>
              <a:defRPr sz="2000">
                <a:solidFill>
                  <a:schemeClr val="tx2"/>
                </a:solidFill>
              </a:defRPr>
            </a:lvl3pPr>
            <a:lvl4pPr marL="503237" indent="-285750">
              <a:buClrTx/>
              <a:buFont typeface="Arial" panose="020B0604020202020204" pitchFamily="34" charset="0"/>
              <a:buChar char="•"/>
              <a:defRPr sz="1800">
                <a:solidFill>
                  <a:schemeClr val="tx2"/>
                </a:solidFill>
              </a:defRPr>
            </a:lvl4pPr>
            <a:lvl5pPr marL="622300" indent="-285750">
              <a:buClrTx/>
              <a:buFont typeface="Arial" panose="020B0604020202020204" pitchFamily="34" charset="0"/>
              <a:buChar char="•"/>
              <a:defRPr sz="180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extLst>
      <p:ext uri="{BB962C8B-B14F-4D97-AF65-F5344CB8AC3E}">
        <p14:creationId xmlns:p14="http://schemas.microsoft.com/office/powerpoint/2010/main" val="25829088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1_Check on Learning">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Check on learning -  any color slide </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extLst>
      <p:ext uri="{BB962C8B-B14F-4D97-AF65-F5344CB8AC3E}">
        <p14:creationId xmlns:p14="http://schemas.microsoft.com/office/powerpoint/2010/main" val="27232783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2_Restate Objectives">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Restate terminal objective - any color slide </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extLst>
      <p:ext uri="{BB962C8B-B14F-4D97-AF65-F5344CB8AC3E}">
        <p14:creationId xmlns:p14="http://schemas.microsoft.com/office/powerpoint/2010/main" val="14535613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3_Ask Questions ">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Ask learner-centered questions - any color slide </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extLst>
      <p:ext uri="{BB962C8B-B14F-4D97-AF65-F5344CB8AC3E}">
        <p14:creationId xmlns:p14="http://schemas.microsoft.com/office/powerpoint/2010/main" val="21424997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4_Thank you">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0" y="2518348"/>
            <a:ext cx="9144000" cy="4343400"/>
          </a:xfrm>
          <a:prstGeom prst="rect">
            <a:avLst/>
          </a:prstGeom>
        </p:spPr>
      </p:pic>
      <p:sp>
        <p:nvSpPr>
          <p:cNvPr id="2" name="Title 1"/>
          <p:cNvSpPr>
            <a:spLocks noGrp="1"/>
          </p:cNvSpPr>
          <p:nvPr>
            <p:ph type="title" hasCustomPrompt="1"/>
          </p:nvPr>
        </p:nvSpPr>
        <p:spPr>
          <a:xfrm>
            <a:off x="838203" y="800325"/>
            <a:ext cx="3616147" cy="607259"/>
          </a:xfrm>
          <a:prstGeom prst="rect">
            <a:avLst/>
          </a:prstGeom>
        </p:spPr>
        <p:txBody>
          <a:bodyPr>
            <a:normAutofit/>
          </a:bodyPr>
          <a:lstStyle>
            <a:lvl1pPr>
              <a:defRPr sz="4000">
                <a:solidFill>
                  <a:schemeClr val="bg2"/>
                </a:solidFill>
              </a:defRPr>
            </a:lvl1pPr>
          </a:lstStyle>
          <a:p>
            <a:r>
              <a:rPr lang="en-US" dirty="0"/>
              <a:t>Thank you</a:t>
            </a:r>
          </a:p>
        </p:txBody>
      </p:sp>
      <p:pic>
        <p:nvPicPr>
          <p:cNvPr id="15" name="Picture 14"/>
          <p:cNvPicPr>
            <a:picLocks noChangeAspect="1"/>
          </p:cNvPicPr>
          <p:nvPr/>
        </p:nvPicPr>
        <p:blipFill rotWithShape="1">
          <a:blip r:embed="rId4">
            <a:extLst>
              <a:ext uri="{28A0092B-C50C-407E-A947-70E740481C1C}">
                <a14:useLocalDpi xmlns:a14="http://schemas.microsoft.com/office/drawing/2010/main" val="0"/>
              </a:ext>
            </a:extLst>
          </a:blip>
          <a:srcRect b="7192"/>
          <a:stretch/>
        </p:blipFill>
        <p:spPr>
          <a:xfrm>
            <a:off x="3214651" y="4018908"/>
            <a:ext cx="5918467" cy="2839093"/>
          </a:xfrm>
          <a:prstGeom prst="rect">
            <a:avLst/>
          </a:prstGeom>
        </p:spPr>
      </p:pic>
      <p:sp>
        <p:nvSpPr>
          <p:cNvPr id="8" name="Text Placeholder 7"/>
          <p:cNvSpPr>
            <a:spLocks noGrp="1"/>
          </p:cNvSpPr>
          <p:nvPr>
            <p:ph type="body" sz="quarter" idx="10" hasCustomPrompt="1"/>
          </p:nvPr>
        </p:nvSpPr>
        <p:spPr>
          <a:xfrm>
            <a:off x="838649" y="1598705"/>
            <a:ext cx="3633788" cy="1924051"/>
          </a:xfrm>
          <a:prstGeom prst="rect">
            <a:avLst/>
          </a:prstGeom>
        </p:spPr>
        <p:txBody>
          <a:bodyPr vert="horz">
            <a:normAutofit/>
          </a:bodyPr>
          <a:lstStyle>
            <a:lvl1pPr marL="0" indent="0">
              <a:buNone/>
              <a:defRPr sz="2400">
                <a:solidFill>
                  <a:schemeClr val="bg2"/>
                </a:solidFill>
              </a:defRPr>
            </a:lvl1pPr>
            <a:lvl2pPr marL="457200" indent="0">
              <a:buNone/>
              <a:defRPr>
                <a:solidFill>
                  <a:srgbClr val="141414"/>
                </a:solidFill>
              </a:defRPr>
            </a:lvl2pPr>
            <a:lvl3pPr marL="914400" indent="0">
              <a:buNone/>
              <a:defRPr>
                <a:solidFill>
                  <a:srgbClr val="141414"/>
                </a:solidFill>
              </a:defRPr>
            </a:lvl3pPr>
            <a:lvl4pPr marL="1371600" indent="0">
              <a:buNone/>
              <a:defRPr>
                <a:solidFill>
                  <a:srgbClr val="141414"/>
                </a:solidFill>
              </a:defRPr>
            </a:lvl4pPr>
            <a:lvl5pPr marL="1828800" indent="0">
              <a:buNone/>
              <a:defRPr>
                <a:solidFill>
                  <a:srgbClr val="141414"/>
                </a:solidFill>
              </a:defRPr>
            </a:lvl5pPr>
          </a:lstStyle>
          <a:p>
            <a:pPr lvl="0"/>
            <a:r>
              <a:rPr lang="en-US" dirty="0"/>
              <a:t>Name</a:t>
            </a:r>
          </a:p>
          <a:p>
            <a:pPr lvl="0"/>
            <a:r>
              <a:rPr lang="en-US" dirty="0"/>
              <a:t>ID</a:t>
            </a:r>
            <a:br>
              <a:rPr lang="en-US" dirty="0"/>
            </a:br>
            <a:r>
              <a:rPr lang="en-US" dirty="0"/>
              <a:t>Email</a:t>
            </a:r>
          </a:p>
        </p:txBody>
      </p:sp>
    </p:spTree>
    <p:custDataLst>
      <p:tags r:id="rId1"/>
    </p:custDataLst>
    <p:extLst>
      <p:ext uri="{BB962C8B-B14F-4D97-AF65-F5344CB8AC3E}">
        <p14:creationId xmlns:p14="http://schemas.microsoft.com/office/powerpoint/2010/main" val="3100481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nk - White Background">
    <p:bg>
      <p:bgPr>
        <a:solidFill>
          <a:schemeClr val="bg1"/>
        </a:solidFill>
        <a:effectLst/>
      </p:bgPr>
    </p:bg>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38703666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 - Black Backgroun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5697010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3996" cy="6857997"/>
          </a:xfrm>
          <a:prstGeom prst="rect">
            <a:avLst/>
          </a:prstGeom>
        </p:spPr>
      </p:pic>
      <p:sp>
        <p:nvSpPr>
          <p:cNvPr id="8" name="Rectangle 7"/>
          <p:cNvSpPr/>
          <p:nvPr userDrawn="1"/>
        </p:nvSpPr>
        <p:spPr>
          <a:xfrm>
            <a:off x="-2630" y="5334000"/>
            <a:ext cx="6555830" cy="773668"/>
          </a:xfrm>
          <a:prstGeom prst="rect">
            <a:avLst/>
          </a:prstGeom>
          <a:solidFill>
            <a:srgbClr val="009E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userDrawn="1"/>
        </p:nvSpPr>
        <p:spPr>
          <a:xfrm>
            <a:off x="-2630" y="6172200"/>
            <a:ext cx="3965030" cy="397014"/>
          </a:xfrm>
          <a:prstGeom prst="rect">
            <a:avLst/>
          </a:prstGeom>
          <a:solidFill>
            <a:schemeClr val="bg1">
              <a:lumMod val="65000"/>
              <a:alpha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userDrawn="1"/>
        </p:nvSpPr>
        <p:spPr>
          <a:xfrm>
            <a:off x="332096" y="6186041"/>
            <a:ext cx="224516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solidFill>
                  <a:schemeClr val="bg1"/>
                </a:solidFill>
                <a:latin typeface="Arial" panose="020B0604020202020204" pitchFamily="34" charset="0"/>
                <a:cs typeface="Arial" panose="020B0604020202020204" pitchFamily="34" charset="0"/>
              </a:rPr>
              <a:t>LEVEL - LEARNER</a:t>
            </a:r>
          </a:p>
        </p:txBody>
      </p:sp>
    </p:spTree>
    <p:extLst>
      <p:ext uri="{BB962C8B-B14F-4D97-AF65-F5344CB8AC3E}">
        <p14:creationId xmlns:p14="http://schemas.microsoft.com/office/powerpoint/2010/main" val="151371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1-Course Title Slide">
    <p:spTree>
      <p:nvGrpSpPr>
        <p:cNvPr id="1" name=""/>
        <p:cNvGrpSpPr/>
        <p:nvPr/>
      </p:nvGrpSpPr>
      <p:grpSpPr>
        <a:xfrm>
          <a:off x="0" y="0"/>
          <a:ext cx="0" cy="0"/>
          <a:chOff x="0" y="0"/>
          <a:chExt cx="0" cy="0"/>
        </a:xfrm>
      </p:grpSpPr>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32657" y="2514600"/>
            <a:ext cx="9144000" cy="4343400"/>
          </a:xfrm>
          <a:prstGeom prst="rect">
            <a:avLst/>
          </a:prstGeom>
        </p:spPr>
      </p:pic>
      <p:sp>
        <p:nvSpPr>
          <p:cNvPr id="14" name="Text Placeholder 14"/>
          <p:cNvSpPr>
            <a:spLocks noGrp="1"/>
          </p:cNvSpPr>
          <p:nvPr>
            <p:ph type="body" sz="quarter" idx="14" hasCustomPrompt="1"/>
          </p:nvPr>
        </p:nvSpPr>
        <p:spPr>
          <a:xfrm>
            <a:off x="462343" y="2209803"/>
            <a:ext cx="8284633" cy="584775"/>
          </a:xfrm>
          <a:prstGeom prst="rect">
            <a:avLst/>
          </a:prstGeom>
        </p:spPr>
        <p:txBody>
          <a:bodyPr wrap="square">
            <a:spAutoFit/>
          </a:bodyPr>
          <a:lstStyle>
            <a:lvl1pPr marL="0" indent="0" algn="ctr">
              <a:lnSpc>
                <a:spcPct val="100000"/>
              </a:lnSpc>
              <a:spcBef>
                <a:spcPts val="0"/>
              </a:spcBef>
              <a:buNone/>
              <a:defRPr sz="3200" b="1"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Course Title</a:t>
            </a:r>
          </a:p>
        </p:txBody>
      </p:sp>
      <p:sp>
        <p:nvSpPr>
          <p:cNvPr id="17" name="Text Placeholder 12"/>
          <p:cNvSpPr>
            <a:spLocks noGrp="1"/>
          </p:cNvSpPr>
          <p:nvPr>
            <p:ph type="body" sz="quarter" idx="15" hasCustomPrompt="1"/>
          </p:nvPr>
        </p:nvSpPr>
        <p:spPr>
          <a:xfrm>
            <a:off x="609604" y="3657600"/>
            <a:ext cx="7880905" cy="446088"/>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a:t>Sub Topic Title</a:t>
            </a:r>
          </a:p>
        </p:txBody>
      </p:sp>
      <p:pic>
        <p:nvPicPr>
          <p:cNvPr id="18" name="Picture 17"/>
          <p:cNvPicPr>
            <a:picLocks noChangeAspect="1"/>
          </p:cNvPicPr>
          <p:nvPr/>
        </p:nvPicPr>
        <p:blipFill rotWithShape="1">
          <a:blip r:embed="rId4">
            <a:extLst>
              <a:ext uri="{28A0092B-C50C-407E-A947-70E740481C1C}">
                <a14:useLocalDpi xmlns:a14="http://schemas.microsoft.com/office/drawing/2010/main" val="0"/>
              </a:ext>
            </a:extLst>
          </a:blip>
          <a:srcRect b="7192"/>
          <a:stretch/>
        </p:blipFill>
        <p:spPr>
          <a:xfrm>
            <a:off x="3214651" y="4038600"/>
            <a:ext cx="5918467" cy="2839093"/>
          </a:xfrm>
          <a:prstGeom prst="rect">
            <a:avLst/>
          </a:prstGeom>
        </p:spPr>
      </p:pic>
      <p:cxnSp>
        <p:nvCxnSpPr>
          <p:cNvPr id="24" name="Straight Connector 23"/>
          <p:cNvCxnSpPr/>
          <p:nvPr/>
        </p:nvCxnSpPr>
        <p:spPr>
          <a:xfrm>
            <a:off x="609604" y="3505200"/>
            <a:ext cx="7880905"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279401"/>
            <a:ext cx="2432050" cy="910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1072895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93A5AB-402B-4B57-BAD0-22A4EF7606EB}" type="datetimeFigureOut">
              <a:rPr lang="en-US" smtClean="0"/>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8E284E-CB42-4EBA-8E6C-5D5227127C7D}" type="slidenum">
              <a:rPr lang="en-US" smtClean="0"/>
              <a:t>‹#›</a:t>
            </a:fld>
            <a:endParaRPr lang="en-US"/>
          </a:p>
        </p:txBody>
      </p:sp>
    </p:spTree>
    <p:extLst>
      <p:ext uri="{BB962C8B-B14F-4D97-AF65-F5344CB8AC3E}">
        <p14:creationId xmlns:p14="http://schemas.microsoft.com/office/powerpoint/2010/main" val="27365670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Learn_How">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1000" y="1143000"/>
            <a:ext cx="8382000" cy="4946650"/>
          </a:xfrm>
        </p:spPr>
        <p:txBody>
          <a:bodyPr/>
          <a:lstStyle>
            <a:lvl1pPr marL="285750" indent="-285750">
              <a:spcBef>
                <a:spcPct val="20000"/>
              </a:spcBef>
              <a:buFont typeface="Arial" pitchFamily="34" charset="0"/>
              <a:buChar char="•"/>
              <a:defRPr sz="1800"/>
            </a:lvl1pPr>
            <a:lvl2pPr marL="742950" indent="-285750">
              <a:spcBef>
                <a:spcPct val="20000"/>
              </a:spcBef>
              <a:buFont typeface="Arial" charset="0"/>
              <a:buChar char="–"/>
              <a:defRPr/>
            </a:lvl2pPr>
          </a:lstStyle>
          <a:p>
            <a:pPr lvl="0"/>
            <a:r>
              <a:rPr lang="en-US" dirty="0"/>
              <a:t>Add text here. (Topic slide starts from here)</a:t>
            </a:r>
          </a:p>
          <a:p>
            <a:pPr lvl="1"/>
            <a:r>
              <a:rPr lang="en-US" dirty="0"/>
              <a:t>You can add a picture, chart, or other content in the right column by clicking the appropriate button.</a:t>
            </a:r>
          </a:p>
          <a:p>
            <a:pPr lvl="2"/>
            <a:r>
              <a:rPr lang="en-US" dirty="0"/>
              <a:t>You may need more than one slide for each topic. To add a slide, click New Slide on the Insert menu, or press CTRL+M and add a suitable slide depending upon the content</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hasCustomPrompt="1"/>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a:t>Click to edit Slide Title</a:t>
            </a:r>
            <a:endParaRPr lang="en-GB" dirty="0"/>
          </a:p>
        </p:txBody>
      </p:sp>
    </p:spTree>
    <p:extLst>
      <p:ext uri="{BB962C8B-B14F-4D97-AF65-F5344CB8AC3E}">
        <p14:creationId xmlns:p14="http://schemas.microsoft.com/office/powerpoint/2010/main" val="9341464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a:t>Click to edit Master title style</a:t>
            </a:r>
            <a:endParaRPr lang="en-GB" dirty="0"/>
          </a:p>
        </p:txBody>
      </p:sp>
    </p:spTree>
    <p:extLst>
      <p:ext uri="{BB962C8B-B14F-4D97-AF65-F5344CB8AC3E}">
        <p14:creationId xmlns:p14="http://schemas.microsoft.com/office/powerpoint/2010/main" val="16899311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793A5AB-402B-4B57-BAD0-22A4EF7606EB}" type="datetimeFigureOut">
              <a:rPr lang="en-US" smtClean="0"/>
              <a:t>3/31/2022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8E284E-CB42-4EBA-8E6C-5D5227127C7D}" type="slidenum">
              <a:rPr lang="en-US" smtClean="0"/>
              <a:t>‹#›</a:t>
            </a:fld>
            <a:endParaRPr lang="en-US"/>
          </a:p>
        </p:txBody>
      </p:sp>
    </p:spTree>
    <p:extLst>
      <p:ext uri="{BB962C8B-B14F-4D97-AF65-F5344CB8AC3E}">
        <p14:creationId xmlns:p14="http://schemas.microsoft.com/office/powerpoint/2010/main" val="8359985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Course_Completion_Page">
    <p:spTree>
      <p:nvGrpSpPr>
        <p:cNvPr id="1" name=""/>
        <p:cNvGrpSpPr/>
        <p:nvPr/>
      </p:nvGrpSpPr>
      <p:grpSpPr>
        <a:xfrm>
          <a:off x="0" y="0"/>
          <a:ext cx="0" cy="0"/>
          <a:chOff x="0" y="0"/>
          <a:chExt cx="0" cy="0"/>
        </a:xfrm>
      </p:grpSpPr>
      <p:sp>
        <p:nvSpPr>
          <p:cNvPr id="5" name="Rectangle 4"/>
          <p:cNvSpPr/>
          <p:nvPr userDrawn="1"/>
        </p:nvSpPr>
        <p:spPr>
          <a:xfrm>
            <a:off x="152400" y="6096000"/>
            <a:ext cx="89154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D:\Logos\Logos\Academy Logo\Academy Logo\Academy_logo_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162800" y="6382390"/>
            <a:ext cx="1905000" cy="39941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userDrawn="1"/>
        </p:nvSpPr>
        <p:spPr>
          <a:xfrm>
            <a:off x="457200" y="6438900"/>
            <a:ext cx="2438400" cy="276999"/>
          </a:xfrm>
          <a:prstGeom prst="rect">
            <a:avLst/>
          </a:prstGeom>
          <a:noFill/>
        </p:spPr>
        <p:txBody>
          <a:bodyPr wrap="square" rtlCol="0">
            <a:spAutoFit/>
          </a:bodyPr>
          <a:lstStyle/>
          <a:p>
            <a:r>
              <a:rPr lang="en-US" sz="1200" b="1" dirty="0">
                <a:latin typeface="Arial Narrow" pitchFamily="34" charset="0"/>
              </a:rPr>
              <a:t>  © Cognizant, 2015</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3996" cy="6857997"/>
          </a:xfrm>
          <a:prstGeom prst="rect">
            <a:avLst/>
          </a:prstGeom>
        </p:spPr>
      </p:pic>
      <p:sp>
        <p:nvSpPr>
          <p:cNvPr id="9" name="Rectangle 8"/>
          <p:cNvSpPr/>
          <p:nvPr userDrawn="1"/>
        </p:nvSpPr>
        <p:spPr>
          <a:xfrm>
            <a:off x="3581400" y="4437966"/>
            <a:ext cx="5562596" cy="1353234"/>
          </a:xfrm>
          <a:prstGeom prst="rect">
            <a:avLst/>
          </a:prstGeom>
          <a:solidFill>
            <a:srgbClr val="009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001757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0-Read Me First">
    <p:bg>
      <p:bgPr>
        <a:solidFill>
          <a:schemeClr val="accent6"/>
        </a:solidFill>
        <a:effectLst/>
      </p:bgPr>
    </p:bg>
    <p:spTree>
      <p:nvGrpSpPr>
        <p:cNvPr id="1" name=""/>
        <p:cNvGrpSpPr/>
        <p:nvPr/>
      </p:nvGrpSpPr>
      <p:grpSpPr>
        <a:xfrm>
          <a:off x="0" y="0"/>
          <a:ext cx="0" cy="0"/>
          <a:chOff x="0" y="0"/>
          <a:chExt cx="0" cy="0"/>
        </a:xfrm>
      </p:grpSpPr>
      <p:sp>
        <p:nvSpPr>
          <p:cNvPr id="14" name="Text Placeholder 14"/>
          <p:cNvSpPr>
            <a:spLocks noGrp="1"/>
          </p:cNvSpPr>
          <p:nvPr>
            <p:ph type="body" sz="quarter" idx="14" hasCustomPrompt="1"/>
          </p:nvPr>
        </p:nvSpPr>
        <p:spPr>
          <a:xfrm>
            <a:off x="462343" y="2209803"/>
            <a:ext cx="8284633"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Read Me First</a:t>
            </a:r>
          </a:p>
        </p:txBody>
      </p:sp>
      <p:sp>
        <p:nvSpPr>
          <p:cNvPr id="17" name="Text Placeholder 12"/>
          <p:cNvSpPr>
            <a:spLocks noGrp="1"/>
          </p:cNvSpPr>
          <p:nvPr>
            <p:ph type="body" sz="quarter" idx="15" hasCustomPrompt="1"/>
          </p:nvPr>
        </p:nvSpPr>
        <p:spPr>
          <a:xfrm>
            <a:off x="609604" y="3657600"/>
            <a:ext cx="7880905" cy="1295400"/>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a:t>See notes on the left of slide </a:t>
            </a:r>
          </a:p>
        </p:txBody>
      </p:sp>
    </p:spTree>
    <p:custDataLst>
      <p:tags r:id="rId1"/>
    </p:custDataLst>
    <p:extLst>
      <p:ext uri="{BB962C8B-B14F-4D97-AF65-F5344CB8AC3E}">
        <p14:creationId xmlns:p14="http://schemas.microsoft.com/office/powerpoint/2010/main" val="42140220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A1-Course Title Slide">
    <p:spTree>
      <p:nvGrpSpPr>
        <p:cNvPr id="1" name=""/>
        <p:cNvGrpSpPr/>
        <p:nvPr/>
      </p:nvGrpSpPr>
      <p:grpSpPr>
        <a:xfrm>
          <a:off x="0" y="0"/>
          <a:ext cx="0" cy="0"/>
          <a:chOff x="0" y="0"/>
          <a:chExt cx="0" cy="0"/>
        </a:xfrm>
      </p:grpSpPr>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32657" y="2514600"/>
            <a:ext cx="9144000" cy="4343400"/>
          </a:xfrm>
          <a:prstGeom prst="rect">
            <a:avLst/>
          </a:prstGeom>
        </p:spPr>
      </p:pic>
      <p:sp>
        <p:nvSpPr>
          <p:cNvPr id="14" name="Text Placeholder 14"/>
          <p:cNvSpPr>
            <a:spLocks noGrp="1"/>
          </p:cNvSpPr>
          <p:nvPr>
            <p:ph type="body" sz="quarter" idx="14" hasCustomPrompt="1"/>
          </p:nvPr>
        </p:nvSpPr>
        <p:spPr>
          <a:xfrm>
            <a:off x="462343" y="2209803"/>
            <a:ext cx="8284633" cy="584775"/>
          </a:xfrm>
          <a:prstGeom prst="rect">
            <a:avLst/>
          </a:prstGeom>
        </p:spPr>
        <p:txBody>
          <a:bodyPr wrap="square">
            <a:spAutoFit/>
          </a:bodyPr>
          <a:lstStyle>
            <a:lvl1pPr marL="0" indent="0" algn="ctr">
              <a:lnSpc>
                <a:spcPct val="100000"/>
              </a:lnSpc>
              <a:spcBef>
                <a:spcPts val="0"/>
              </a:spcBef>
              <a:buNone/>
              <a:defRPr sz="3200" b="1"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Course Title</a:t>
            </a:r>
          </a:p>
        </p:txBody>
      </p:sp>
      <p:sp>
        <p:nvSpPr>
          <p:cNvPr id="17" name="Text Placeholder 12"/>
          <p:cNvSpPr>
            <a:spLocks noGrp="1"/>
          </p:cNvSpPr>
          <p:nvPr>
            <p:ph type="body" sz="quarter" idx="15" hasCustomPrompt="1"/>
          </p:nvPr>
        </p:nvSpPr>
        <p:spPr>
          <a:xfrm>
            <a:off x="609604" y="3657600"/>
            <a:ext cx="7880905" cy="446088"/>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a:t>Sub Topic Title</a:t>
            </a:r>
          </a:p>
        </p:txBody>
      </p:sp>
      <p:pic>
        <p:nvPicPr>
          <p:cNvPr id="18" name="Picture 17"/>
          <p:cNvPicPr>
            <a:picLocks noChangeAspect="1"/>
          </p:cNvPicPr>
          <p:nvPr/>
        </p:nvPicPr>
        <p:blipFill rotWithShape="1">
          <a:blip r:embed="rId4">
            <a:extLst>
              <a:ext uri="{28A0092B-C50C-407E-A947-70E740481C1C}">
                <a14:useLocalDpi xmlns:a14="http://schemas.microsoft.com/office/drawing/2010/main" val="0"/>
              </a:ext>
            </a:extLst>
          </a:blip>
          <a:srcRect b="7192"/>
          <a:stretch/>
        </p:blipFill>
        <p:spPr>
          <a:xfrm>
            <a:off x="3214651" y="4038600"/>
            <a:ext cx="5918467" cy="2839093"/>
          </a:xfrm>
          <a:prstGeom prst="rect">
            <a:avLst/>
          </a:prstGeom>
        </p:spPr>
      </p:pic>
      <p:cxnSp>
        <p:nvCxnSpPr>
          <p:cNvPr id="24" name="Straight Connector 23"/>
          <p:cNvCxnSpPr/>
          <p:nvPr/>
        </p:nvCxnSpPr>
        <p:spPr>
          <a:xfrm>
            <a:off x="609604" y="3505200"/>
            <a:ext cx="7880905"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279401"/>
            <a:ext cx="2432050" cy="910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8135517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A2-Generate Interest">
    <p:spTree>
      <p:nvGrpSpPr>
        <p:cNvPr id="1" name=""/>
        <p:cNvGrpSpPr/>
        <p:nvPr/>
      </p:nvGrpSpPr>
      <p:grpSpPr>
        <a:xfrm>
          <a:off x="0" y="0"/>
          <a:ext cx="0" cy="0"/>
          <a:chOff x="0" y="0"/>
          <a:chExt cx="0" cy="0"/>
        </a:xfrm>
      </p:grpSpPr>
      <p:sp>
        <p:nvSpPr>
          <p:cNvPr id="5" name="Text Placeholder 4"/>
          <p:cNvSpPr>
            <a:spLocks noGrp="1"/>
          </p:cNvSpPr>
          <p:nvPr>
            <p:ph type="body" sz="quarter" idx="13" hasCustomPrompt="1"/>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a:t>Click to add text</a:t>
            </a:r>
          </a:p>
        </p:txBody>
      </p:sp>
      <p:sp>
        <p:nvSpPr>
          <p:cNvPr id="7" name="Slide Number Placeholder 3"/>
          <p:cNvSpPr>
            <a:spLocks noGrp="1"/>
          </p:cNvSpPr>
          <p:nvPr>
            <p:ph type="sldNum" sz="quarter" idx="4294967295"/>
          </p:nvPr>
        </p:nvSpPr>
        <p:spPr>
          <a:xfrm>
            <a:off x="8686800" y="6492081"/>
            <a:ext cx="381000" cy="213519"/>
          </a:xfrm>
          <a:prstGeom prst="rect">
            <a:avLst/>
          </a:prstGeom>
        </p:spPr>
        <p:txBody>
          <a:bodyPr/>
          <a:lstStyle>
            <a:lvl1pPr>
              <a:defRPr sz="1600"/>
            </a:lvl1pPr>
          </a:lstStyle>
          <a:p>
            <a:fld id="{47ED8886-DB3B-44F4-9A80-E6A224679F20}" type="slidenum">
              <a:rPr lang="en-US" smtClean="0"/>
              <a:pPr/>
              <a:t>‹#›</a:t>
            </a:fld>
            <a:endParaRPr lang="en-US" dirty="0"/>
          </a:p>
        </p:txBody>
      </p:sp>
      <p:sp>
        <p:nvSpPr>
          <p:cNvPr id="4" name="Title 3"/>
          <p:cNvSpPr>
            <a:spLocks noGrp="1"/>
          </p:cNvSpPr>
          <p:nvPr>
            <p:ph type="title"/>
          </p:nvPr>
        </p:nvSpPr>
        <p:spPr>
          <a:xfrm>
            <a:off x="381000" y="406381"/>
            <a:ext cx="8134350" cy="431819"/>
          </a:xfrm>
          <a:prstGeom prst="rect">
            <a:avLst/>
          </a:prstGeom>
        </p:spPr>
        <p:txBody>
          <a:bodyPr/>
          <a:lstStyle>
            <a:lvl1pPr>
              <a:defRPr sz="2000">
                <a:solidFill>
                  <a:schemeClr val="bg2"/>
                </a:solidFill>
              </a:defRPr>
            </a:lvl1pPr>
          </a:lstStyle>
          <a:p>
            <a:r>
              <a:rPr lang="en-US" dirty="0"/>
              <a:t>Click to edit Master title style</a:t>
            </a:r>
          </a:p>
        </p:txBody>
      </p:sp>
    </p:spTree>
    <p:custDataLst>
      <p:tags r:id="rId1"/>
    </p:custDataLst>
    <p:extLst>
      <p:ext uri="{BB962C8B-B14F-4D97-AF65-F5344CB8AC3E}">
        <p14:creationId xmlns:p14="http://schemas.microsoft.com/office/powerpoint/2010/main" val="84845153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A3_Terminal Objectiv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1800" b="1" baseline="0">
                <a:solidFill>
                  <a:schemeClr val="bg1"/>
                </a:solidFill>
              </a:defRPr>
            </a:lvl1pPr>
          </a:lstStyle>
          <a:p>
            <a:r>
              <a:rPr lang="en-US" dirty="0"/>
              <a:t>Terminal Objective</a:t>
            </a:r>
          </a:p>
        </p:txBody>
      </p:sp>
      <p:sp>
        <p:nvSpPr>
          <p:cNvPr id="5" name="Text Placeholder 4"/>
          <p:cNvSpPr>
            <a:spLocks noGrp="1"/>
          </p:cNvSpPr>
          <p:nvPr>
            <p:ph type="body" sz="quarter" idx="13" hasCustomPrompt="1"/>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a:t>Click to add text</a:t>
            </a:r>
          </a:p>
        </p:txBody>
      </p:sp>
      <p:sp>
        <p:nvSpPr>
          <p:cNvPr id="8" name="Slide Number Placeholder 3"/>
          <p:cNvSpPr>
            <a:spLocks noGrp="1"/>
          </p:cNvSpPr>
          <p:nvPr>
            <p:ph type="sldNum" sz="quarter" idx="4294967295"/>
          </p:nvPr>
        </p:nvSpPr>
        <p:spPr>
          <a:xfrm>
            <a:off x="8610600" y="6492081"/>
            <a:ext cx="533400" cy="21352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39330411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A4_Establish Need and Benefi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1800" b="1" baseline="0">
                <a:solidFill>
                  <a:schemeClr val="bg1"/>
                </a:solidFill>
              </a:defRPr>
            </a:lvl1pPr>
          </a:lstStyle>
          <a:p>
            <a:r>
              <a:rPr lang="en-US" dirty="0"/>
              <a:t>Need and/or Benefits</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a:t>Click to edit Master text styles</a:t>
            </a:r>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2953141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2-Generate Interes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Generate interest</a:t>
            </a:r>
          </a:p>
        </p:txBody>
      </p:sp>
      <p:sp>
        <p:nvSpPr>
          <p:cNvPr id="5" name="Text Placeholder 4"/>
          <p:cNvSpPr>
            <a:spLocks noGrp="1"/>
          </p:cNvSpPr>
          <p:nvPr>
            <p:ph type="body" sz="quarter" idx="13" hasCustomPrompt="1"/>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a:t>Click to add text</a:t>
            </a:r>
          </a:p>
        </p:txBody>
      </p:sp>
    </p:spTree>
    <p:custDataLst>
      <p:tags r:id="rId1"/>
    </p:custDataLst>
    <p:extLst>
      <p:ext uri="{BB962C8B-B14F-4D97-AF65-F5344CB8AC3E}">
        <p14:creationId xmlns:p14="http://schemas.microsoft.com/office/powerpoint/2010/main" val="357920842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A5_Key Topic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1800" b="1" baseline="0">
                <a:solidFill>
                  <a:schemeClr val="bg1"/>
                </a:solidFill>
              </a:defRPr>
            </a:lvl1pPr>
          </a:lstStyle>
          <a:p>
            <a:r>
              <a:rPr lang="en-US" dirty="0"/>
              <a:t>Key Topics</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a:t>Click to edit Master text styles</a:t>
            </a:r>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42536999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1-Module Title">
    <p:spTree>
      <p:nvGrpSpPr>
        <p:cNvPr id="1" name=""/>
        <p:cNvGrpSpPr/>
        <p:nvPr/>
      </p:nvGrpSpPr>
      <p:grpSpPr>
        <a:xfrm>
          <a:off x="0" y="0"/>
          <a:ext cx="0" cy="0"/>
          <a:chOff x="0" y="0"/>
          <a:chExt cx="0" cy="0"/>
        </a:xfrm>
      </p:grpSpPr>
      <p:cxnSp>
        <p:nvCxnSpPr>
          <p:cNvPr id="24" name="Straight Connector 23"/>
          <p:cNvCxnSpPr/>
          <p:nvPr/>
        </p:nvCxnSpPr>
        <p:spPr>
          <a:xfrm>
            <a:off x="0" y="3124200"/>
            <a:ext cx="9133114" cy="0"/>
          </a:xfrm>
          <a:prstGeom prst="line">
            <a:avLst/>
          </a:prstGeom>
          <a:ln w="13017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14" name="Text Placeholder 14"/>
          <p:cNvSpPr>
            <a:spLocks noGrp="1"/>
          </p:cNvSpPr>
          <p:nvPr>
            <p:ph type="body" sz="quarter" idx="14" hasCustomPrompt="1"/>
          </p:nvPr>
        </p:nvSpPr>
        <p:spPr>
          <a:xfrm>
            <a:off x="0" y="2819403"/>
            <a:ext cx="9133114"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Module Title</a:t>
            </a:r>
          </a:p>
        </p:txBody>
      </p:sp>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2406316" y="1371600"/>
            <a:ext cx="11550316" cy="5486400"/>
          </a:xfrm>
          <a:prstGeom prst="rect">
            <a:avLst/>
          </a:prstGeom>
        </p:spPr>
      </p:pic>
    </p:spTree>
    <p:custDataLst>
      <p:tags r:id="rId1"/>
    </p:custDataLst>
    <p:extLst>
      <p:ext uri="{BB962C8B-B14F-4D97-AF65-F5344CB8AC3E}">
        <p14:creationId xmlns:p14="http://schemas.microsoft.com/office/powerpoint/2010/main" val="72797449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2_Black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7935" y="358002"/>
            <a:ext cx="8389665" cy="607259"/>
          </a:xfrm>
          <a:prstGeom prst="rect">
            <a:avLst/>
          </a:prstGeom>
        </p:spPr>
        <p:txBody>
          <a:bodyPr/>
          <a:lstStyle>
            <a:lvl1pPr>
              <a:defRPr sz="2000" b="1" baseline="0">
                <a:solidFill>
                  <a:schemeClr val="bg1"/>
                </a:solidFill>
              </a:defRPr>
            </a:lvl1pPr>
          </a:lstStyle>
          <a:p>
            <a:r>
              <a:rPr lang="en-US" dirty="0"/>
              <a:t>Slide Title – Black Background</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Placeholder 3"/>
          <p:cNvSpPr>
            <a:spLocks noGrp="1"/>
          </p:cNvSpPr>
          <p:nvPr>
            <p:ph type="sldNum" sz="quarter" idx="4294967295"/>
          </p:nvPr>
        </p:nvSpPr>
        <p:spPr>
          <a:xfrm>
            <a:off x="8610600" y="6477000"/>
            <a:ext cx="736600" cy="228600"/>
          </a:xfrm>
          <a:prstGeom prst="rect">
            <a:avLst/>
          </a:prstGeom>
        </p:spPr>
        <p:txBody>
          <a:bodyPr/>
          <a:lstStyle>
            <a:lvl1pPr>
              <a:defRPr sz="1400" b="0">
                <a:solidFill>
                  <a:schemeClr val="bg2">
                    <a:lumMod val="95000"/>
                  </a:schemeClr>
                </a:solidFill>
                <a:latin typeface="Verdana" panose="020B0604030504040204" pitchFamily="34" charset="0"/>
                <a:ea typeface="Verdana" panose="020B0604030504040204" pitchFamily="34" charset="0"/>
                <a:cs typeface="Verdana" panose="020B0604030504040204" pitchFamily="34" charset="0"/>
              </a:defRPr>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94883102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3_Dark Blue Activity slide">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Activity Slide -  dark blue – use only for activities</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405231016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B4_Recap or Review">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Recap or Review – use any color slide</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288770285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B5_Light Blue Background">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Slide Title – Light Blue Background</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30351762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B6_White Backgroun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a:solidFill>
                  <a:schemeClr val="tx2"/>
                </a:solidFill>
              </a:defRPr>
            </a:lvl1pPr>
          </a:lstStyle>
          <a:p>
            <a:r>
              <a:rPr lang="en-US" dirty="0"/>
              <a:t>Slide Title – White background</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tx2"/>
                </a:solidFill>
              </a:defRPr>
            </a:lvl1pPr>
            <a:lvl2pPr marL="344487" indent="-342900">
              <a:buClrTx/>
              <a:buFont typeface="Arial" panose="020B0604020202020204" pitchFamily="34" charset="0"/>
              <a:buChar char="•"/>
              <a:defRPr sz="2400">
                <a:solidFill>
                  <a:schemeClr val="tx2"/>
                </a:solidFill>
              </a:defRPr>
            </a:lvl2pPr>
            <a:lvl3pPr marL="463550" indent="-342900">
              <a:buClrTx/>
              <a:buFont typeface="Arial" panose="020B0604020202020204" pitchFamily="34" charset="0"/>
              <a:buChar char="•"/>
              <a:defRPr sz="2000">
                <a:solidFill>
                  <a:schemeClr val="tx2"/>
                </a:solidFill>
              </a:defRPr>
            </a:lvl3pPr>
            <a:lvl4pPr marL="503237" indent="-285750">
              <a:buClrTx/>
              <a:buFont typeface="Arial" panose="020B0604020202020204" pitchFamily="34" charset="0"/>
              <a:buChar char="•"/>
              <a:defRPr sz="1800">
                <a:solidFill>
                  <a:schemeClr val="tx2"/>
                </a:solidFill>
              </a:defRPr>
            </a:lvl4pPr>
            <a:lvl5pPr marL="622300" indent="-285750">
              <a:buClrTx/>
              <a:buFont typeface="Arial" panose="020B0604020202020204" pitchFamily="34" charset="0"/>
              <a:buChar char="•"/>
              <a:defRPr sz="18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327313442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C1_Check on Learning">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Check on learning -  any color slide </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139129104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2_Restate Objectives">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Restate terminal objective - any color slide </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184237545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C3_Ask Questions ">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Ask learner-centered questions - any color slide </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1640370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3_Terminal Objectiv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Terminal Objective</a:t>
            </a:r>
          </a:p>
        </p:txBody>
      </p:sp>
      <p:sp>
        <p:nvSpPr>
          <p:cNvPr id="5" name="Text Placeholder 4"/>
          <p:cNvSpPr>
            <a:spLocks noGrp="1"/>
          </p:cNvSpPr>
          <p:nvPr>
            <p:ph type="body" sz="quarter" idx="13" hasCustomPrompt="1"/>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a:t>Click to add text</a:t>
            </a:r>
          </a:p>
        </p:txBody>
      </p:sp>
    </p:spTree>
    <p:custDataLst>
      <p:tags r:id="rId1"/>
    </p:custDataLst>
    <p:extLst>
      <p:ext uri="{BB962C8B-B14F-4D97-AF65-F5344CB8AC3E}">
        <p14:creationId xmlns:p14="http://schemas.microsoft.com/office/powerpoint/2010/main" val="371712948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4_Thank you">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0" y="2518348"/>
            <a:ext cx="9144000" cy="4343400"/>
          </a:xfrm>
          <a:prstGeom prst="rect">
            <a:avLst/>
          </a:prstGeom>
        </p:spPr>
      </p:pic>
      <p:sp>
        <p:nvSpPr>
          <p:cNvPr id="2" name="Title 1"/>
          <p:cNvSpPr>
            <a:spLocks noGrp="1"/>
          </p:cNvSpPr>
          <p:nvPr>
            <p:ph type="title" hasCustomPrompt="1"/>
          </p:nvPr>
        </p:nvSpPr>
        <p:spPr>
          <a:xfrm>
            <a:off x="838203" y="800325"/>
            <a:ext cx="3616147" cy="607259"/>
          </a:xfrm>
          <a:prstGeom prst="rect">
            <a:avLst/>
          </a:prstGeom>
        </p:spPr>
        <p:txBody>
          <a:bodyPr>
            <a:normAutofit/>
          </a:bodyPr>
          <a:lstStyle>
            <a:lvl1pPr>
              <a:defRPr sz="4000">
                <a:solidFill>
                  <a:schemeClr val="bg2"/>
                </a:solidFill>
              </a:defRPr>
            </a:lvl1pPr>
          </a:lstStyle>
          <a:p>
            <a:r>
              <a:rPr lang="en-US" dirty="0"/>
              <a:t>Thank you</a:t>
            </a:r>
          </a:p>
        </p:txBody>
      </p:sp>
      <p:pic>
        <p:nvPicPr>
          <p:cNvPr id="15" name="Picture 14"/>
          <p:cNvPicPr>
            <a:picLocks noChangeAspect="1"/>
          </p:cNvPicPr>
          <p:nvPr/>
        </p:nvPicPr>
        <p:blipFill rotWithShape="1">
          <a:blip r:embed="rId4">
            <a:extLst>
              <a:ext uri="{28A0092B-C50C-407E-A947-70E740481C1C}">
                <a14:useLocalDpi xmlns:a14="http://schemas.microsoft.com/office/drawing/2010/main" val="0"/>
              </a:ext>
            </a:extLst>
          </a:blip>
          <a:srcRect b="7192"/>
          <a:stretch/>
        </p:blipFill>
        <p:spPr>
          <a:xfrm>
            <a:off x="3214651" y="4018908"/>
            <a:ext cx="5918467" cy="2839093"/>
          </a:xfrm>
          <a:prstGeom prst="rect">
            <a:avLst/>
          </a:prstGeom>
        </p:spPr>
      </p:pic>
      <p:sp>
        <p:nvSpPr>
          <p:cNvPr id="8" name="Text Placeholder 7"/>
          <p:cNvSpPr>
            <a:spLocks noGrp="1"/>
          </p:cNvSpPr>
          <p:nvPr>
            <p:ph type="body" sz="quarter" idx="10" hasCustomPrompt="1"/>
          </p:nvPr>
        </p:nvSpPr>
        <p:spPr>
          <a:xfrm>
            <a:off x="838649" y="1598705"/>
            <a:ext cx="3633788" cy="1924051"/>
          </a:xfrm>
          <a:prstGeom prst="rect">
            <a:avLst/>
          </a:prstGeom>
        </p:spPr>
        <p:txBody>
          <a:bodyPr vert="horz">
            <a:normAutofit/>
          </a:bodyPr>
          <a:lstStyle>
            <a:lvl1pPr marL="0" indent="0">
              <a:buNone/>
              <a:defRPr sz="2400">
                <a:solidFill>
                  <a:schemeClr val="bg2"/>
                </a:solidFill>
              </a:defRPr>
            </a:lvl1pPr>
            <a:lvl2pPr marL="457200" indent="0">
              <a:buNone/>
              <a:defRPr>
                <a:solidFill>
                  <a:srgbClr val="141414"/>
                </a:solidFill>
              </a:defRPr>
            </a:lvl2pPr>
            <a:lvl3pPr marL="914400" indent="0">
              <a:buNone/>
              <a:defRPr>
                <a:solidFill>
                  <a:srgbClr val="141414"/>
                </a:solidFill>
              </a:defRPr>
            </a:lvl3pPr>
            <a:lvl4pPr marL="1371600" indent="0">
              <a:buNone/>
              <a:defRPr>
                <a:solidFill>
                  <a:srgbClr val="141414"/>
                </a:solidFill>
              </a:defRPr>
            </a:lvl4pPr>
            <a:lvl5pPr marL="1828800" indent="0">
              <a:buNone/>
              <a:defRPr>
                <a:solidFill>
                  <a:srgbClr val="141414"/>
                </a:solidFill>
              </a:defRPr>
            </a:lvl5pPr>
          </a:lstStyle>
          <a:p>
            <a:pPr lvl="0"/>
            <a:r>
              <a:rPr lang="en-US" dirty="0"/>
              <a:t>Name</a:t>
            </a:r>
          </a:p>
          <a:p>
            <a:pPr lvl="0"/>
            <a:r>
              <a:rPr lang="en-US" dirty="0"/>
              <a:t>ID</a:t>
            </a:r>
            <a:br>
              <a:rPr lang="en-US" dirty="0"/>
            </a:br>
            <a:r>
              <a:rPr lang="en-US" dirty="0"/>
              <a:t>Email</a:t>
            </a:r>
          </a:p>
        </p:txBody>
      </p:sp>
    </p:spTree>
    <p:custDataLst>
      <p:tags r:id="rId1"/>
    </p:custDataLst>
    <p:extLst>
      <p:ext uri="{BB962C8B-B14F-4D97-AF65-F5344CB8AC3E}">
        <p14:creationId xmlns:p14="http://schemas.microsoft.com/office/powerpoint/2010/main" val="521883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lank - White Background">
    <p:bg>
      <p:bgPr>
        <a:solidFill>
          <a:schemeClr val="bg1"/>
        </a:solidFill>
        <a:effectLst/>
      </p:bgPr>
    </p:bg>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244237808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Blank - Black Background">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11582640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extLst>
      <p:ext uri="{BB962C8B-B14F-4D97-AF65-F5344CB8AC3E}">
        <p14:creationId xmlns:p14="http://schemas.microsoft.com/office/powerpoint/2010/main" val="382853688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229600" cy="4906963"/>
          </a:xfrm>
          <a:prstGeom prst="rect">
            <a:avLst/>
          </a:prstGeo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76200" y="182563"/>
            <a:ext cx="6858000" cy="533400"/>
          </a:xfrm>
          <a:prstGeom prst="rect">
            <a:avLst/>
          </a:prstGeom>
        </p:spPr>
        <p:txBody>
          <a:bodyPr/>
          <a:lstStyle>
            <a:lvl1pPr>
              <a:defRPr sz="1800">
                <a:solidFill>
                  <a:schemeClr val="bg2"/>
                </a:solidFill>
              </a:defRPr>
            </a:lvl1pPr>
          </a:lstStyle>
          <a:p>
            <a:r>
              <a:rPr lang="en-US" dirty="0"/>
              <a:t>Click to edit Master title style</a:t>
            </a:r>
          </a:p>
        </p:txBody>
      </p:sp>
      <p:sp>
        <p:nvSpPr>
          <p:cNvPr id="5" name="Slide Number Placeholder 5"/>
          <p:cNvSpPr>
            <a:spLocks noGrp="1"/>
          </p:cNvSpPr>
          <p:nvPr>
            <p:ph type="sldNum" sz="quarter" idx="11"/>
          </p:nvPr>
        </p:nvSpPr>
        <p:spPr>
          <a:xfrm>
            <a:off x="8610600" y="6477000"/>
            <a:ext cx="533400" cy="381000"/>
          </a:xfrm>
          <a:prstGeom prst="rect">
            <a:avLst/>
          </a:prstGeom>
        </p:spPr>
        <p:txBody>
          <a:bodyPr/>
          <a:lstStyle>
            <a:lvl1pPr>
              <a:defRPr/>
            </a:lvl1pPr>
          </a:lstStyle>
          <a:p>
            <a:fld id="{B98E284E-CB42-4EBA-8E6C-5D5227127C7D}" type="slidenum">
              <a:rPr lang="en-US" smtClean="0"/>
              <a:t>‹#›</a:t>
            </a:fld>
            <a:endParaRPr lang="en-US" dirty="0"/>
          </a:p>
        </p:txBody>
      </p:sp>
    </p:spTree>
    <p:extLst>
      <p:ext uri="{BB962C8B-B14F-4D97-AF65-F5344CB8AC3E}">
        <p14:creationId xmlns:p14="http://schemas.microsoft.com/office/powerpoint/2010/main" val="59247318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28600" y="1371600"/>
            <a:ext cx="4267200" cy="494347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267200" cy="494347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7"/>
          <p:cNvSpPr>
            <a:spLocks noGrp="1" noChangeArrowheads="1"/>
          </p:cNvSpPr>
          <p:nvPr>
            <p:ph type="sldNum" sz="quarter" idx="10"/>
          </p:nvPr>
        </p:nvSpPr>
        <p:spPr>
          <a:xfrm>
            <a:off x="8382000" y="6629400"/>
            <a:ext cx="736600" cy="228600"/>
          </a:xfrm>
          <a:prstGeom prst="rect">
            <a:avLst/>
          </a:prstGeom>
        </p:spPr>
        <p:txBody>
          <a:bodyPr/>
          <a:lstStyle>
            <a:lvl1pPr>
              <a:defRPr/>
            </a:lvl1pPr>
          </a:lstStyle>
          <a:p>
            <a:pPr>
              <a:defRPr/>
            </a:pPr>
            <a:fld id="{755E5281-D336-4033-829D-983A86FA9AEE}" type="slidenum">
              <a:rPr lang="en-US" altLang="en-US"/>
              <a:pPr>
                <a:defRPr/>
              </a:pPr>
              <a:t>‹#›</a:t>
            </a:fld>
            <a:endParaRPr lang="en-US" altLang="en-US" dirty="0"/>
          </a:p>
        </p:txBody>
      </p:sp>
    </p:spTree>
    <p:extLst>
      <p:ext uri="{BB962C8B-B14F-4D97-AF65-F5344CB8AC3E}">
        <p14:creationId xmlns:p14="http://schemas.microsoft.com/office/powerpoint/2010/main" val="156512468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1_Learn_How">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1000" y="1143000"/>
            <a:ext cx="8382000" cy="4946650"/>
          </a:xfrm>
        </p:spPr>
        <p:txBody>
          <a:bodyPr/>
          <a:lstStyle>
            <a:lvl1pPr marL="285750" indent="-285750">
              <a:spcBef>
                <a:spcPct val="20000"/>
              </a:spcBef>
              <a:buFont typeface="Arial" pitchFamily="34" charset="0"/>
              <a:buChar char="•"/>
              <a:defRPr sz="1800"/>
            </a:lvl1pPr>
            <a:lvl2pPr marL="742950" indent="-285750">
              <a:spcBef>
                <a:spcPct val="20000"/>
              </a:spcBef>
              <a:buFont typeface="Arial" charset="0"/>
              <a:buChar char="–"/>
              <a:defRPr/>
            </a:lvl2pPr>
          </a:lstStyle>
          <a:p>
            <a:pPr lvl="0"/>
            <a:r>
              <a:rPr lang="en-US" dirty="0"/>
              <a:t>Add text here. (Topic slide starts from here)</a:t>
            </a:r>
          </a:p>
          <a:p>
            <a:pPr lvl="1"/>
            <a:r>
              <a:rPr lang="en-US" dirty="0"/>
              <a:t>You can add a picture, chart, or other content in the right column by clicking the appropriate button.</a:t>
            </a:r>
          </a:p>
          <a:p>
            <a:pPr lvl="2"/>
            <a:r>
              <a:rPr lang="en-US" dirty="0"/>
              <a:t>You may need more than one slide for each topic. To add a slide, click New Slide on the Insert menu, or press CTRL+M and add a suitable slide depending upon the content</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hasCustomPrompt="1"/>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a:t>Click to edit Slide Title</a:t>
            </a:r>
            <a:endParaRPr lang="en-GB" dirty="0"/>
          </a:p>
        </p:txBody>
      </p:sp>
    </p:spTree>
    <p:extLst>
      <p:ext uri="{BB962C8B-B14F-4D97-AF65-F5344CB8AC3E}">
        <p14:creationId xmlns:p14="http://schemas.microsoft.com/office/powerpoint/2010/main" val="295876857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a:t>Click to edit Master title style</a:t>
            </a:r>
            <a:endParaRPr lang="en-GB" dirty="0"/>
          </a:p>
        </p:txBody>
      </p:sp>
    </p:spTree>
    <p:extLst>
      <p:ext uri="{BB962C8B-B14F-4D97-AF65-F5344CB8AC3E}">
        <p14:creationId xmlns:p14="http://schemas.microsoft.com/office/powerpoint/2010/main" val="2830682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793A5AB-402B-4B57-BAD0-22A4EF7606EB}" type="datetimeFigureOut">
              <a:rPr lang="en-US" smtClean="0"/>
              <a:t>3/31/2022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8E284E-CB42-4EBA-8E6C-5D5227127C7D}" type="slidenum">
              <a:rPr lang="en-US" smtClean="0"/>
              <a:t>‹#›</a:t>
            </a:fld>
            <a:endParaRPr lang="en-US"/>
          </a:p>
        </p:txBody>
      </p:sp>
    </p:spTree>
    <p:extLst>
      <p:ext uri="{BB962C8B-B14F-4D97-AF65-F5344CB8AC3E}">
        <p14:creationId xmlns:p14="http://schemas.microsoft.com/office/powerpoint/2010/main" val="28644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4_Establish Need and Benefi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Need and/or Benefits</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a:t>Edit Master text styles</a:t>
            </a:r>
          </a:p>
        </p:txBody>
      </p:sp>
    </p:spTree>
    <p:custDataLst>
      <p:tags r:id="rId1"/>
    </p:custDataLst>
    <p:extLst>
      <p:ext uri="{BB962C8B-B14F-4D97-AF65-F5344CB8AC3E}">
        <p14:creationId xmlns:p14="http://schemas.microsoft.com/office/powerpoint/2010/main" val="3068169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5_Key Topic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1800" b="1" baseline="0">
                <a:solidFill>
                  <a:schemeClr val="bg1"/>
                </a:solidFill>
              </a:defRPr>
            </a:lvl1pPr>
          </a:lstStyle>
          <a:p>
            <a:r>
              <a:rPr lang="en-US" dirty="0"/>
              <a:t>Key Topics</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a:t>Edit Master text styles</a:t>
            </a:r>
          </a:p>
        </p:txBody>
      </p:sp>
    </p:spTree>
    <p:custDataLst>
      <p:tags r:id="rId1"/>
    </p:custDataLst>
    <p:extLst>
      <p:ext uri="{BB962C8B-B14F-4D97-AF65-F5344CB8AC3E}">
        <p14:creationId xmlns:p14="http://schemas.microsoft.com/office/powerpoint/2010/main" val="3072234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1-Module Title">
    <p:spTree>
      <p:nvGrpSpPr>
        <p:cNvPr id="1" name=""/>
        <p:cNvGrpSpPr/>
        <p:nvPr/>
      </p:nvGrpSpPr>
      <p:grpSpPr>
        <a:xfrm>
          <a:off x="0" y="0"/>
          <a:ext cx="0" cy="0"/>
          <a:chOff x="0" y="0"/>
          <a:chExt cx="0" cy="0"/>
        </a:xfrm>
      </p:grpSpPr>
      <p:cxnSp>
        <p:nvCxnSpPr>
          <p:cNvPr id="24" name="Straight Connector 23"/>
          <p:cNvCxnSpPr/>
          <p:nvPr/>
        </p:nvCxnSpPr>
        <p:spPr>
          <a:xfrm>
            <a:off x="0" y="3124200"/>
            <a:ext cx="9133114" cy="0"/>
          </a:xfrm>
          <a:prstGeom prst="line">
            <a:avLst/>
          </a:prstGeom>
          <a:ln w="13017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14" name="Text Placeholder 14"/>
          <p:cNvSpPr>
            <a:spLocks noGrp="1"/>
          </p:cNvSpPr>
          <p:nvPr>
            <p:ph type="body" sz="quarter" idx="14" hasCustomPrompt="1"/>
          </p:nvPr>
        </p:nvSpPr>
        <p:spPr>
          <a:xfrm>
            <a:off x="0" y="2819403"/>
            <a:ext cx="9133114"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Module Title</a:t>
            </a:r>
          </a:p>
        </p:txBody>
      </p:sp>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2406316" y="1371600"/>
            <a:ext cx="11550316" cy="5486400"/>
          </a:xfrm>
          <a:prstGeom prst="rect">
            <a:avLst/>
          </a:prstGeom>
        </p:spPr>
      </p:pic>
    </p:spTree>
    <p:custDataLst>
      <p:tags r:id="rId1"/>
    </p:custDataLst>
    <p:extLst>
      <p:ext uri="{BB962C8B-B14F-4D97-AF65-F5344CB8AC3E}">
        <p14:creationId xmlns:p14="http://schemas.microsoft.com/office/powerpoint/2010/main" val="3876248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2_Black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Slide Title – Black Background</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extLst>
      <p:ext uri="{BB962C8B-B14F-4D97-AF65-F5344CB8AC3E}">
        <p14:creationId xmlns:p14="http://schemas.microsoft.com/office/powerpoint/2010/main" val="172515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3_Dark Blue Activity slide">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Activity Slide -  dark blue – use only for activities</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extLst>
      <p:ext uri="{BB962C8B-B14F-4D97-AF65-F5344CB8AC3E}">
        <p14:creationId xmlns:p14="http://schemas.microsoft.com/office/powerpoint/2010/main" val="4127110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26" Type="http://schemas.openxmlformats.org/officeDocument/2006/relationships/tags" Target="../tags/tag20.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theme" Target="../theme/theme2.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E2D3F"/>
            </a:gs>
            <a:gs pos="100000">
              <a:srgbClr val="0A0D16"/>
            </a:gs>
          </a:gsLst>
          <a:lin ang="5400000" scaled="0"/>
          <a:tileRect/>
        </a:gradFill>
        <a:effectLst/>
      </p:bgPr>
    </p:bg>
    <p:spTree>
      <p:nvGrpSpPr>
        <p:cNvPr id="1" name=""/>
        <p:cNvGrpSpPr/>
        <p:nvPr/>
      </p:nvGrpSpPr>
      <p:grpSpPr>
        <a:xfrm>
          <a:off x="0" y="0"/>
          <a:ext cx="0" cy="0"/>
          <a:chOff x="0" y="0"/>
          <a:chExt cx="0" cy="0"/>
        </a:xfrm>
      </p:grpSpPr>
    </p:spTree>
    <p:custDataLst>
      <p:tags r:id="rId26"/>
    </p:custDataLst>
    <p:extLst>
      <p:ext uri="{BB962C8B-B14F-4D97-AF65-F5344CB8AC3E}">
        <p14:creationId xmlns:p14="http://schemas.microsoft.com/office/powerpoint/2010/main" val="775727735"/>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 id="2147483744" r:id="rId17"/>
    <p:sldLayoutId id="2147483745" r:id="rId18"/>
    <p:sldLayoutId id="2147483746" r:id="rId19"/>
    <p:sldLayoutId id="2147483747" r:id="rId20"/>
    <p:sldLayoutId id="2147483748" r:id="rId21"/>
    <p:sldLayoutId id="2147483749" r:id="rId22"/>
    <p:sldLayoutId id="2147483750" r:id="rId23"/>
    <p:sldLayoutId id="2147483751" r:id="rId24"/>
  </p:sldLayoutIdLst>
  <p:txStyles>
    <p:titleStyle>
      <a:lvl1pPr algn="l" defTabSz="457200" rtl="0" eaLnBrk="1" latinLnBrk="0" hangingPunct="1">
        <a:spcBef>
          <a:spcPct val="0"/>
        </a:spcBef>
        <a:buNone/>
        <a:defRPr sz="2800" kern="1200">
          <a:solidFill>
            <a:srgbClr val="0099CC"/>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E2D3F"/>
            </a:gs>
            <a:gs pos="100000">
              <a:srgbClr val="0A0D16"/>
            </a:gs>
          </a:gsLst>
          <a:lin ang="5400000" scaled="0"/>
          <a:tileRect/>
        </a:gradFill>
        <a:effectLst/>
      </p:bgPr>
    </p:bg>
    <p:spTree>
      <p:nvGrpSpPr>
        <p:cNvPr id="1" name=""/>
        <p:cNvGrpSpPr/>
        <p:nvPr/>
      </p:nvGrpSpPr>
      <p:grpSpPr>
        <a:xfrm>
          <a:off x="0" y="0"/>
          <a:ext cx="0" cy="0"/>
          <a:chOff x="0" y="0"/>
          <a:chExt cx="0" cy="0"/>
        </a:xfrm>
      </p:grpSpPr>
      <p:sp>
        <p:nvSpPr>
          <p:cNvPr id="2" name="Line 61"/>
          <p:cNvSpPr>
            <a:spLocks noChangeShapeType="1"/>
          </p:cNvSpPr>
          <p:nvPr/>
        </p:nvSpPr>
        <p:spPr bwMode="auto">
          <a:xfrm flipH="1">
            <a:off x="0" y="6381750"/>
            <a:ext cx="9144000" cy="0"/>
          </a:xfrm>
          <a:prstGeom prst="line">
            <a:avLst/>
          </a:prstGeom>
          <a:noFill/>
          <a:ln w="9525">
            <a:solidFill>
              <a:srgbClr val="287094"/>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3" name="Line 73"/>
          <p:cNvSpPr>
            <a:spLocks noChangeShapeType="1"/>
          </p:cNvSpPr>
          <p:nvPr/>
        </p:nvSpPr>
        <p:spPr bwMode="auto">
          <a:xfrm>
            <a:off x="8618538" y="6391275"/>
            <a:ext cx="0" cy="457200"/>
          </a:xfrm>
          <a:prstGeom prst="line">
            <a:avLst/>
          </a:prstGeom>
          <a:noFill/>
          <a:ln w="25400">
            <a:solidFill>
              <a:srgbClr val="209D03"/>
            </a:solidFill>
            <a:round/>
            <a:headEnd/>
            <a:tailEnd/>
          </a:ln>
          <a:extLst>
            <a:ext uri="{909E8E84-426E-40DD-AFC4-6F175D3DCCD1}">
              <a14:hiddenFill xmlns:a14="http://schemas.microsoft.com/office/drawing/2010/main">
                <a:noFill/>
              </a14:hiddenFill>
            </a:ext>
          </a:extLst>
        </p:spPr>
        <p:txBody>
          <a:bodyPr/>
          <a:lstStyle/>
          <a:p>
            <a:endParaRPr lang="en-US" dirty="0"/>
          </a:p>
        </p:txBody>
      </p:sp>
    </p:spTree>
    <p:custDataLst>
      <p:tags r:id="rId26"/>
    </p:custDataLst>
    <p:extLst>
      <p:ext uri="{BB962C8B-B14F-4D97-AF65-F5344CB8AC3E}">
        <p14:creationId xmlns:p14="http://schemas.microsoft.com/office/powerpoint/2010/main" val="1510732993"/>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 id="2147483769" r:id="rId17"/>
    <p:sldLayoutId id="2147483770" r:id="rId18"/>
    <p:sldLayoutId id="2147483771" r:id="rId19"/>
    <p:sldLayoutId id="2147483772" r:id="rId20"/>
    <p:sldLayoutId id="2147483773" r:id="rId21"/>
    <p:sldLayoutId id="2147483774" r:id="rId22"/>
    <p:sldLayoutId id="2147483775" r:id="rId23"/>
    <p:sldLayoutId id="2147483776" r:id="rId24"/>
  </p:sldLayoutIdLst>
  <p:txStyles>
    <p:titleStyle>
      <a:lvl1pPr algn="l" defTabSz="457200" rtl="0" eaLnBrk="1" latinLnBrk="0" hangingPunct="1">
        <a:spcBef>
          <a:spcPct val="0"/>
        </a:spcBef>
        <a:buNone/>
        <a:defRPr sz="2800" kern="1200">
          <a:solidFill>
            <a:srgbClr val="0099CC"/>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ANSI SQL</a:t>
            </a:r>
          </a:p>
        </p:txBody>
      </p:sp>
      <p:sp>
        <p:nvSpPr>
          <p:cNvPr id="3" name="Text Placeholder 2"/>
          <p:cNvSpPr>
            <a:spLocks noGrp="1"/>
          </p:cNvSpPr>
          <p:nvPr>
            <p:ph type="body" sz="quarter" idx="13"/>
          </p:nvPr>
        </p:nvSpPr>
        <p:spPr/>
        <p:txBody>
          <a:bodyPr/>
          <a:lstStyle/>
          <a:p>
            <a:r>
              <a:rPr lang="en-US" dirty="0">
                <a:solidFill>
                  <a:schemeClr val="bg1"/>
                </a:solidFill>
                <a:latin typeface="Arial Rounded MT Bold" panose="020F0704030504030204" pitchFamily="34" charset="0"/>
              </a:rPr>
              <a:t>Data Definition Language (DDL) Statements</a:t>
            </a:r>
          </a:p>
          <a:p>
            <a:endParaRPr lang="en-US" dirty="0"/>
          </a:p>
        </p:txBody>
      </p:sp>
    </p:spTree>
    <p:extLst>
      <p:ext uri="{BB962C8B-B14F-4D97-AF65-F5344CB8AC3E}">
        <p14:creationId xmlns:p14="http://schemas.microsoft.com/office/powerpoint/2010/main" val="3168972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599" y="1066800"/>
            <a:ext cx="8915401" cy="4906963"/>
          </a:xfrm>
        </p:spPr>
        <p:txBody>
          <a:bodyPr/>
          <a:lstStyle/>
          <a:p>
            <a:pPr marL="491490" lvl="2" indent="0" defTabSz="914400">
              <a:spcBef>
                <a:spcPts val="0"/>
              </a:spcBef>
              <a:buNone/>
              <a:defRPr/>
            </a:pPr>
            <a:r>
              <a:rPr lang="en-US" dirty="0">
                <a:solidFill>
                  <a:schemeClr val="bg1"/>
                </a:solidFill>
                <a:latin typeface="Arial" panose="020B0604020202020204" pitchFamily="34" charset="0"/>
                <a:cs typeface="Arial" panose="020B0604020202020204" pitchFamily="34" charset="0"/>
              </a:rPr>
              <a:t>Creating database is a core task as it must signify the meaning of its existence. </a:t>
            </a:r>
          </a:p>
          <a:p>
            <a:pPr marL="0" indent="0">
              <a:buNone/>
            </a:pPr>
            <a:endParaRPr lang="en-US" sz="1800" dirty="0">
              <a:solidFill>
                <a:schemeClr val="bg1"/>
              </a:solidFill>
              <a:latin typeface="Arial" panose="020B0604020202020204" pitchFamily="34" charset="0"/>
              <a:cs typeface="Arial" panose="020B0604020202020204" pitchFamily="34" charset="0"/>
            </a:endParaRPr>
          </a:p>
          <a:p>
            <a:pPr marL="0" indent="0">
              <a:buNone/>
            </a:pPr>
            <a:endParaRPr lang="en-US" sz="1800" dirty="0">
              <a:solidFill>
                <a:schemeClr val="bg1"/>
              </a:solidFill>
              <a:latin typeface="Arial" panose="020B0604020202020204" pitchFamily="34" charset="0"/>
              <a:cs typeface="Arial" panose="020B0604020202020204" pitchFamily="34" charset="0"/>
            </a:endParaRPr>
          </a:p>
          <a:p>
            <a:pPr marL="0" indent="0">
              <a:spcBef>
                <a:spcPts val="0"/>
              </a:spcBef>
              <a:buNone/>
            </a:pPr>
            <a:r>
              <a:rPr lang="en-US" sz="2200" dirty="0">
                <a:solidFill>
                  <a:schemeClr val="bg1"/>
                </a:solidFill>
                <a:latin typeface="Arial" panose="020B0604020202020204" pitchFamily="34" charset="0"/>
                <a:cs typeface="Arial" panose="020B0604020202020204" pitchFamily="34" charset="0"/>
              </a:rPr>
              <a:t>Best practices to follow while naming database or database objects:</a:t>
            </a:r>
          </a:p>
          <a:p>
            <a:pPr>
              <a:spcBef>
                <a:spcPts val="0"/>
              </a:spcBef>
            </a:pPr>
            <a:r>
              <a:rPr lang="en-US" sz="2200" dirty="0">
                <a:solidFill>
                  <a:schemeClr val="bg1"/>
                </a:solidFill>
                <a:latin typeface="Arial" panose="020B0604020202020204" pitchFamily="34" charset="0"/>
                <a:cs typeface="Arial" panose="020B0604020202020204" pitchFamily="34" charset="0"/>
              </a:rPr>
              <a:t>Use plain English </a:t>
            </a:r>
            <a:r>
              <a:rPr lang="en-US" sz="2000" dirty="0">
                <a:solidFill>
                  <a:schemeClr val="accent6"/>
                </a:solidFill>
                <a:latin typeface="Arial" panose="020B0604020202020204" pitchFamily="34" charset="0"/>
                <a:cs typeface="Arial" panose="020B0604020202020204" pitchFamily="34" charset="0"/>
              </a:rPr>
              <a:t>e.g.</a:t>
            </a:r>
            <a:r>
              <a:rPr lang="en-US" sz="2000" dirty="0">
                <a:solidFill>
                  <a:schemeClr val="accent6"/>
                </a:solidFill>
                <a:ea typeface="Times New Roman"/>
                <a:cs typeface="Mangal"/>
              </a:rPr>
              <a:t> XDSFFBUS (Bad name)</a:t>
            </a:r>
            <a:endParaRPr lang="en-US" sz="2000" dirty="0">
              <a:solidFill>
                <a:schemeClr val="accent6"/>
              </a:solidFill>
              <a:latin typeface="Arial" panose="020B0604020202020204" pitchFamily="34" charset="0"/>
              <a:cs typeface="Arial" panose="020B0604020202020204" pitchFamily="34" charset="0"/>
            </a:endParaRPr>
          </a:p>
          <a:p>
            <a:pPr>
              <a:spcBef>
                <a:spcPts val="0"/>
              </a:spcBef>
            </a:pPr>
            <a:r>
              <a:rPr lang="en-US" sz="2200" dirty="0">
                <a:solidFill>
                  <a:schemeClr val="bg1"/>
                </a:solidFill>
                <a:latin typeface="Arial" panose="020B0604020202020204" pitchFamily="34" charset="0"/>
                <a:cs typeface="Arial" panose="020B0604020202020204" pitchFamily="34" charset="0"/>
              </a:rPr>
              <a:t>Include an indication of the object type in the name </a:t>
            </a:r>
            <a:r>
              <a:rPr lang="en-US" sz="2000" dirty="0">
                <a:solidFill>
                  <a:schemeClr val="accent6"/>
                </a:solidFill>
                <a:latin typeface="Arial" panose="020B0604020202020204" pitchFamily="34" charset="0"/>
                <a:cs typeface="Arial" panose="020B0604020202020204" pitchFamily="34" charset="0"/>
              </a:rPr>
              <a:t>e.g. </a:t>
            </a:r>
            <a:r>
              <a:rPr lang="en-US" sz="2000" dirty="0" err="1">
                <a:solidFill>
                  <a:schemeClr val="accent6"/>
                </a:solidFill>
                <a:latin typeface="Arial" panose="020B0604020202020204" pitchFamily="34" charset="0"/>
                <a:cs typeface="Arial" panose="020B0604020202020204" pitchFamily="34" charset="0"/>
              </a:rPr>
              <a:t>TrainingDB</a:t>
            </a:r>
            <a:endParaRPr lang="en-US" sz="2000" dirty="0">
              <a:solidFill>
                <a:schemeClr val="accent6"/>
              </a:solidFill>
              <a:latin typeface="Arial" panose="020B0604020202020204" pitchFamily="34" charset="0"/>
              <a:cs typeface="Arial" panose="020B0604020202020204" pitchFamily="34" charset="0"/>
            </a:endParaRPr>
          </a:p>
          <a:p>
            <a:pPr>
              <a:spcBef>
                <a:spcPts val="0"/>
              </a:spcBef>
            </a:pPr>
            <a:r>
              <a:rPr lang="en-US" sz="2200" dirty="0">
                <a:solidFill>
                  <a:schemeClr val="bg1"/>
                </a:solidFill>
                <a:latin typeface="Arial" panose="020B0604020202020204" pitchFamily="34" charset="0"/>
                <a:cs typeface="Arial" panose="020B0604020202020204" pitchFamily="34" charset="0"/>
              </a:rPr>
              <a:t>Avoid using spaces </a:t>
            </a:r>
            <a:r>
              <a:rPr lang="en-US" sz="2000" dirty="0">
                <a:solidFill>
                  <a:schemeClr val="accent6"/>
                </a:solidFill>
                <a:ea typeface="Times New Roman"/>
                <a:cs typeface="Mangal"/>
              </a:rPr>
              <a:t>e.g. Feedback System</a:t>
            </a:r>
          </a:p>
          <a:p>
            <a:pPr>
              <a:spcBef>
                <a:spcPts val="0"/>
              </a:spcBef>
            </a:pPr>
            <a:r>
              <a:rPr lang="en-US" sz="2200" dirty="0">
                <a:solidFill>
                  <a:schemeClr val="bg1"/>
                </a:solidFill>
                <a:latin typeface="Arial" panose="020B0604020202020204" pitchFamily="34" charset="0"/>
                <a:cs typeface="Arial" panose="020B0604020202020204" pitchFamily="34" charset="0"/>
              </a:rPr>
              <a:t>Avoid names that will become outdated </a:t>
            </a:r>
            <a:r>
              <a:rPr lang="en-US" sz="2000" dirty="0">
                <a:solidFill>
                  <a:schemeClr val="accent6"/>
                </a:solidFill>
                <a:ea typeface="Times New Roman"/>
                <a:cs typeface="Mangal"/>
              </a:rPr>
              <a:t>e.g. Training 2018</a:t>
            </a:r>
          </a:p>
          <a:p>
            <a:pPr>
              <a:spcBef>
                <a:spcPts val="0"/>
              </a:spcBef>
            </a:pPr>
            <a:r>
              <a:rPr lang="en-US" sz="2200" dirty="0">
                <a:solidFill>
                  <a:schemeClr val="bg1"/>
                </a:solidFill>
                <a:latin typeface="Arial" panose="020B0604020202020204" pitchFamily="34" charset="0"/>
                <a:cs typeface="Arial" panose="020B0604020202020204" pitchFamily="34" charset="0"/>
              </a:rPr>
              <a:t>Avoid using special characters/symbols </a:t>
            </a:r>
            <a:r>
              <a:rPr lang="en-US" sz="2000" dirty="0">
                <a:solidFill>
                  <a:schemeClr val="accent6"/>
                </a:solidFill>
                <a:ea typeface="Times New Roman"/>
                <a:cs typeface="Mangal"/>
              </a:rPr>
              <a:t>e.g. Training@2018</a:t>
            </a:r>
          </a:p>
          <a:p>
            <a:pPr>
              <a:spcBef>
                <a:spcPts val="0"/>
              </a:spcBef>
            </a:pPr>
            <a:r>
              <a:rPr lang="en-US" sz="2200" dirty="0">
                <a:solidFill>
                  <a:schemeClr val="bg1"/>
                </a:solidFill>
                <a:latin typeface="Arial" panose="020B0604020202020204" pitchFamily="34" charset="0"/>
                <a:cs typeface="Arial" panose="020B0604020202020204" pitchFamily="34" charset="0"/>
              </a:rPr>
              <a:t>Avoid using numbers in names </a:t>
            </a:r>
            <a:r>
              <a:rPr lang="en-US" sz="2000" dirty="0">
                <a:solidFill>
                  <a:schemeClr val="accent6"/>
                </a:solidFill>
                <a:ea typeface="Times New Roman"/>
                <a:cs typeface="Mangal"/>
              </a:rPr>
              <a:t>e.g. Training007</a:t>
            </a:r>
          </a:p>
          <a:p>
            <a:pPr>
              <a:spcBef>
                <a:spcPts val="0"/>
              </a:spcBef>
            </a:pPr>
            <a:endParaRPr lang="en-US" sz="2200" dirty="0">
              <a:solidFill>
                <a:schemeClr val="bg1"/>
              </a:solidFill>
              <a:latin typeface="Arial" panose="020B0604020202020204" pitchFamily="34" charset="0"/>
              <a:cs typeface="Arial" panose="020B0604020202020204" pitchFamily="34" charset="0"/>
            </a:endParaRPr>
          </a:p>
          <a:p>
            <a:pPr marL="0" indent="0">
              <a:buNone/>
            </a:pPr>
            <a:r>
              <a:rPr lang="en-US" sz="1800" b="1" dirty="0">
                <a:solidFill>
                  <a:schemeClr val="bg1"/>
                </a:solidFill>
                <a:latin typeface="Arial" panose="020B0604020202020204" pitchFamily="34" charset="0"/>
                <a:cs typeface="Arial" panose="020B0604020202020204" pitchFamily="34" charset="0"/>
              </a:rPr>
              <a:t>	</a:t>
            </a:r>
            <a:endParaRPr lang="en-US" sz="1800" dirty="0">
              <a:solidFill>
                <a:schemeClr val="bg1"/>
              </a:solidFill>
              <a:latin typeface="Arial" panose="020B0604020202020204" pitchFamily="34" charset="0"/>
              <a:cs typeface="Arial" panose="020B0604020202020204" pitchFamily="34" charset="0"/>
            </a:endParaRPr>
          </a:p>
          <a:p>
            <a:pPr marL="0" indent="0">
              <a:buNone/>
            </a:pPr>
            <a:endParaRPr lang="en-US" sz="1800" dirty="0">
              <a:solidFill>
                <a:schemeClr val="bg1"/>
              </a:solidFill>
              <a:latin typeface="Arial" panose="020B0604020202020204" pitchFamily="34" charset="0"/>
              <a:cs typeface="Arial" panose="020B0604020202020204" pitchFamily="34" charset="0"/>
            </a:endParaRPr>
          </a:p>
          <a:p>
            <a:pPr marL="0" indent="0">
              <a:buNone/>
            </a:pPr>
            <a:endParaRPr lang="en-US" sz="2000" dirty="0">
              <a:solidFill>
                <a:schemeClr val="bg1"/>
              </a:solidFill>
              <a:latin typeface="Arial" panose="020B0604020202020204" pitchFamily="34" charset="0"/>
              <a:cs typeface="Arial" panose="020B0604020202020204" pitchFamily="34" charset="0"/>
            </a:endParaRPr>
          </a:p>
          <a:p>
            <a:pPr marL="0" indent="0">
              <a:buNone/>
            </a:pPr>
            <a:endParaRPr lang="en-US" sz="2000" dirty="0">
              <a:solidFill>
                <a:schemeClr val="bg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noFill/>
          <a:ln>
            <a:noFill/>
          </a:ln>
        </p:spPr>
        <p:txBody>
          <a:bodyPr anchor="ctr"/>
          <a:lstStyle/>
          <a:p>
            <a:r>
              <a:rPr lang="en-US" dirty="0">
                <a:latin typeface="Arial" panose="020B0604020202020204" pitchFamily="34" charset="0"/>
                <a:cs typeface="Arial" panose="020B0604020202020204" pitchFamily="34" charset="0"/>
              </a:rPr>
              <a:t>CREATE Statement</a:t>
            </a:r>
            <a:endParaRPr lang="en-US" dirty="0">
              <a:solidFill>
                <a:schemeClr val="bg1"/>
              </a:solidFill>
              <a:latin typeface="Arial" panose="020B0604020202020204" pitchFamily="34" charset="0"/>
              <a:cs typeface="Arial" panose="020B0604020202020204" pitchFamily="34" charset="0"/>
            </a:endParaRPr>
          </a:p>
        </p:txBody>
      </p:sp>
      <p:sp>
        <p:nvSpPr>
          <p:cNvPr id="9" name="Slide Number Placeholder 18"/>
          <p:cNvSpPr txBox="1">
            <a:spLocks/>
          </p:cNvSpPr>
          <p:nvPr/>
        </p:nvSpPr>
        <p:spPr>
          <a:xfrm>
            <a:off x="8770219" y="64770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8</a:t>
            </a:r>
          </a:p>
        </p:txBody>
      </p:sp>
    </p:spTree>
    <p:extLst>
      <p:ext uri="{BB962C8B-B14F-4D97-AF65-F5344CB8AC3E}">
        <p14:creationId xmlns:p14="http://schemas.microsoft.com/office/powerpoint/2010/main" val="2875960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1"/>
          <p:cNvSpPr>
            <a:spLocks noGrp="1"/>
          </p:cNvSpPr>
          <p:nvPr>
            <p:ph idx="1"/>
          </p:nvPr>
        </p:nvSpPr>
        <p:spPr>
          <a:xfrm>
            <a:off x="228600" y="838200"/>
            <a:ext cx="8382000" cy="4946650"/>
          </a:xfrm>
        </p:spPr>
        <p:txBody>
          <a:bodyPr/>
          <a:lstStyle/>
          <a:p>
            <a:pPr lvl="1">
              <a:spcBef>
                <a:spcPts val="0"/>
              </a:spcBef>
              <a:buFont typeface="Arial" panose="020B0604020202020204" pitchFamily="34" charset="0"/>
              <a:buChar char="•"/>
            </a:pPr>
            <a:r>
              <a:rPr lang="en-IN" sz="2000" dirty="0">
                <a:solidFill>
                  <a:schemeClr val="bg1"/>
                </a:solidFill>
                <a:latin typeface="Arial" panose="020B0604020202020204" pitchFamily="34" charset="0"/>
                <a:cs typeface="Arial" panose="020B0604020202020204" pitchFamily="34" charset="0"/>
              </a:rPr>
              <a:t>This command is used to create database which is the primary part of any database system.</a:t>
            </a:r>
          </a:p>
          <a:p>
            <a:pPr lvl="1">
              <a:spcBef>
                <a:spcPts val="0"/>
              </a:spcBef>
              <a:buFont typeface="Arial" panose="020B0604020202020204" pitchFamily="34" charset="0"/>
              <a:buChar char="•"/>
            </a:pPr>
            <a:r>
              <a:rPr lang="en-IN" sz="2000" dirty="0">
                <a:solidFill>
                  <a:schemeClr val="bg1"/>
                </a:solidFill>
                <a:latin typeface="Arial" panose="020B0604020202020204" pitchFamily="34" charset="0"/>
                <a:cs typeface="Arial" panose="020B0604020202020204" pitchFamily="34" charset="0"/>
              </a:rPr>
              <a:t>Database will hold various database objects, for example, table, views etc.</a:t>
            </a:r>
          </a:p>
          <a:p>
            <a:pPr marL="0" indent="-365760">
              <a:spcBef>
                <a:spcPts val="0"/>
              </a:spcBef>
            </a:pPr>
            <a:endParaRPr lang="en-IN" sz="2000" dirty="0">
              <a:solidFill>
                <a:schemeClr val="bg1"/>
              </a:solidFill>
              <a:latin typeface="Arial" panose="020B0604020202020204" pitchFamily="34" charset="0"/>
              <a:cs typeface="Arial" panose="020B0604020202020204" pitchFamily="34" charset="0"/>
            </a:endParaRPr>
          </a:p>
          <a:p>
            <a:pPr marL="0" indent="0">
              <a:spcBef>
                <a:spcPts val="0"/>
              </a:spcBef>
              <a:buNone/>
            </a:pPr>
            <a:endParaRPr lang="en-IN" sz="2000" dirty="0">
              <a:solidFill>
                <a:schemeClr val="bg1"/>
              </a:solidFill>
              <a:latin typeface="Arial" panose="020B0604020202020204" pitchFamily="34" charset="0"/>
              <a:cs typeface="Arial" panose="020B0604020202020204" pitchFamily="34" charset="0"/>
            </a:endParaRPr>
          </a:p>
          <a:p>
            <a:pPr marL="0" indent="0">
              <a:spcBef>
                <a:spcPts val="0"/>
              </a:spcBef>
              <a:buNone/>
            </a:pPr>
            <a:r>
              <a:rPr lang="en-IN" sz="2000" dirty="0">
                <a:solidFill>
                  <a:schemeClr val="bg1"/>
                </a:solidFill>
                <a:latin typeface="Arial" panose="020B0604020202020204" pitchFamily="34" charset="0"/>
                <a:cs typeface="Arial" panose="020B0604020202020204" pitchFamily="34" charset="0"/>
              </a:rPr>
              <a:t>Syntax : 	</a:t>
            </a:r>
          </a:p>
          <a:p>
            <a:pPr marL="0" indent="0">
              <a:buNone/>
            </a:pPr>
            <a:endParaRPr lang="en-IN" sz="1400" dirty="0">
              <a:solidFill>
                <a:schemeClr val="bg1"/>
              </a:solidFill>
              <a:latin typeface="Arial" panose="020B0604020202020204" pitchFamily="34" charset="0"/>
              <a:cs typeface="Arial" panose="020B0604020202020204" pitchFamily="34" charset="0"/>
            </a:endParaRPr>
          </a:p>
          <a:p>
            <a:pPr marL="0" indent="0" algn="just">
              <a:buNone/>
            </a:pPr>
            <a:r>
              <a:rPr lang="en-US" dirty="0">
                <a:latin typeface="Courier New" pitchFamily="49" charset="0"/>
                <a:cs typeface="Courier New" pitchFamily="49" charset="0"/>
              </a:rPr>
              <a:t>	</a:t>
            </a:r>
            <a:r>
              <a:rPr lang="en-US" sz="2200" dirty="0">
                <a:solidFill>
                  <a:schemeClr val="accent4">
                    <a:lumMod val="60000"/>
                    <a:lumOff val="40000"/>
                  </a:schemeClr>
                </a:solidFill>
                <a:latin typeface="Arial" panose="020B0604020202020204" pitchFamily="34" charset="0"/>
              </a:rPr>
              <a:t>CREATE {DATABASE | SCHEMA}</a:t>
            </a:r>
            <a:r>
              <a:rPr lang="en-US" dirty="0">
                <a:latin typeface="Courier New" pitchFamily="49" charset="0"/>
                <a:cs typeface="Courier New" pitchFamily="49" charset="0"/>
              </a:rPr>
              <a:t> </a:t>
            </a:r>
            <a:r>
              <a:rPr lang="en-US" sz="2200" dirty="0" err="1">
                <a:solidFill>
                  <a:schemeClr val="accent6"/>
                </a:solidFill>
                <a:latin typeface="Arial" panose="020B0604020202020204" pitchFamily="34" charset="0"/>
              </a:rPr>
              <a:t>db_name</a:t>
            </a:r>
            <a:endParaRPr lang="en-US" sz="2200" dirty="0">
              <a:solidFill>
                <a:schemeClr val="accent6"/>
              </a:solidFill>
              <a:latin typeface="Arial" panose="020B0604020202020204" pitchFamily="34" charset="0"/>
            </a:endParaRPr>
          </a:p>
          <a:p>
            <a:pPr marL="0" indent="0" algn="just">
              <a:buNone/>
            </a:pPr>
            <a:r>
              <a:rPr lang="en-US" sz="2200" dirty="0">
                <a:solidFill>
                  <a:schemeClr val="accent6"/>
                </a:solidFill>
                <a:latin typeface="Arial" panose="020B0604020202020204" pitchFamily="34" charset="0"/>
              </a:rPr>
              <a:t>      Below command will not work in </a:t>
            </a:r>
            <a:r>
              <a:rPr lang="en-US" sz="2200">
                <a:solidFill>
                  <a:schemeClr val="accent6"/>
                </a:solidFill>
                <a:latin typeface="Arial" panose="020B0604020202020204" pitchFamily="34" charset="0"/>
              </a:rPr>
              <a:t>Postgresql</a:t>
            </a:r>
            <a:endParaRPr lang="en-US" sz="2200" dirty="0">
              <a:solidFill>
                <a:schemeClr val="accent6"/>
              </a:solidFill>
              <a:latin typeface="Arial" panose="020B0604020202020204" pitchFamily="34" charset="0"/>
            </a:endParaRPr>
          </a:p>
          <a:p>
            <a:pPr marL="0" indent="0" algn="just">
              <a:buNone/>
            </a:pPr>
            <a:r>
              <a:rPr lang="en-US" dirty="0">
                <a:latin typeface="Courier New" pitchFamily="49" charset="0"/>
                <a:cs typeface="Courier New" pitchFamily="49" charset="0"/>
              </a:rPr>
              <a:t>	</a:t>
            </a:r>
            <a:r>
              <a:rPr lang="en-US" sz="2200" dirty="0">
                <a:solidFill>
                  <a:schemeClr val="accent4">
                    <a:lumMod val="60000"/>
                    <a:lumOff val="40000"/>
                  </a:schemeClr>
                </a:solidFill>
                <a:latin typeface="Arial" panose="020B0604020202020204" pitchFamily="34" charset="0"/>
              </a:rPr>
              <a:t>CREATE {DATABASE | SCHEMA} [IF NOT EXISTS]</a:t>
            </a:r>
            <a:r>
              <a:rPr lang="en-US" dirty="0">
                <a:latin typeface="Courier New" pitchFamily="49" charset="0"/>
                <a:cs typeface="Courier New" pitchFamily="49" charset="0"/>
              </a:rPr>
              <a:t> 	</a:t>
            </a:r>
            <a:r>
              <a:rPr lang="en-US" sz="2200" dirty="0" err="1">
                <a:solidFill>
                  <a:schemeClr val="accent6"/>
                </a:solidFill>
                <a:latin typeface="Arial" panose="020B0604020202020204" pitchFamily="34" charset="0"/>
              </a:rPr>
              <a:t>db_name</a:t>
            </a:r>
            <a:r>
              <a:rPr lang="en-US" sz="2200" dirty="0">
                <a:solidFill>
                  <a:schemeClr val="accent6"/>
                </a:solidFill>
                <a:latin typeface="Arial" panose="020B0604020202020204" pitchFamily="34" charset="0"/>
              </a:rPr>
              <a:t> 	[</a:t>
            </a:r>
            <a:r>
              <a:rPr lang="en-US" sz="2200" dirty="0" err="1">
                <a:solidFill>
                  <a:schemeClr val="accent6"/>
                </a:solidFill>
                <a:latin typeface="Arial" panose="020B0604020202020204" pitchFamily="34" charset="0"/>
              </a:rPr>
              <a:t>create_specification</a:t>
            </a:r>
            <a:r>
              <a:rPr lang="en-US" sz="2200" dirty="0">
                <a:solidFill>
                  <a:schemeClr val="accent6"/>
                </a:solidFill>
                <a:latin typeface="Arial" panose="020B0604020202020204" pitchFamily="34" charset="0"/>
              </a:rPr>
              <a:t>] ...</a:t>
            </a:r>
          </a:p>
          <a:p>
            <a:pPr marL="0" indent="0">
              <a:buNone/>
            </a:pPr>
            <a:endParaRPr lang="en-IN" sz="1800" dirty="0">
              <a:solidFill>
                <a:schemeClr val="bg1"/>
              </a:solidFill>
              <a:latin typeface="Arial" panose="020B0604020202020204" pitchFamily="34" charset="0"/>
              <a:cs typeface="Arial" panose="020B0604020202020204" pitchFamily="34" charset="0"/>
            </a:endParaRPr>
          </a:p>
        </p:txBody>
      </p:sp>
      <p:sp>
        <p:nvSpPr>
          <p:cNvPr id="3" name="Title 2"/>
          <p:cNvSpPr>
            <a:spLocks noGrp="1"/>
          </p:cNvSpPr>
          <p:nvPr>
            <p:ph type="title"/>
          </p:nvPr>
        </p:nvSpPr>
        <p:spPr>
          <a:xfrm>
            <a:off x="0" y="-38319"/>
            <a:ext cx="6781800" cy="685800"/>
          </a:xfrm>
          <a:noFill/>
          <a:ln>
            <a:noFill/>
          </a:ln>
        </p:spPr>
        <p:txBody>
          <a:bodyPr anchor="ctr"/>
          <a:lstStyle/>
          <a:p>
            <a:r>
              <a:rPr lang="en-IN" dirty="0">
                <a:solidFill>
                  <a:schemeClr val="bg1"/>
                </a:solidFill>
                <a:latin typeface="Arial" panose="020B0604020202020204" pitchFamily="34" charset="0"/>
                <a:cs typeface="Arial" panose="020B0604020202020204" pitchFamily="34" charset="0"/>
              </a:rPr>
              <a:t>CREATE DATABASE</a:t>
            </a:r>
            <a:endParaRPr lang="en-US" dirty="0">
              <a:solidFill>
                <a:schemeClr val="bg1"/>
              </a:solidFill>
              <a:latin typeface="Arial" panose="020B0604020202020204" pitchFamily="34" charset="0"/>
              <a:cs typeface="Arial" panose="020B0604020202020204" pitchFamily="34" charset="0"/>
            </a:endParaRPr>
          </a:p>
        </p:txBody>
      </p:sp>
      <p:sp>
        <p:nvSpPr>
          <p:cNvPr id="6" name="Slide Number Placeholder 18"/>
          <p:cNvSpPr txBox="1">
            <a:spLocks/>
          </p:cNvSpPr>
          <p:nvPr/>
        </p:nvSpPr>
        <p:spPr>
          <a:xfrm>
            <a:off x="8665143" y="6580187"/>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36</a:t>
            </a:r>
          </a:p>
        </p:txBody>
      </p:sp>
    </p:spTree>
    <p:extLst>
      <p:ext uri="{BB962C8B-B14F-4D97-AF65-F5344CB8AC3E}">
        <p14:creationId xmlns:p14="http://schemas.microsoft.com/office/powerpoint/2010/main" val="1545478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500"/>
                                        <p:tgtEl>
                                          <p:spTgt spid="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6" end="6"/>
                                            </p:txEl>
                                          </p:spTgt>
                                        </p:tgtEl>
                                        <p:attrNameLst>
                                          <p:attrName>style.visibility</p:attrName>
                                        </p:attrNameLst>
                                      </p:cBhvr>
                                      <p:to>
                                        <p:strVal val="visible"/>
                                      </p:to>
                                    </p:set>
                                    <p:animEffect transition="in" filter="fade">
                                      <p:cBhvr>
                                        <p:cTn id="22" dur="500"/>
                                        <p:tgtEl>
                                          <p:spTgt spid="7">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animEffect transition="in" filter="fade">
                                      <p:cBhvr>
                                        <p:cTn id="27" dur="500"/>
                                        <p:tgtEl>
                                          <p:spTgt spid="7">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8" end="8"/>
                                            </p:txEl>
                                          </p:spTgt>
                                        </p:tgtEl>
                                        <p:attrNameLst>
                                          <p:attrName>style.visibility</p:attrName>
                                        </p:attrNameLst>
                                      </p:cBhvr>
                                      <p:to>
                                        <p:strVal val="visible"/>
                                      </p:to>
                                    </p:set>
                                    <p:animEffect transition="in" filter="fade">
                                      <p:cBhvr>
                                        <p:cTn id="32"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599" y="731203"/>
            <a:ext cx="8915401" cy="4906963"/>
          </a:xfrm>
        </p:spPr>
        <p:txBody>
          <a:bodyPr/>
          <a:lstStyle/>
          <a:p>
            <a:pPr marL="0" indent="0">
              <a:buNone/>
            </a:pPr>
            <a:r>
              <a:rPr lang="en-US" sz="2000" dirty="0">
                <a:solidFill>
                  <a:schemeClr val="bg1"/>
                </a:solidFill>
                <a:latin typeface="Arial" panose="020B0604020202020204" pitchFamily="34" charset="0"/>
                <a:cs typeface="Arial" panose="020B0604020202020204" pitchFamily="34" charset="0"/>
              </a:rPr>
              <a:t>Requirement	</a:t>
            </a:r>
            <a:r>
              <a:rPr lang="en-US" sz="4000" dirty="0">
                <a:solidFill>
                  <a:schemeClr val="bg1"/>
                </a:solidFill>
                <a:latin typeface="Arial" panose="020B0604020202020204" pitchFamily="34" charset="0"/>
                <a:cs typeface="Arial" panose="020B0604020202020204" pitchFamily="34" charset="0"/>
              </a:rPr>
              <a:t> </a:t>
            </a:r>
          </a:p>
          <a:p>
            <a:pPr marL="0" indent="0">
              <a:buNone/>
            </a:pPr>
            <a:r>
              <a:rPr lang="en-US" sz="1800" dirty="0">
                <a:solidFill>
                  <a:schemeClr val="bg1"/>
                </a:solidFill>
                <a:latin typeface="Arial" panose="020B0604020202020204" pitchFamily="34" charset="0"/>
                <a:cs typeface="Arial" panose="020B0604020202020204" pitchFamily="34" charset="0"/>
              </a:rPr>
              <a:t>	</a:t>
            </a:r>
            <a:r>
              <a:rPr lang="en-US" sz="2200" dirty="0"/>
              <a:t>How to create a table with the name </a:t>
            </a:r>
            <a:r>
              <a:rPr lang="en-US" sz="2200" dirty="0" err="1"/>
              <a:t>PMSOffices</a:t>
            </a:r>
            <a:r>
              <a:rPr lang="en-US" sz="2200" dirty="0"/>
              <a:t>. </a:t>
            </a:r>
          </a:p>
          <a:p>
            <a:pPr marL="0" indent="0">
              <a:buNone/>
            </a:pPr>
            <a:endParaRPr lang="en-US" sz="1800" dirty="0">
              <a:solidFill>
                <a:schemeClr val="bg1"/>
              </a:solidFill>
              <a:latin typeface="Arial" panose="020B0604020202020204" pitchFamily="34" charset="0"/>
              <a:cs typeface="Arial" panose="020B0604020202020204" pitchFamily="34" charset="0"/>
            </a:endParaRPr>
          </a:p>
          <a:p>
            <a:pPr marL="0" indent="0">
              <a:spcBef>
                <a:spcPts val="0"/>
              </a:spcBef>
              <a:buNone/>
            </a:pPr>
            <a:r>
              <a:rPr lang="en-US" sz="2000" dirty="0">
                <a:solidFill>
                  <a:schemeClr val="bg1"/>
                </a:solidFill>
                <a:latin typeface="Arial" panose="020B0604020202020204" pitchFamily="34" charset="0"/>
                <a:cs typeface="Arial" panose="020B0604020202020204" pitchFamily="34" charset="0"/>
              </a:rPr>
              <a:t>Query</a:t>
            </a:r>
            <a:r>
              <a:rPr lang="en-US" sz="1800" dirty="0">
                <a:solidFill>
                  <a:schemeClr val="bg1"/>
                </a:solidFill>
                <a:latin typeface="Arial" panose="020B0604020202020204" pitchFamily="34" charset="0"/>
                <a:cs typeface="Arial" panose="020B0604020202020204" pitchFamily="34" charset="0"/>
              </a:rPr>
              <a:t>: </a:t>
            </a:r>
          </a:p>
          <a:p>
            <a:pPr marL="0" indent="0">
              <a:buNone/>
            </a:pPr>
            <a:r>
              <a:rPr lang="en-US" sz="1800" b="1" dirty="0">
                <a:solidFill>
                  <a:schemeClr val="bg1"/>
                </a:solidFill>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CREATE TABLE </a:t>
            </a:r>
            <a:r>
              <a:rPr lang="en-US" sz="2200" dirty="0" err="1">
                <a:solidFill>
                  <a:schemeClr val="accent6"/>
                </a:solidFill>
                <a:latin typeface="Arial" panose="020B0604020202020204" pitchFamily="34" charset="0"/>
              </a:rPr>
              <a:t>PMSOffices</a:t>
            </a:r>
            <a:r>
              <a:rPr lang="en-US" sz="2000" dirty="0">
                <a:solidFill>
                  <a:schemeClr val="bg1"/>
                </a:solidFill>
                <a:latin typeface="Arial" panose="020B0604020202020204" pitchFamily="34" charset="0"/>
                <a:cs typeface="Arial" panose="020B0604020202020204" pitchFamily="34" charset="0"/>
              </a:rPr>
              <a:t> </a:t>
            </a:r>
          </a:p>
          <a:p>
            <a:pPr marL="800100" lvl="2" indent="0">
              <a:spcBef>
                <a:spcPts val="0"/>
              </a:spcBef>
              <a:buNone/>
            </a:pPr>
            <a:r>
              <a:rPr lang="en-US" sz="2200" dirty="0">
                <a:solidFill>
                  <a:schemeClr val="accent4">
                    <a:lumMod val="60000"/>
                    <a:lumOff val="40000"/>
                  </a:schemeClr>
                </a:solidFill>
                <a:latin typeface="Arial" panose="020B0604020202020204" pitchFamily="34" charset="0"/>
              </a:rPr>
              <a:t>(</a:t>
            </a:r>
          </a:p>
          <a:p>
            <a:pPr marL="800100" lvl="2" indent="0">
              <a:spcBef>
                <a:spcPts val="0"/>
              </a:spcBef>
              <a:buNone/>
            </a:pPr>
            <a:r>
              <a:rPr lang="en-US" sz="2000" dirty="0">
                <a:solidFill>
                  <a:schemeClr val="bg1"/>
                </a:solidFill>
                <a:latin typeface="Arial" panose="020B0604020202020204" pitchFamily="34" charset="0"/>
                <a:cs typeface="Arial" panose="020B0604020202020204" pitchFamily="34" charset="0"/>
              </a:rPr>
              <a:t>  </a:t>
            </a:r>
            <a:r>
              <a:rPr lang="en-US" sz="2200" dirty="0" err="1">
                <a:solidFill>
                  <a:schemeClr val="accent6"/>
                </a:solidFill>
                <a:latin typeface="Arial" panose="020B0604020202020204" pitchFamily="34" charset="0"/>
              </a:rPr>
              <a:t>officeCode</a:t>
            </a:r>
            <a:r>
              <a:rPr lang="en-US" sz="2000" dirty="0">
                <a:solidFill>
                  <a:schemeClr val="bg1"/>
                </a:solidFill>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VARCHAR(10) ,</a:t>
            </a:r>
          </a:p>
          <a:p>
            <a:pPr marL="800100" lvl="2" indent="0" fontAlgn="auto">
              <a:spcBef>
                <a:spcPts val="0"/>
              </a:spcBef>
              <a:spcAft>
                <a:spcPts val="0"/>
              </a:spcAft>
              <a:buNone/>
            </a:pPr>
            <a:r>
              <a:rPr lang="en-US" sz="2000" dirty="0">
                <a:solidFill>
                  <a:schemeClr val="bg1"/>
                </a:solidFill>
                <a:latin typeface="Arial" panose="020B0604020202020204" pitchFamily="34" charset="0"/>
                <a:cs typeface="Arial" panose="020B0604020202020204" pitchFamily="34" charset="0"/>
              </a:rPr>
              <a:t>  </a:t>
            </a:r>
            <a:r>
              <a:rPr lang="en-US" sz="2200" dirty="0">
                <a:solidFill>
                  <a:schemeClr val="accent6"/>
                </a:solidFill>
                <a:latin typeface="Arial" panose="020B0604020202020204" pitchFamily="34" charset="0"/>
              </a:rPr>
              <a:t>city</a:t>
            </a:r>
            <a:r>
              <a:rPr lang="en-US" sz="2000" dirty="0">
                <a:solidFill>
                  <a:schemeClr val="bg1"/>
                </a:solidFill>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VARCHAR(50) ,</a:t>
            </a:r>
          </a:p>
          <a:p>
            <a:pPr marL="800100" lvl="2" indent="0" fontAlgn="auto">
              <a:spcBef>
                <a:spcPts val="0"/>
              </a:spcBef>
              <a:spcAft>
                <a:spcPts val="0"/>
              </a:spcAft>
              <a:buNone/>
            </a:pPr>
            <a:r>
              <a:rPr lang="en-US" sz="2000" dirty="0">
                <a:solidFill>
                  <a:schemeClr val="bg1"/>
                </a:solidFill>
                <a:latin typeface="Arial" panose="020B0604020202020204" pitchFamily="34" charset="0"/>
                <a:cs typeface="Arial" panose="020B0604020202020204" pitchFamily="34" charset="0"/>
              </a:rPr>
              <a:t>  </a:t>
            </a:r>
            <a:r>
              <a:rPr lang="en-US" sz="2200" dirty="0">
                <a:solidFill>
                  <a:schemeClr val="accent6"/>
                </a:solidFill>
                <a:latin typeface="Arial" panose="020B0604020202020204" pitchFamily="34" charset="0"/>
              </a:rPr>
              <a:t>phone</a:t>
            </a:r>
            <a:r>
              <a:rPr lang="en-US" sz="2000" dirty="0">
                <a:solidFill>
                  <a:schemeClr val="bg1"/>
                </a:solidFill>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VARCHAR(50) ,</a:t>
            </a:r>
          </a:p>
          <a:p>
            <a:pPr marL="800100" lvl="2" indent="0">
              <a:spcBef>
                <a:spcPts val="0"/>
              </a:spcBef>
              <a:buNone/>
            </a:pPr>
            <a:r>
              <a:rPr lang="en-US" sz="2000" dirty="0">
                <a:solidFill>
                  <a:schemeClr val="bg1"/>
                </a:solidFill>
                <a:latin typeface="Arial" panose="020B0604020202020204" pitchFamily="34" charset="0"/>
                <a:cs typeface="Arial" panose="020B0604020202020204" pitchFamily="34" charset="0"/>
              </a:rPr>
              <a:t>  </a:t>
            </a:r>
            <a:r>
              <a:rPr lang="en-US" sz="2200" dirty="0">
                <a:solidFill>
                  <a:schemeClr val="accent6"/>
                </a:solidFill>
                <a:latin typeface="Arial" panose="020B0604020202020204" pitchFamily="34" charset="0"/>
              </a:rPr>
              <a:t>addressLine1</a:t>
            </a:r>
            <a:r>
              <a:rPr lang="en-US" sz="2000" dirty="0">
                <a:solidFill>
                  <a:schemeClr val="bg1"/>
                </a:solidFill>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VARCHAR(50) ,</a:t>
            </a:r>
          </a:p>
          <a:p>
            <a:pPr marL="800100" lvl="2" indent="0">
              <a:spcBef>
                <a:spcPts val="0"/>
              </a:spcBef>
              <a:buNone/>
            </a:pPr>
            <a:r>
              <a:rPr lang="en-US" sz="2200" dirty="0">
                <a:solidFill>
                  <a:schemeClr val="accent4">
                    <a:lumMod val="60000"/>
                    <a:lumOff val="40000"/>
                  </a:schemeClr>
                </a:solidFill>
                <a:latin typeface="Arial" panose="020B0604020202020204" pitchFamily="34" charset="0"/>
              </a:rPr>
              <a:t>  </a:t>
            </a:r>
            <a:r>
              <a:rPr lang="en-US" sz="2200" dirty="0">
                <a:solidFill>
                  <a:schemeClr val="accent6"/>
                </a:solidFill>
                <a:latin typeface="Arial" panose="020B0604020202020204" pitchFamily="34" charset="0"/>
              </a:rPr>
              <a:t>addressLine2</a:t>
            </a:r>
            <a:r>
              <a:rPr lang="en-US" sz="2200" dirty="0">
                <a:solidFill>
                  <a:schemeClr val="accent4">
                    <a:lumMod val="60000"/>
                    <a:lumOff val="40000"/>
                  </a:schemeClr>
                </a:solidFill>
                <a:latin typeface="Arial" panose="020B0604020202020204" pitchFamily="34" charset="0"/>
              </a:rPr>
              <a:t> VARCHAR(50) ,</a:t>
            </a:r>
          </a:p>
          <a:p>
            <a:pPr marL="800100" lvl="2" indent="0" fontAlgn="auto">
              <a:spcBef>
                <a:spcPts val="0"/>
              </a:spcBef>
              <a:spcAft>
                <a:spcPts val="0"/>
              </a:spcAft>
              <a:buNone/>
            </a:pPr>
            <a:r>
              <a:rPr lang="en-US" sz="2000" dirty="0">
                <a:solidFill>
                  <a:schemeClr val="bg1"/>
                </a:solidFill>
                <a:latin typeface="Arial" panose="020B0604020202020204" pitchFamily="34" charset="0"/>
                <a:cs typeface="Arial" panose="020B0604020202020204" pitchFamily="34" charset="0"/>
              </a:rPr>
              <a:t>  </a:t>
            </a:r>
            <a:r>
              <a:rPr lang="en-US" sz="2200" dirty="0">
                <a:solidFill>
                  <a:schemeClr val="accent6"/>
                </a:solidFill>
                <a:latin typeface="Arial" panose="020B0604020202020204" pitchFamily="34" charset="0"/>
              </a:rPr>
              <a:t>state</a:t>
            </a:r>
            <a:r>
              <a:rPr lang="en-US" sz="2200" dirty="0">
                <a:solidFill>
                  <a:schemeClr val="accent4">
                    <a:lumMod val="60000"/>
                    <a:lumOff val="40000"/>
                  </a:schemeClr>
                </a:solidFill>
                <a:latin typeface="Arial" panose="020B0604020202020204" pitchFamily="34" charset="0"/>
              </a:rPr>
              <a:t> VARCHAR(50),</a:t>
            </a:r>
          </a:p>
          <a:p>
            <a:pPr marL="800100" lvl="2" indent="0" fontAlgn="auto">
              <a:spcBef>
                <a:spcPts val="0"/>
              </a:spcBef>
              <a:spcAft>
                <a:spcPts val="0"/>
              </a:spcAft>
              <a:buNone/>
            </a:pPr>
            <a:r>
              <a:rPr lang="en-US" sz="2200" dirty="0">
                <a:solidFill>
                  <a:schemeClr val="accent4">
                    <a:lumMod val="60000"/>
                    <a:lumOff val="40000"/>
                  </a:schemeClr>
                </a:solidFill>
                <a:latin typeface="Arial" panose="020B0604020202020204" pitchFamily="34" charset="0"/>
              </a:rPr>
              <a:t>  </a:t>
            </a:r>
            <a:r>
              <a:rPr lang="en-US" sz="2200" dirty="0">
                <a:solidFill>
                  <a:schemeClr val="accent6"/>
                </a:solidFill>
                <a:latin typeface="Arial" panose="020B0604020202020204" pitchFamily="34" charset="0"/>
              </a:rPr>
              <a:t>country</a:t>
            </a:r>
            <a:r>
              <a:rPr lang="en-US" sz="2200" dirty="0">
                <a:solidFill>
                  <a:schemeClr val="accent4">
                    <a:lumMod val="60000"/>
                    <a:lumOff val="40000"/>
                  </a:schemeClr>
                </a:solidFill>
                <a:latin typeface="Arial" panose="020B0604020202020204" pitchFamily="34" charset="0"/>
              </a:rPr>
              <a:t> VARCHAR(50) ,</a:t>
            </a:r>
          </a:p>
          <a:p>
            <a:pPr marL="800100" lvl="2" indent="0" fontAlgn="auto">
              <a:spcBef>
                <a:spcPts val="0"/>
              </a:spcBef>
              <a:spcAft>
                <a:spcPts val="0"/>
              </a:spcAft>
              <a:buNone/>
            </a:pPr>
            <a:r>
              <a:rPr lang="en-US" sz="2200" dirty="0">
                <a:solidFill>
                  <a:schemeClr val="accent4">
                    <a:lumMod val="60000"/>
                    <a:lumOff val="40000"/>
                  </a:schemeClr>
                </a:solidFill>
                <a:latin typeface="Arial" panose="020B0604020202020204" pitchFamily="34" charset="0"/>
              </a:rPr>
              <a:t>  </a:t>
            </a:r>
            <a:r>
              <a:rPr lang="en-US" sz="2200" dirty="0" err="1">
                <a:solidFill>
                  <a:schemeClr val="accent6"/>
                </a:solidFill>
                <a:latin typeface="Arial" panose="020B0604020202020204" pitchFamily="34" charset="0"/>
              </a:rPr>
              <a:t>postalCode</a:t>
            </a:r>
            <a:r>
              <a:rPr lang="en-US" sz="2200" dirty="0">
                <a:solidFill>
                  <a:schemeClr val="accent4">
                    <a:lumMod val="60000"/>
                    <a:lumOff val="40000"/>
                  </a:schemeClr>
                </a:solidFill>
                <a:latin typeface="Arial" panose="020B0604020202020204" pitchFamily="34" charset="0"/>
              </a:rPr>
              <a:t> VARCHAR(15)</a:t>
            </a:r>
          </a:p>
          <a:p>
            <a:pPr marL="800100" lvl="2" indent="0" fontAlgn="auto">
              <a:spcBef>
                <a:spcPts val="0"/>
              </a:spcBef>
              <a:spcAft>
                <a:spcPts val="0"/>
              </a:spcAft>
              <a:buNone/>
            </a:pPr>
            <a:r>
              <a:rPr lang="en-US" sz="2200" dirty="0">
                <a:solidFill>
                  <a:schemeClr val="accent4">
                    <a:lumMod val="60000"/>
                    <a:lumOff val="40000"/>
                  </a:schemeClr>
                </a:solidFill>
                <a:latin typeface="Arial" panose="020B0604020202020204" pitchFamily="34" charset="0"/>
              </a:rPr>
              <a:t>)</a:t>
            </a:r>
          </a:p>
          <a:p>
            <a:pPr marL="0" indent="0">
              <a:buNone/>
            </a:pPr>
            <a:endParaRPr lang="en-IN" sz="2200" dirty="0">
              <a:solidFill>
                <a:schemeClr val="accent6"/>
              </a:solidFill>
              <a:latin typeface="Arial" panose="020B0604020202020204" pitchFamily="34" charset="0"/>
            </a:endParaRPr>
          </a:p>
          <a:p>
            <a:pPr marL="0" indent="0">
              <a:buNone/>
            </a:pPr>
            <a:endParaRPr lang="en-US" sz="1800" dirty="0">
              <a:solidFill>
                <a:schemeClr val="bg1"/>
              </a:solidFill>
              <a:latin typeface="Arial" panose="020B0604020202020204" pitchFamily="34" charset="0"/>
              <a:cs typeface="Arial" panose="020B0604020202020204" pitchFamily="34" charset="0"/>
            </a:endParaRPr>
          </a:p>
          <a:p>
            <a:pPr marL="0" indent="0">
              <a:buNone/>
            </a:pPr>
            <a:endParaRPr lang="en-US" sz="1800" dirty="0">
              <a:solidFill>
                <a:schemeClr val="bg1"/>
              </a:solidFill>
              <a:latin typeface="Arial" panose="020B0604020202020204" pitchFamily="34" charset="0"/>
              <a:cs typeface="Arial" panose="020B0604020202020204" pitchFamily="34" charset="0"/>
            </a:endParaRPr>
          </a:p>
          <a:p>
            <a:pPr marL="0" indent="0">
              <a:buNone/>
            </a:pPr>
            <a:endParaRPr lang="en-US" sz="2000" dirty="0">
              <a:solidFill>
                <a:schemeClr val="bg1"/>
              </a:solidFill>
              <a:latin typeface="Arial" panose="020B0604020202020204" pitchFamily="34" charset="0"/>
              <a:cs typeface="Arial" panose="020B0604020202020204" pitchFamily="34" charset="0"/>
            </a:endParaRPr>
          </a:p>
          <a:p>
            <a:pPr marL="0" indent="0">
              <a:buNone/>
            </a:pPr>
            <a:endParaRPr lang="en-US" sz="2000" dirty="0">
              <a:solidFill>
                <a:schemeClr val="bg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noFill/>
          <a:ln>
            <a:noFill/>
          </a:ln>
        </p:spPr>
        <p:txBody>
          <a:bodyPr anchor="ctr"/>
          <a:lstStyle/>
          <a:p>
            <a:r>
              <a:rPr lang="en-US" dirty="0">
                <a:latin typeface="Arial" panose="020B0604020202020204" pitchFamily="34" charset="0"/>
                <a:cs typeface="Arial" panose="020B0604020202020204" pitchFamily="34" charset="0"/>
              </a:rPr>
              <a:t>CREATE Statement</a:t>
            </a:r>
            <a:endParaRPr lang="en-US" dirty="0">
              <a:solidFill>
                <a:schemeClr val="bg1"/>
              </a:solidFill>
              <a:latin typeface="Arial" panose="020B0604020202020204" pitchFamily="34" charset="0"/>
              <a:cs typeface="Arial" panose="020B0604020202020204" pitchFamily="34" charset="0"/>
            </a:endParaRPr>
          </a:p>
        </p:txBody>
      </p:sp>
      <p:sp>
        <p:nvSpPr>
          <p:cNvPr id="9" name="Slide Number Placeholder 18"/>
          <p:cNvSpPr txBox="1">
            <a:spLocks/>
          </p:cNvSpPr>
          <p:nvPr/>
        </p:nvSpPr>
        <p:spPr>
          <a:xfrm>
            <a:off x="8770219" y="64770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8</a:t>
            </a:r>
          </a:p>
        </p:txBody>
      </p:sp>
    </p:spTree>
    <p:extLst>
      <p:ext uri="{BB962C8B-B14F-4D97-AF65-F5344CB8AC3E}">
        <p14:creationId xmlns:p14="http://schemas.microsoft.com/office/powerpoint/2010/main" val="2127114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fade">
                                      <p:cBhvr>
                                        <p:cTn id="57" dur="500"/>
                                        <p:tgtEl>
                                          <p:spTgt spid="3">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Effect transition="in" filter="fade">
                                      <p:cBhvr>
                                        <p:cTn id="62" dur="500"/>
                                        <p:tgtEl>
                                          <p:spTgt spid="3">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
                                            <p:txEl>
                                              <p:pRg st="13" end="13"/>
                                            </p:txEl>
                                          </p:spTgt>
                                        </p:tgtEl>
                                        <p:attrNameLst>
                                          <p:attrName>style.visibility</p:attrName>
                                        </p:attrNameLst>
                                      </p:cBhvr>
                                      <p:to>
                                        <p:strVal val="visible"/>
                                      </p:to>
                                    </p:set>
                                    <p:animEffect transition="in" filter="fade">
                                      <p:cBhvr>
                                        <p:cTn id="67" dur="500"/>
                                        <p:tgtEl>
                                          <p:spTgt spid="3">
                                            <p:txEl>
                                              <p:pRg st="13" end="1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
                                            <p:txEl>
                                              <p:pRg st="14" end="14"/>
                                            </p:txEl>
                                          </p:spTgt>
                                        </p:tgtEl>
                                        <p:attrNameLst>
                                          <p:attrName>style.visibility</p:attrName>
                                        </p:attrNameLst>
                                      </p:cBhvr>
                                      <p:to>
                                        <p:strVal val="visible"/>
                                      </p:to>
                                    </p:set>
                                    <p:animEffect transition="in" filter="fade">
                                      <p:cBhvr>
                                        <p:cTn id="72"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1"/>
          <p:cNvSpPr>
            <a:spLocks noGrp="1"/>
          </p:cNvSpPr>
          <p:nvPr>
            <p:ph idx="1"/>
          </p:nvPr>
        </p:nvSpPr>
        <p:spPr>
          <a:xfrm>
            <a:off x="304799" y="914400"/>
            <a:ext cx="8388417" cy="4906963"/>
          </a:xfrm>
        </p:spPr>
        <p:txBody>
          <a:bodyPr>
            <a:noAutofit/>
          </a:bodyPr>
          <a:lstStyle/>
          <a:p>
            <a:pPr marL="0" indent="-365760">
              <a:spcBef>
                <a:spcPts val="0"/>
              </a:spcBef>
            </a:pPr>
            <a:r>
              <a:rPr lang="en-US" sz="2200" dirty="0">
                <a:solidFill>
                  <a:schemeClr val="bg1"/>
                </a:solidFill>
                <a:latin typeface="Arial" panose="020B0604020202020204" pitchFamily="34" charset="0"/>
                <a:cs typeface="Arial" panose="020B0604020202020204" pitchFamily="34" charset="0"/>
              </a:rPr>
              <a:t>Creates a table with the given name. </a:t>
            </a:r>
          </a:p>
          <a:p>
            <a:pPr marL="0" indent="-365760">
              <a:spcBef>
                <a:spcPts val="0"/>
              </a:spcBef>
            </a:pPr>
            <a:r>
              <a:rPr lang="en-US" sz="2200" dirty="0">
                <a:solidFill>
                  <a:schemeClr val="bg1"/>
                </a:solidFill>
                <a:latin typeface="Arial" panose="020B0604020202020204" pitchFamily="34" charset="0"/>
                <a:cs typeface="Arial" panose="020B0604020202020204" pitchFamily="34" charset="0"/>
              </a:rPr>
              <a:t>Require CREATE </a:t>
            </a:r>
            <a:r>
              <a:rPr lang="en-IN" sz="2200" dirty="0">
                <a:solidFill>
                  <a:schemeClr val="bg1"/>
                </a:solidFill>
                <a:latin typeface="Arial" panose="020B0604020202020204" pitchFamily="34" charset="0"/>
                <a:cs typeface="Arial" panose="020B0604020202020204" pitchFamily="34" charset="0"/>
              </a:rPr>
              <a:t>permission(called privilege) </a:t>
            </a:r>
            <a:r>
              <a:rPr lang="en-US" sz="2200" dirty="0">
                <a:solidFill>
                  <a:schemeClr val="bg1"/>
                </a:solidFill>
                <a:latin typeface="Arial" panose="020B0604020202020204" pitchFamily="34" charset="0"/>
                <a:cs typeface="Arial" panose="020B0604020202020204" pitchFamily="34" charset="0"/>
              </a:rPr>
              <a:t>for the table.</a:t>
            </a:r>
          </a:p>
          <a:p>
            <a:pPr marL="0" indent="-365760">
              <a:spcBef>
                <a:spcPts val="0"/>
              </a:spcBef>
            </a:pPr>
            <a:r>
              <a:rPr lang="en-US" sz="2200" dirty="0">
                <a:solidFill>
                  <a:schemeClr val="bg1"/>
                </a:solidFill>
                <a:latin typeface="Arial" panose="020B0604020202020204" pitchFamily="34" charset="0"/>
                <a:cs typeface="Arial" panose="020B0604020202020204" pitchFamily="34" charset="0"/>
              </a:rPr>
              <a:t>Can create table in a specific database. </a:t>
            </a:r>
          </a:p>
          <a:p>
            <a:pPr marL="800100" lvl="2" indent="-365760">
              <a:spcBef>
                <a:spcPts val="0"/>
              </a:spcBef>
            </a:pPr>
            <a:r>
              <a:rPr lang="en-US" sz="2000" dirty="0">
                <a:solidFill>
                  <a:schemeClr val="bg1"/>
                </a:solidFill>
                <a:latin typeface="Arial" panose="020B0604020202020204" pitchFamily="34" charset="0"/>
                <a:cs typeface="Arial" panose="020B0604020202020204" pitchFamily="34" charset="0"/>
              </a:rPr>
              <a:t>The table name can be specified as </a:t>
            </a:r>
            <a:r>
              <a:rPr lang="en-US" sz="2000" dirty="0" err="1">
                <a:solidFill>
                  <a:schemeClr val="bg1"/>
                </a:solidFill>
                <a:latin typeface="Arial" panose="020B0604020202020204" pitchFamily="34" charset="0"/>
                <a:cs typeface="Arial" panose="020B0604020202020204" pitchFamily="34" charset="0"/>
              </a:rPr>
              <a:t>db_name.tbl_name</a:t>
            </a:r>
            <a:endParaRPr lang="en-US" sz="2000" dirty="0">
              <a:solidFill>
                <a:schemeClr val="bg1"/>
              </a:solidFill>
              <a:latin typeface="Arial" panose="020B0604020202020204" pitchFamily="34" charset="0"/>
              <a:cs typeface="Arial" panose="020B0604020202020204" pitchFamily="34" charset="0"/>
            </a:endParaRPr>
          </a:p>
          <a:p>
            <a:pPr marL="800100" lvl="2" indent="-365760">
              <a:spcBef>
                <a:spcPts val="0"/>
              </a:spcBef>
            </a:pPr>
            <a:r>
              <a:rPr lang="en-US" sz="2000" dirty="0">
                <a:solidFill>
                  <a:schemeClr val="bg1"/>
                </a:solidFill>
                <a:latin typeface="Arial" panose="020B0604020202020204" pitchFamily="34" charset="0"/>
                <a:cs typeface="Arial" panose="020B0604020202020204" pitchFamily="34" charset="0"/>
              </a:rPr>
              <a:t>This works regardless of a default database, assuming that the database exists. </a:t>
            </a:r>
          </a:p>
          <a:p>
            <a:pPr marL="0" indent="-365760" algn="just">
              <a:spcBef>
                <a:spcPts val="600"/>
              </a:spcBef>
              <a:buNone/>
            </a:pPr>
            <a:endParaRPr lang="en-IN" sz="2000" dirty="0">
              <a:solidFill>
                <a:schemeClr val="bg1"/>
              </a:solidFill>
              <a:latin typeface="Arial" panose="020B0604020202020204" pitchFamily="34" charset="0"/>
              <a:cs typeface="Arial" panose="020B0604020202020204" pitchFamily="34" charset="0"/>
            </a:endParaRPr>
          </a:p>
          <a:p>
            <a:pPr algn="just" fontAlgn="base">
              <a:spcAft>
                <a:spcPct val="0"/>
              </a:spcAft>
              <a:buNone/>
            </a:pPr>
            <a:r>
              <a:rPr lang="en-IN" sz="2200" dirty="0">
                <a:solidFill>
                  <a:schemeClr val="bg1"/>
                </a:solidFill>
                <a:latin typeface="Arial" panose="020B0604020202020204" pitchFamily="34" charset="0"/>
                <a:cs typeface="Arial" panose="020B0604020202020204" pitchFamily="34" charset="0"/>
              </a:rPr>
              <a:t>Syntax</a:t>
            </a:r>
            <a:r>
              <a:rPr lang="en-IN" sz="2200" dirty="0">
                <a:latin typeface="Courier New" pitchFamily="49" charset="0"/>
                <a:cs typeface="Courier New" pitchFamily="49" charset="0"/>
              </a:rPr>
              <a:t>:</a:t>
            </a:r>
          </a:p>
          <a:p>
            <a:pPr lvl="1" algn="just" fontAlgn="base">
              <a:spcAft>
                <a:spcPct val="0"/>
              </a:spcAft>
              <a:buNone/>
            </a:pPr>
            <a:r>
              <a:rPr lang="en-IN" sz="2200" dirty="0">
                <a:solidFill>
                  <a:schemeClr val="accent4">
                    <a:lumMod val="60000"/>
                    <a:lumOff val="40000"/>
                  </a:schemeClr>
                </a:solidFill>
                <a:latin typeface="Arial" panose="020B0604020202020204" pitchFamily="34" charset="0"/>
              </a:rPr>
              <a:t>CREATE [TEMPORARY] TABLE [IF NOT EXISTS] </a:t>
            </a:r>
            <a:r>
              <a:rPr lang="en-IN" sz="2200" dirty="0" err="1">
                <a:solidFill>
                  <a:schemeClr val="accent6"/>
                </a:solidFill>
                <a:latin typeface="Arial" panose="020B0604020202020204" pitchFamily="34" charset="0"/>
              </a:rPr>
              <a:t>tbl_name</a:t>
            </a:r>
            <a:r>
              <a:rPr lang="en-IN" sz="2200" dirty="0">
                <a:latin typeface="Courier New" pitchFamily="49" charset="0"/>
                <a:cs typeface="Courier New" pitchFamily="49" charset="0"/>
              </a:rPr>
              <a:t> </a:t>
            </a:r>
          </a:p>
          <a:p>
            <a:pPr lvl="1" algn="just" fontAlgn="base">
              <a:spcAft>
                <a:spcPct val="0"/>
              </a:spcAft>
              <a:buNone/>
            </a:pPr>
            <a:r>
              <a:rPr lang="en-IN" sz="2200" dirty="0">
                <a:solidFill>
                  <a:schemeClr val="accent4">
                    <a:lumMod val="60000"/>
                    <a:lumOff val="40000"/>
                  </a:schemeClr>
                </a:solidFill>
                <a:latin typeface="Arial" panose="020B0604020202020204" pitchFamily="34" charset="0"/>
              </a:rPr>
              <a:t>(</a:t>
            </a:r>
            <a:r>
              <a:rPr lang="en-IN" sz="2200" dirty="0" err="1">
                <a:solidFill>
                  <a:schemeClr val="accent4">
                    <a:lumMod val="60000"/>
                    <a:lumOff val="40000"/>
                  </a:schemeClr>
                </a:solidFill>
                <a:latin typeface="Arial" panose="020B0604020202020204" pitchFamily="34" charset="0"/>
              </a:rPr>
              <a:t>create_definition</a:t>
            </a:r>
            <a:r>
              <a:rPr lang="en-IN" sz="2200" dirty="0">
                <a:solidFill>
                  <a:schemeClr val="accent4">
                    <a:lumMod val="60000"/>
                    <a:lumOff val="40000"/>
                  </a:schemeClr>
                </a:solidFill>
                <a:latin typeface="Arial" panose="020B0604020202020204" pitchFamily="34" charset="0"/>
              </a:rPr>
              <a:t>,...) </a:t>
            </a:r>
          </a:p>
          <a:p>
            <a:pPr lvl="1" algn="just" fontAlgn="base">
              <a:spcAft>
                <a:spcPct val="0"/>
              </a:spcAft>
              <a:buNone/>
            </a:pPr>
            <a:r>
              <a:rPr lang="en-IN" sz="2200" dirty="0">
                <a:solidFill>
                  <a:schemeClr val="accent4">
                    <a:lumMod val="60000"/>
                    <a:lumOff val="40000"/>
                  </a:schemeClr>
                </a:solidFill>
                <a:latin typeface="Arial" panose="020B0604020202020204" pitchFamily="34" charset="0"/>
              </a:rPr>
              <a:t>[</a:t>
            </a:r>
            <a:r>
              <a:rPr lang="en-IN" sz="2200" dirty="0" err="1">
                <a:solidFill>
                  <a:schemeClr val="accent4">
                    <a:lumMod val="60000"/>
                    <a:lumOff val="40000"/>
                  </a:schemeClr>
                </a:solidFill>
                <a:latin typeface="Arial" panose="020B0604020202020204" pitchFamily="34" charset="0"/>
              </a:rPr>
              <a:t>table_options</a:t>
            </a:r>
            <a:r>
              <a:rPr lang="en-IN" sz="2200" dirty="0">
                <a:solidFill>
                  <a:schemeClr val="accent4">
                    <a:lumMod val="60000"/>
                    <a:lumOff val="40000"/>
                  </a:schemeClr>
                </a:solidFill>
                <a:latin typeface="Arial" panose="020B0604020202020204" pitchFamily="34" charset="0"/>
              </a:rPr>
              <a:t>] </a:t>
            </a:r>
          </a:p>
          <a:p>
            <a:pPr lvl="1" algn="just" fontAlgn="base">
              <a:spcAft>
                <a:spcPct val="0"/>
              </a:spcAft>
              <a:buNone/>
            </a:pPr>
            <a:r>
              <a:rPr lang="en-IN" sz="2200" dirty="0">
                <a:solidFill>
                  <a:schemeClr val="accent4">
                    <a:lumMod val="60000"/>
                    <a:lumOff val="40000"/>
                  </a:schemeClr>
                </a:solidFill>
                <a:latin typeface="Arial" panose="020B0604020202020204" pitchFamily="34" charset="0"/>
              </a:rPr>
              <a:t>[</a:t>
            </a:r>
            <a:r>
              <a:rPr lang="en-IN" sz="2200" dirty="0" err="1">
                <a:solidFill>
                  <a:schemeClr val="accent4">
                    <a:lumMod val="60000"/>
                    <a:lumOff val="40000"/>
                  </a:schemeClr>
                </a:solidFill>
                <a:latin typeface="Arial" panose="020B0604020202020204" pitchFamily="34" charset="0"/>
              </a:rPr>
              <a:t>partition_options</a:t>
            </a:r>
            <a:r>
              <a:rPr lang="en-IN" sz="2200" dirty="0">
                <a:solidFill>
                  <a:schemeClr val="accent4">
                    <a:lumMod val="60000"/>
                    <a:lumOff val="40000"/>
                  </a:schemeClr>
                </a:solidFill>
                <a:latin typeface="Arial" panose="020B0604020202020204" pitchFamily="34" charset="0"/>
              </a:rPr>
              <a:t>] </a:t>
            </a:r>
          </a:p>
          <a:p>
            <a:pPr lvl="1" algn="just" fontAlgn="base">
              <a:spcAft>
                <a:spcPct val="0"/>
              </a:spcAft>
              <a:buNone/>
            </a:pPr>
            <a:r>
              <a:rPr lang="en-IN" sz="2200" dirty="0">
                <a:solidFill>
                  <a:schemeClr val="accent4">
                    <a:lumMod val="60000"/>
                    <a:lumOff val="40000"/>
                  </a:schemeClr>
                </a:solidFill>
                <a:latin typeface="Arial" panose="020B0604020202020204" pitchFamily="34" charset="0"/>
              </a:rPr>
              <a:t>[</a:t>
            </a:r>
            <a:r>
              <a:rPr lang="en-IN" sz="2200" dirty="0" err="1">
                <a:solidFill>
                  <a:schemeClr val="accent4">
                    <a:lumMod val="60000"/>
                    <a:lumOff val="40000"/>
                  </a:schemeClr>
                </a:solidFill>
                <a:latin typeface="Arial" panose="020B0604020202020204" pitchFamily="34" charset="0"/>
              </a:rPr>
              <a:t>select_statement</a:t>
            </a:r>
            <a:r>
              <a:rPr lang="en-IN" sz="2200" dirty="0">
                <a:solidFill>
                  <a:schemeClr val="accent4">
                    <a:lumMod val="60000"/>
                    <a:lumOff val="40000"/>
                  </a:schemeClr>
                </a:solidFill>
                <a:latin typeface="Arial" panose="020B0604020202020204" pitchFamily="34" charset="0"/>
              </a:rPr>
              <a:t>]</a:t>
            </a:r>
          </a:p>
          <a:p>
            <a:pPr marL="0" indent="0" algn="just">
              <a:spcBef>
                <a:spcPts val="600"/>
              </a:spcBef>
              <a:buNone/>
            </a:pPr>
            <a:endParaRPr lang="en-US" sz="2200" dirty="0">
              <a:solidFill>
                <a:schemeClr val="accent4">
                  <a:lumMod val="60000"/>
                  <a:lumOff val="40000"/>
                </a:schemeClr>
              </a:solidFill>
              <a:latin typeface="Arial" panose="020B0604020202020204" pitchFamily="34" charset="0"/>
            </a:endParaRPr>
          </a:p>
        </p:txBody>
      </p:sp>
      <p:sp>
        <p:nvSpPr>
          <p:cNvPr id="3" name="Title 2"/>
          <p:cNvSpPr>
            <a:spLocks noGrp="1"/>
          </p:cNvSpPr>
          <p:nvPr>
            <p:ph type="title"/>
          </p:nvPr>
        </p:nvSpPr>
        <p:spPr>
          <a:noFill/>
          <a:ln>
            <a:noFill/>
          </a:ln>
        </p:spPr>
        <p:txBody>
          <a:bodyPr anchor="ctr"/>
          <a:lstStyle/>
          <a:p>
            <a:r>
              <a:rPr lang="en-IN" dirty="0">
                <a:solidFill>
                  <a:schemeClr val="bg1"/>
                </a:solidFill>
                <a:latin typeface="Arial" panose="020B0604020202020204" pitchFamily="34" charset="0"/>
                <a:cs typeface="Arial" panose="020B0604020202020204" pitchFamily="34" charset="0"/>
              </a:rPr>
              <a:t>CREATE Statement</a:t>
            </a:r>
            <a:endParaRPr lang="en-US" dirty="0">
              <a:solidFill>
                <a:schemeClr val="bg1"/>
              </a:solidFill>
              <a:latin typeface="Arial" panose="020B0604020202020204" pitchFamily="34" charset="0"/>
              <a:cs typeface="Arial" panose="020B0604020202020204" pitchFamily="34" charset="0"/>
            </a:endParaRPr>
          </a:p>
        </p:txBody>
      </p:sp>
      <p:sp>
        <p:nvSpPr>
          <p:cNvPr id="5" name="Slide Number Placeholder 18"/>
          <p:cNvSpPr txBox="1">
            <a:spLocks/>
          </p:cNvSpPr>
          <p:nvPr/>
        </p:nvSpPr>
        <p:spPr>
          <a:xfrm>
            <a:off x="8693217" y="6464454"/>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38</a:t>
            </a:r>
          </a:p>
        </p:txBody>
      </p:sp>
    </p:spTree>
    <p:extLst>
      <p:ext uri="{BB962C8B-B14F-4D97-AF65-F5344CB8AC3E}">
        <p14:creationId xmlns:p14="http://schemas.microsoft.com/office/powerpoint/2010/main" val="3631451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fade">
                                      <p:cBhvr>
                                        <p:cTn id="32" dur="500"/>
                                        <p:tgtEl>
                                          <p:spTgt spid="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animEffect transition="in" filter="fade">
                                      <p:cBhvr>
                                        <p:cTn id="37" dur="500"/>
                                        <p:tgtEl>
                                          <p:spTgt spid="7">
                                            <p:txEl>
                                              <p:pRg st="7" end="7"/>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7">
                                            <p:txEl>
                                              <p:pRg st="8" end="8"/>
                                            </p:txEl>
                                          </p:spTgt>
                                        </p:tgtEl>
                                        <p:attrNameLst>
                                          <p:attrName>style.visibility</p:attrName>
                                        </p:attrNameLst>
                                      </p:cBhvr>
                                      <p:to>
                                        <p:strVal val="visible"/>
                                      </p:to>
                                    </p:set>
                                    <p:animEffect transition="in" filter="fade">
                                      <p:cBhvr>
                                        <p:cTn id="40" dur="500"/>
                                        <p:tgtEl>
                                          <p:spTgt spid="7">
                                            <p:txEl>
                                              <p:pRg st="8" end="8"/>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animEffect transition="in" filter="fade">
                                      <p:cBhvr>
                                        <p:cTn id="43" dur="500"/>
                                        <p:tgtEl>
                                          <p:spTgt spid="7">
                                            <p:txEl>
                                              <p:pRg st="9" end="9"/>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7">
                                            <p:txEl>
                                              <p:pRg st="10" end="10"/>
                                            </p:txEl>
                                          </p:spTgt>
                                        </p:tgtEl>
                                        <p:attrNameLst>
                                          <p:attrName>style.visibility</p:attrName>
                                        </p:attrNameLst>
                                      </p:cBhvr>
                                      <p:to>
                                        <p:strVal val="visible"/>
                                      </p:to>
                                    </p:set>
                                    <p:animEffect transition="in" filter="fade">
                                      <p:cBhvr>
                                        <p:cTn id="46" dur="500"/>
                                        <p:tgtEl>
                                          <p:spTgt spid="7">
                                            <p:txEl>
                                              <p:pRg st="10" end="10"/>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7">
                                            <p:txEl>
                                              <p:pRg st="11" end="11"/>
                                            </p:txEl>
                                          </p:spTgt>
                                        </p:tgtEl>
                                        <p:attrNameLst>
                                          <p:attrName>style.visibility</p:attrName>
                                        </p:attrNameLst>
                                      </p:cBhvr>
                                      <p:to>
                                        <p:strVal val="visible"/>
                                      </p:to>
                                    </p:set>
                                    <p:animEffect transition="in" filter="fade">
                                      <p:cBhvr>
                                        <p:cTn id="49" dur="500"/>
                                        <p:tgtEl>
                                          <p:spTgt spid="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a:t>ALTER Statement</a:t>
            </a:r>
          </a:p>
        </p:txBody>
      </p:sp>
    </p:spTree>
    <p:extLst>
      <p:ext uri="{BB962C8B-B14F-4D97-AF65-F5344CB8AC3E}">
        <p14:creationId xmlns:p14="http://schemas.microsoft.com/office/powerpoint/2010/main" val="239178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599" y="731203"/>
            <a:ext cx="8915401" cy="4906963"/>
          </a:xfrm>
        </p:spPr>
        <p:txBody>
          <a:bodyPr/>
          <a:lstStyle/>
          <a:p>
            <a:pPr marL="0" indent="0">
              <a:buNone/>
            </a:pPr>
            <a:r>
              <a:rPr lang="en-US" sz="2000" dirty="0">
                <a:solidFill>
                  <a:schemeClr val="bg1"/>
                </a:solidFill>
                <a:latin typeface="Arial" panose="020B0604020202020204" pitchFamily="34" charset="0"/>
                <a:cs typeface="Arial" panose="020B0604020202020204" pitchFamily="34" charset="0"/>
              </a:rPr>
              <a:t>Requirement	</a:t>
            </a:r>
            <a:r>
              <a:rPr lang="en-US" sz="4000" dirty="0">
                <a:solidFill>
                  <a:schemeClr val="bg1"/>
                </a:solidFill>
                <a:latin typeface="Arial" panose="020B0604020202020204" pitchFamily="34" charset="0"/>
                <a:cs typeface="Arial" panose="020B0604020202020204" pitchFamily="34" charset="0"/>
              </a:rPr>
              <a:t> </a:t>
            </a:r>
          </a:p>
          <a:p>
            <a:pPr marL="0" indent="0">
              <a:buNone/>
            </a:pPr>
            <a:r>
              <a:rPr lang="en-US" sz="1800" dirty="0">
                <a:solidFill>
                  <a:schemeClr val="bg1"/>
                </a:solidFill>
                <a:latin typeface="Arial" panose="020B0604020202020204" pitchFamily="34" charset="0"/>
                <a:cs typeface="Arial" panose="020B0604020202020204" pitchFamily="34" charset="0"/>
              </a:rPr>
              <a:t>	</a:t>
            </a:r>
            <a:r>
              <a:rPr lang="en-US" sz="2200" dirty="0"/>
              <a:t>How to add a missed column in a table. </a:t>
            </a:r>
          </a:p>
          <a:p>
            <a:pPr marL="0" indent="0">
              <a:buNone/>
            </a:pPr>
            <a:endParaRPr lang="en-US" sz="1800" dirty="0">
              <a:solidFill>
                <a:schemeClr val="bg1"/>
              </a:solidFill>
              <a:latin typeface="Arial" panose="020B0604020202020204" pitchFamily="34" charset="0"/>
              <a:cs typeface="Arial" panose="020B0604020202020204" pitchFamily="34" charset="0"/>
            </a:endParaRPr>
          </a:p>
          <a:p>
            <a:pPr marL="0" indent="0">
              <a:spcBef>
                <a:spcPts val="0"/>
              </a:spcBef>
              <a:buNone/>
            </a:pPr>
            <a:r>
              <a:rPr lang="en-US" sz="2000" dirty="0">
                <a:solidFill>
                  <a:schemeClr val="bg1"/>
                </a:solidFill>
                <a:latin typeface="Arial" panose="020B0604020202020204" pitchFamily="34" charset="0"/>
                <a:cs typeface="Arial" panose="020B0604020202020204" pitchFamily="34" charset="0"/>
              </a:rPr>
              <a:t>Query</a:t>
            </a:r>
            <a:r>
              <a:rPr lang="en-US" sz="1800" dirty="0">
                <a:solidFill>
                  <a:schemeClr val="bg1"/>
                </a:solidFill>
                <a:latin typeface="Arial" panose="020B0604020202020204" pitchFamily="34" charset="0"/>
                <a:cs typeface="Arial" panose="020B0604020202020204" pitchFamily="34" charset="0"/>
              </a:rPr>
              <a:t>: </a:t>
            </a:r>
          </a:p>
          <a:p>
            <a:pPr marL="0" indent="0">
              <a:buNone/>
            </a:pPr>
            <a:r>
              <a:rPr lang="en-US" sz="1800" b="1" dirty="0">
                <a:solidFill>
                  <a:schemeClr val="bg1"/>
                </a:solidFill>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ALTER TABLE </a:t>
            </a:r>
            <a:r>
              <a:rPr lang="en-US" sz="2200" dirty="0" err="1">
                <a:solidFill>
                  <a:schemeClr val="accent6"/>
                </a:solidFill>
                <a:latin typeface="Arial" panose="020B0604020202020204" pitchFamily="34" charset="0"/>
              </a:rPr>
              <a:t>PMSOffices</a:t>
            </a:r>
            <a:r>
              <a:rPr lang="en-US" sz="2400" b="1" dirty="0">
                <a:solidFill>
                  <a:schemeClr val="bg1"/>
                </a:solidFill>
                <a:latin typeface="Arial" panose="020B0604020202020204" pitchFamily="34" charset="0"/>
                <a:cs typeface="Arial" panose="020B0604020202020204" pitchFamily="34" charset="0"/>
              </a:rPr>
              <a:t> </a:t>
            </a:r>
          </a:p>
          <a:p>
            <a:pPr marL="0" indent="0">
              <a:buNone/>
            </a:pPr>
            <a:r>
              <a:rPr lang="en-US" sz="2400" b="1" dirty="0">
                <a:solidFill>
                  <a:schemeClr val="bg1"/>
                </a:solidFill>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ADD COLUMN </a:t>
            </a:r>
            <a:r>
              <a:rPr lang="en-US" sz="2200" dirty="0">
                <a:solidFill>
                  <a:schemeClr val="accent6"/>
                </a:solidFill>
                <a:latin typeface="Arial" panose="020B0604020202020204" pitchFamily="34" charset="0"/>
              </a:rPr>
              <a:t>territory</a:t>
            </a:r>
            <a:r>
              <a:rPr lang="en-US" sz="2400" b="1" dirty="0">
                <a:solidFill>
                  <a:schemeClr val="bg1"/>
                </a:solidFill>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VARCHAR(10);</a:t>
            </a:r>
          </a:p>
          <a:p>
            <a:pPr marL="0" indent="0">
              <a:buNone/>
            </a:pPr>
            <a:endParaRPr lang="en-IN" sz="2200" dirty="0">
              <a:solidFill>
                <a:schemeClr val="accent6"/>
              </a:solidFill>
              <a:latin typeface="Arial" panose="020B0604020202020204" pitchFamily="34" charset="0"/>
            </a:endParaRPr>
          </a:p>
          <a:p>
            <a:pPr marL="0" indent="0">
              <a:buNone/>
            </a:pPr>
            <a:endParaRPr lang="en-US" sz="1800" dirty="0">
              <a:solidFill>
                <a:schemeClr val="bg1"/>
              </a:solidFill>
              <a:latin typeface="Arial" panose="020B0604020202020204" pitchFamily="34" charset="0"/>
              <a:cs typeface="Arial" panose="020B0604020202020204" pitchFamily="34" charset="0"/>
            </a:endParaRPr>
          </a:p>
          <a:p>
            <a:pPr marL="0" indent="0">
              <a:buNone/>
            </a:pPr>
            <a:endParaRPr lang="en-US" sz="1800" dirty="0">
              <a:solidFill>
                <a:schemeClr val="bg1"/>
              </a:solidFill>
              <a:latin typeface="Arial" panose="020B0604020202020204" pitchFamily="34" charset="0"/>
              <a:cs typeface="Arial" panose="020B0604020202020204" pitchFamily="34" charset="0"/>
            </a:endParaRPr>
          </a:p>
          <a:p>
            <a:pPr marL="0" indent="0">
              <a:buNone/>
            </a:pPr>
            <a:endParaRPr lang="en-US" sz="2000" dirty="0">
              <a:solidFill>
                <a:schemeClr val="bg1"/>
              </a:solidFill>
              <a:latin typeface="Arial" panose="020B0604020202020204" pitchFamily="34" charset="0"/>
              <a:cs typeface="Arial" panose="020B0604020202020204" pitchFamily="34" charset="0"/>
            </a:endParaRPr>
          </a:p>
          <a:p>
            <a:pPr marL="0" indent="0">
              <a:buNone/>
            </a:pPr>
            <a:endParaRPr lang="en-US" sz="2000" dirty="0">
              <a:solidFill>
                <a:schemeClr val="bg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noFill/>
          <a:ln>
            <a:noFill/>
          </a:ln>
        </p:spPr>
        <p:txBody>
          <a:bodyPr anchor="ctr"/>
          <a:lstStyle/>
          <a:p>
            <a:r>
              <a:rPr lang="en-US" dirty="0">
                <a:latin typeface="Arial" panose="020B0604020202020204" pitchFamily="34" charset="0"/>
                <a:cs typeface="Arial" panose="020B0604020202020204" pitchFamily="34" charset="0"/>
              </a:rPr>
              <a:t>ALTER Statement</a:t>
            </a:r>
            <a:endParaRPr lang="en-US" dirty="0">
              <a:solidFill>
                <a:schemeClr val="bg1"/>
              </a:solidFill>
              <a:latin typeface="Arial" panose="020B0604020202020204" pitchFamily="34" charset="0"/>
              <a:cs typeface="Arial" panose="020B0604020202020204" pitchFamily="34" charset="0"/>
            </a:endParaRPr>
          </a:p>
        </p:txBody>
      </p:sp>
      <p:sp>
        <p:nvSpPr>
          <p:cNvPr id="9" name="Slide Number Placeholder 18"/>
          <p:cNvSpPr txBox="1">
            <a:spLocks/>
          </p:cNvSpPr>
          <p:nvPr/>
        </p:nvSpPr>
        <p:spPr>
          <a:xfrm>
            <a:off x="8770219" y="64770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8</a:t>
            </a:r>
          </a:p>
        </p:txBody>
      </p:sp>
    </p:spTree>
    <p:extLst>
      <p:ext uri="{BB962C8B-B14F-4D97-AF65-F5344CB8AC3E}">
        <p14:creationId xmlns:p14="http://schemas.microsoft.com/office/powerpoint/2010/main" val="421001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p:cNvSpPr>
            <a:spLocks noGrp="1"/>
          </p:cNvSpPr>
          <p:nvPr>
            <p:ph idx="1"/>
          </p:nvPr>
        </p:nvSpPr>
        <p:spPr>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indent="-365760">
              <a:spcBef>
                <a:spcPts val="0"/>
              </a:spcBef>
            </a:pPr>
            <a:r>
              <a:rPr lang="en-IN" sz="2200" dirty="0">
                <a:solidFill>
                  <a:schemeClr val="bg1"/>
                </a:solidFill>
                <a:latin typeface="Arial" panose="020B0604020202020204" pitchFamily="34" charset="0"/>
                <a:cs typeface="Arial" panose="020B0604020202020204" pitchFamily="34" charset="0"/>
              </a:rPr>
              <a:t>Changes the table structure like</a:t>
            </a:r>
          </a:p>
          <a:p>
            <a:pPr marL="800100" lvl="2" indent="-365760">
              <a:spcBef>
                <a:spcPts val="0"/>
              </a:spcBef>
            </a:pPr>
            <a:r>
              <a:rPr lang="en-IN" sz="2000" dirty="0">
                <a:solidFill>
                  <a:schemeClr val="bg1"/>
                </a:solidFill>
                <a:latin typeface="Arial" panose="020B0604020202020204" pitchFamily="34" charset="0"/>
                <a:cs typeface="Arial" panose="020B0604020202020204" pitchFamily="34" charset="0"/>
              </a:rPr>
              <a:t>Add or Delete columns</a:t>
            </a:r>
          </a:p>
          <a:p>
            <a:pPr marL="800100" lvl="2" indent="-365760">
              <a:spcBef>
                <a:spcPts val="0"/>
              </a:spcBef>
            </a:pPr>
            <a:r>
              <a:rPr lang="en-IN" sz="2000" dirty="0">
                <a:solidFill>
                  <a:schemeClr val="bg1"/>
                </a:solidFill>
                <a:latin typeface="Arial" panose="020B0604020202020204" pitchFamily="34" charset="0"/>
                <a:cs typeface="Arial" panose="020B0604020202020204" pitchFamily="34" charset="0"/>
              </a:rPr>
              <a:t>Create or </a:t>
            </a:r>
            <a:r>
              <a:rPr lang="en-IN" sz="2000" dirty="0" err="1">
                <a:solidFill>
                  <a:schemeClr val="bg1"/>
                </a:solidFill>
                <a:latin typeface="Arial" panose="020B0604020202020204" pitchFamily="34" charset="0"/>
                <a:cs typeface="Arial" panose="020B0604020202020204" pitchFamily="34" charset="0"/>
              </a:rPr>
              <a:t>destrpy</a:t>
            </a:r>
            <a:r>
              <a:rPr lang="en-IN" sz="2000" dirty="0">
                <a:solidFill>
                  <a:schemeClr val="bg1"/>
                </a:solidFill>
                <a:latin typeface="Arial" panose="020B0604020202020204" pitchFamily="34" charset="0"/>
                <a:cs typeface="Arial" panose="020B0604020202020204" pitchFamily="34" charset="0"/>
              </a:rPr>
              <a:t> indexes</a:t>
            </a:r>
          </a:p>
          <a:p>
            <a:pPr marL="800100" lvl="2" indent="-365760">
              <a:spcBef>
                <a:spcPts val="0"/>
              </a:spcBef>
            </a:pPr>
            <a:r>
              <a:rPr lang="en-IN" sz="2000" dirty="0">
                <a:solidFill>
                  <a:schemeClr val="bg1"/>
                </a:solidFill>
                <a:latin typeface="Arial" panose="020B0604020202020204" pitchFamily="34" charset="0"/>
                <a:cs typeface="Arial" panose="020B0604020202020204" pitchFamily="34" charset="0"/>
              </a:rPr>
              <a:t>Change datatype of a column.</a:t>
            </a:r>
          </a:p>
          <a:p>
            <a:pPr marL="800100" lvl="2" indent="-365760">
              <a:spcBef>
                <a:spcPts val="0"/>
              </a:spcBef>
            </a:pPr>
            <a:r>
              <a:rPr lang="en-IN" sz="2000" dirty="0">
                <a:solidFill>
                  <a:schemeClr val="bg1"/>
                </a:solidFill>
                <a:latin typeface="Arial" panose="020B0604020202020204" pitchFamily="34" charset="0"/>
                <a:cs typeface="Arial" panose="020B0604020202020204" pitchFamily="34" charset="0"/>
              </a:rPr>
              <a:t>Rename Column or Table name.</a:t>
            </a:r>
          </a:p>
          <a:p>
            <a:pPr marL="0" indent="0">
              <a:spcBef>
                <a:spcPts val="0"/>
              </a:spcBef>
              <a:buNone/>
            </a:pPr>
            <a:endParaRPr lang="en-US" sz="2000" dirty="0">
              <a:solidFill>
                <a:schemeClr val="bg1"/>
              </a:solidFill>
              <a:latin typeface="Arial" panose="020B0604020202020204" pitchFamily="34" charset="0"/>
              <a:cs typeface="Arial" panose="020B0604020202020204" pitchFamily="34" charset="0"/>
            </a:endParaRPr>
          </a:p>
          <a:p>
            <a:pPr marL="0" indent="0">
              <a:spcBef>
                <a:spcPts val="0"/>
              </a:spcBef>
              <a:buNone/>
            </a:pPr>
            <a:endParaRPr lang="en-US" sz="2000" dirty="0">
              <a:solidFill>
                <a:schemeClr val="bg1"/>
              </a:solidFill>
              <a:latin typeface="Arial" panose="020B0604020202020204" pitchFamily="34" charset="0"/>
              <a:cs typeface="Arial" panose="020B0604020202020204" pitchFamily="34" charset="0"/>
            </a:endParaRPr>
          </a:p>
          <a:p>
            <a:pPr marL="0" indent="0">
              <a:spcBef>
                <a:spcPts val="0"/>
              </a:spcBef>
              <a:buNone/>
            </a:pPr>
            <a:r>
              <a:rPr lang="en-IN" sz="2000" dirty="0">
                <a:solidFill>
                  <a:schemeClr val="bg1"/>
                </a:solidFill>
                <a:latin typeface="Arial" panose="020B0604020202020204" pitchFamily="34" charset="0"/>
                <a:cs typeface="Arial" panose="020B0604020202020204" pitchFamily="34" charset="0"/>
              </a:rPr>
              <a:t>Syntax :</a:t>
            </a:r>
          </a:p>
          <a:p>
            <a:pPr marL="0" indent="0">
              <a:buNone/>
            </a:pPr>
            <a:r>
              <a:rPr lang="en-US" sz="2200" dirty="0">
                <a:solidFill>
                  <a:schemeClr val="accent4">
                    <a:lumMod val="60000"/>
                    <a:lumOff val="40000"/>
                  </a:schemeClr>
                </a:solidFill>
                <a:latin typeface="Arial" panose="020B0604020202020204" pitchFamily="34" charset="0"/>
              </a:rPr>
              <a:t>	ALTER  TABLE </a:t>
            </a:r>
            <a:r>
              <a:rPr lang="en-US" sz="2200" dirty="0" err="1">
                <a:solidFill>
                  <a:schemeClr val="accent6"/>
                </a:solidFill>
                <a:latin typeface="Arial" panose="020B0604020202020204" pitchFamily="34" charset="0"/>
              </a:rPr>
              <a:t>tbl_name</a:t>
            </a:r>
            <a:r>
              <a:rPr lang="en-US" sz="1800" dirty="0">
                <a:latin typeface="Courier New" pitchFamily="49" charset="0"/>
                <a:cs typeface="Courier New" pitchFamily="49" charset="0"/>
              </a:rPr>
              <a:t> </a:t>
            </a:r>
          </a:p>
          <a:p>
            <a:pPr marL="0" indent="0">
              <a:buNone/>
            </a:pPr>
            <a:r>
              <a:rPr lang="en-US" sz="1800" dirty="0">
                <a:solidFill>
                  <a:schemeClr val="accent4">
                    <a:lumMod val="60000"/>
                    <a:lumOff val="40000"/>
                  </a:schemeClr>
                </a:solidFill>
                <a:latin typeface="Courier New" pitchFamily="49" charset="0"/>
                <a:cs typeface="Courier New" pitchFamily="49" charset="0"/>
              </a:rPr>
              <a:t>	</a:t>
            </a:r>
            <a:r>
              <a:rPr lang="en-US" sz="2200" dirty="0">
                <a:solidFill>
                  <a:schemeClr val="accent4">
                    <a:lumMod val="60000"/>
                    <a:lumOff val="40000"/>
                  </a:schemeClr>
                </a:solidFill>
                <a:latin typeface="Arial" panose="020B0604020202020204" pitchFamily="34" charset="0"/>
              </a:rPr>
              <a:t>[</a:t>
            </a:r>
            <a:r>
              <a:rPr lang="en-US" sz="2200" dirty="0" err="1">
                <a:solidFill>
                  <a:schemeClr val="accent4">
                    <a:lumMod val="60000"/>
                    <a:lumOff val="40000"/>
                  </a:schemeClr>
                </a:solidFill>
                <a:latin typeface="Arial" panose="020B0604020202020204" pitchFamily="34" charset="0"/>
              </a:rPr>
              <a:t>alter_specification</a:t>
            </a:r>
            <a:r>
              <a:rPr lang="en-US" sz="2200" dirty="0">
                <a:solidFill>
                  <a:schemeClr val="accent4">
                    <a:lumMod val="60000"/>
                    <a:lumOff val="40000"/>
                  </a:schemeClr>
                </a:solidFill>
                <a:latin typeface="Arial" panose="020B0604020202020204" pitchFamily="34" charset="0"/>
              </a:rPr>
              <a:t> , 	</a:t>
            </a:r>
            <a:r>
              <a:rPr lang="en-US" sz="2200" dirty="0" err="1">
                <a:solidFill>
                  <a:schemeClr val="accent4">
                    <a:lumMod val="60000"/>
                    <a:lumOff val="40000"/>
                  </a:schemeClr>
                </a:solidFill>
                <a:latin typeface="Arial" panose="020B0604020202020204" pitchFamily="34" charset="0"/>
              </a:rPr>
              <a:t>alter_specification</a:t>
            </a:r>
            <a:r>
              <a:rPr lang="en-US" sz="2200" dirty="0">
                <a:solidFill>
                  <a:schemeClr val="accent4">
                    <a:lumMod val="60000"/>
                    <a:lumOff val="40000"/>
                  </a:schemeClr>
                </a:solidFill>
                <a:latin typeface="Arial" panose="020B0604020202020204" pitchFamily="34" charset="0"/>
              </a:rPr>
              <a:t> ...]</a:t>
            </a:r>
            <a:endParaRPr lang="en-IN" sz="2200" dirty="0">
              <a:solidFill>
                <a:schemeClr val="accent4">
                  <a:lumMod val="60000"/>
                  <a:lumOff val="40000"/>
                </a:schemeClr>
              </a:solidFill>
              <a:latin typeface="Arial" panose="020B0604020202020204" pitchFamily="34" charset="0"/>
            </a:endParaRPr>
          </a:p>
          <a:p>
            <a:pPr marL="0" indent="0">
              <a:buNone/>
            </a:pPr>
            <a:endParaRPr lang="en-IN" sz="1800" dirty="0">
              <a:solidFill>
                <a:schemeClr val="bg1"/>
              </a:solidFill>
              <a:latin typeface="Arial" panose="020B0604020202020204" pitchFamily="34" charset="0"/>
              <a:cs typeface="Arial" panose="020B0604020202020204" pitchFamily="34" charset="0"/>
            </a:endParaRPr>
          </a:p>
        </p:txBody>
      </p:sp>
      <p:sp>
        <p:nvSpPr>
          <p:cNvPr id="3" name="Title 2"/>
          <p:cNvSpPr>
            <a:spLocks noGrp="1"/>
          </p:cNvSpPr>
          <p:nvPr>
            <p:ph type="title"/>
          </p:nvPr>
        </p:nvSpPr>
        <p:spPr>
          <a:noFill/>
          <a:ln>
            <a:noFill/>
          </a:ln>
        </p:spPr>
        <p:txBody>
          <a:bodyPr anchor="ctr"/>
          <a:lstStyle/>
          <a:p>
            <a:r>
              <a:rPr lang="en-IN" dirty="0">
                <a:solidFill>
                  <a:schemeClr val="bg1"/>
                </a:solidFill>
                <a:latin typeface="Arial" panose="020B0604020202020204" pitchFamily="34" charset="0"/>
                <a:cs typeface="Arial" panose="020B0604020202020204" pitchFamily="34" charset="0"/>
              </a:rPr>
              <a:t>ALTER Table</a:t>
            </a:r>
            <a:endParaRPr lang="en-US" dirty="0">
              <a:solidFill>
                <a:schemeClr val="bg1"/>
              </a:solidFill>
              <a:latin typeface="Arial" panose="020B0604020202020204" pitchFamily="34" charset="0"/>
              <a:cs typeface="Arial" panose="020B0604020202020204" pitchFamily="34" charset="0"/>
            </a:endParaRPr>
          </a:p>
        </p:txBody>
      </p:sp>
      <p:sp>
        <p:nvSpPr>
          <p:cNvPr id="7" name="Slide Number Placeholder 18"/>
          <p:cNvSpPr txBox="1">
            <a:spLocks/>
          </p:cNvSpPr>
          <p:nvPr/>
        </p:nvSpPr>
        <p:spPr>
          <a:xfrm>
            <a:off x="8722093" y="6580187"/>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41</a:t>
            </a:r>
          </a:p>
        </p:txBody>
      </p:sp>
    </p:spTree>
    <p:extLst>
      <p:ext uri="{BB962C8B-B14F-4D97-AF65-F5344CB8AC3E}">
        <p14:creationId xmlns:p14="http://schemas.microsoft.com/office/powerpoint/2010/main" val="35193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subTnLst>
                                    <p:animClr clrSpc="rgb" dir="cw">
                                      <p:cBhvr override="childStyle">
                                        <p:cTn dur="1" fill="hold" display="0" masterRel="nextClick" afterEffect="1"/>
                                        <p:tgtEl>
                                          <p:spTgt spid="6">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subTnLst>
                                    <p:animClr clrSpc="rgb" dir="cw">
                                      <p:cBhvr override="childStyle">
                                        <p:cTn dur="1" fill="hold" display="0" masterRel="nextClick" afterEffect="1"/>
                                        <p:tgtEl>
                                          <p:spTgt spid="6">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subTnLst>
                                    <p:animClr clrSpc="rgb" dir="cw">
                                      <p:cBhvr override="childStyle">
                                        <p:cTn dur="1" fill="hold" display="0" masterRel="nextClick" afterEffect="1"/>
                                        <p:tgtEl>
                                          <p:spTgt spid="6">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subTnLst>
                                    <p:animClr clrSpc="rgb" dir="cw">
                                      <p:cBhvr override="childStyle">
                                        <p:cTn dur="1" fill="hold" display="0" masterRel="nextClick" afterEffect="1"/>
                                        <p:tgtEl>
                                          <p:spTgt spid="6">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7" end="7"/>
                                            </p:txEl>
                                          </p:spTgt>
                                        </p:tgtEl>
                                        <p:attrNameLst>
                                          <p:attrName>style.visibility</p:attrName>
                                        </p:attrNameLst>
                                      </p:cBhvr>
                                      <p:to>
                                        <p:strVal val="visible"/>
                                      </p:to>
                                    </p:set>
                                    <p:animEffect transition="in" filter="fade">
                                      <p:cBhvr>
                                        <p:cTn id="32" dur="500"/>
                                        <p:tgtEl>
                                          <p:spTgt spid="6">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8" end="8"/>
                                            </p:txEl>
                                          </p:spTgt>
                                        </p:tgtEl>
                                        <p:attrNameLst>
                                          <p:attrName>style.visibility</p:attrName>
                                        </p:attrNameLst>
                                      </p:cBhvr>
                                      <p:to>
                                        <p:strVal val="visible"/>
                                      </p:to>
                                    </p:set>
                                    <p:animEffect transition="in" filter="fade">
                                      <p:cBhvr>
                                        <p:cTn id="37" dur="500"/>
                                        <p:tgtEl>
                                          <p:spTgt spid="6">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9" end="9"/>
                                            </p:txEl>
                                          </p:spTgt>
                                        </p:tgtEl>
                                        <p:attrNameLst>
                                          <p:attrName>style.visibility</p:attrName>
                                        </p:attrNameLst>
                                      </p:cBhvr>
                                      <p:to>
                                        <p:strVal val="visible"/>
                                      </p:to>
                                    </p:set>
                                    <p:animEffect transition="in" filter="fade">
                                      <p:cBhvr>
                                        <p:cTn id="42"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a:t>RENAME Statement</a:t>
            </a:r>
          </a:p>
        </p:txBody>
      </p:sp>
    </p:spTree>
    <p:extLst>
      <p:ext uri="{BB962C8B-B14F-4D97-AF65-F5344CB8AC3E}">
        <p14:creationId xmlns:p14="http://schemas.microsoft.com/office/powerpoint/2010/main" val="189287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599" y="731203"/>
            <a:ext cx="8915401" cy="4906963"/>
          </a:xfrm>
        </p:spPr>
        <p:txBody>
          <a:bodyPr/>
          <a:lstStyle/>
          <a:p>
            <a:pPr marL="0" indent="0">
              <a:buNone/>
            </a:pPr>
            <a:r>
              <a:rPr lang="en-US" sz="2000" dirty="0">
                <a:solidFill>
                  <a:schemeClr val="bg1"/>
                </a:solidFill>
                <a:latin typeface="Arial" panose="020B0604020202020204" pitchFamily="34" charset="0"/>
                <a:cs typeface="Arial" panose="020B0604020202020204" pitchFamily="34" charset="0"/>
              </a:rPr>
              <a:t>Requirement	</a:t>
            </a:r>
            <a:r>
              <a:rPr lang="en-US" sz="4000" dirty="0">
                <a:solidFill>
                  <a:schemeClr val="bg1"/>
                </a:solidFill>
                <a:latin typeface="Arial" panose="020B0604020202020204" pitchFamily="34" charset="0"/>
                <a:cs typeface="Arial" panose="020B0604020202020204" pitchFamily="34" charset="0"/>
              </a:rPr>
              <a:t> </a:t>
            </a:r>
          </a:p>
          <a:p>
            <a:pPr marL="0" indent="0">
              <a:buNone/>
            </a:pPr>
            <a:r>
              <a:rPr lang="en-US" sz="1800" dirty="0">
                <a:solidFill>
                  <a:schemeClr val="bg1"/>
                </a:solidFill>
                <a:latin typeface="Arial" panose="020B0604020202020204" pitchFamily="34" charset="0"/>
                <a:cs typeface="Arial" panose="020B0604020202020204" pitchFamily="34" charset="0"/>
              </a:rPr>
              <a:t>	</a:t>
            </a:r>
            <a:r>
              <a:rPr lang="en-US" sz="2200" dirty="0"/>
              <a:t>How to rename a table. </a:t>
            </a:r>
          </a:p>
          <a:p>
            <a:pPr marL="0" indent="0">
              <a:buNone/>
            </a:pPr>
            <a:endParaRPr lang="en-US" sz="1800" dirty="0">
              <a:solidFill>
                <a:schemeClr val="bg1"/>
              </a:solidFill>
              <a:latin typeface="Arial" panose="020B0604020202020204" pitchFamily="34" charset="0"/>
              <a:cs typeface="Arial" panose="020B0604020202020204" pitchFamily="34" charset="0"/>
            </a:endParaRPr>
          </a:p>
          <a:p>
            <a:pPr marL="0" indent="0">
              <a:spcBef>
                <a:spcPts val="0"/>
              </a:spcBef>
              <a:buNone/>
            </a:pPr>
            <a:r>
              <a:rPr lang="en-US" sz="2000" dirty="0">
                <a:solidFill>
                  <a:schemeClr val="bg1"/>
                </a:solidFill>
                <a:latin typeface="Arial" panose="020B0604020202020204" pitchFamily="34" charset="0"/>
                <a:cs typeface="Arial" panose="020B0604020202020204" pitchFamily="34" charset="0"/>
              </a:rPr>
              <a:t>Query</a:t>
            </a:r>
            <a:r>
              <a:rPr lang="en-US" sz="1800" dirty="0">
                <a:solidFill>
                  <a:schemeClr val="bg1"/>
                </a:solidFill>
                <a:latin typeface="Arial" panose="020B0604020202020204" pitchFamily="34" charset="0"/>
                <a:cs typeface="Arial" panose="020B0604020202020204" pitchFamily="34" charset="0"/>
              </a:rPr>
              <a:t>: </a:t>
            </a:r>
          </a:p>
          <a:p>
            <a:pPr marL="0" indent="0">
              <a:buNone/>
            </a:pPr>
            <a:r>
              <a:rPr lang="en-US" sz="1800" b="1" dirty="0">
                <a:solidFill>
                  <a:schemeClr val="bg1"/>
                </a:solidFill>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RENAME TABLE  </a:t>
            </a:r>
            <a:r>
              <a:rPr lang="en-US" sz="2200" dirty="0" err="1">
                <a:solidFill>
                  <a:schemeClr val="accent6"/>
                </a:solidFill>
                <a:latin typeface="Arial" panose="020B0604020202020204" pitchFamily="34" charset="0"/>
              </a:rPr>
              <a:t>PMSOffices</a:t>
            </a:r>
            <a:r>
              <a:rPr lang="en-US" sz="2400" b="1" dirty="0">
                <a:solidFill>
                  <a:schemeClr val="bg1"/>
                </a:solidFill>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TO</a:t>
            </a:r>
            <a:r>
              <a:rPr lang="en-US" sz="2400" b="1" dirty="0">
                <a:solidFill>
                  <a:schemeClr val="bg1"/>
                </a:solidFill>
                <a:latin typeface="Arial" panose="020B0604020202020204" pitchFamily="34" charset="0"/>
                <a:cs typeface="Arial" panose="020B0604020202020204" pitchFamily="34" charset="0"/>
              </a:rPr>
              <a:t> </a:t>
            </a:r>
            <a:r>
              <a:rPr lang="en-US" sz="2400" dirty="0">
                <a:solidFill>
                  <a:schemeClr val="bg1"/>
                </a:solidFill>
                <a:latin typeface="Arial" panose="020B0604020202020204" pitchFamily="34" charset="0"/>
                <a:cs typeface="Arial" panose="020B0604020202020204" pitchFamily="34" charset="0"/>
              </a:rPr>
              <a:t> </a:t>
            </a:r>
            <a:r>
              <a:rPr lang="en-US" sz="2200" dirty="0">
                <a:solidFill>
                  <a:schemeClr val="accent6"/>
                </a:solidFill>
                <a:latin typeface="Arial" panose="020B0604020202020204" pitchFamily="34" charset="0"/>
              </a:rPr>
              <a:t>Offices; </a:t>
            </a:r>
          </a:p>
          <a:p>
            <a:pPr marL="0" indent="0">
              <a:buNone/>
            </a:pPr>
            <a:endParaRPr lang="en-IN" sz="2200" dirty="0">
              <a:solidFill>
                <a:schemeClr val="accent6"/>
              </a:solidFill>
              <a:latin typeface="Arial" panose="020B0604020202020204" pitchFamily="34" charset="0"/>
            </a:endParaRPr>
          </a:p>
          <a:p>
            <a:pPr marL="0" indent="0">
              <a:buNone/>
            </a:pPr>
            <a:endParaRPr lang="en-US" sz="1800" dirty="0">
              <a:solidFill>
                <a:schemeClr val="bg1"/>
              </a:solidFill>
              <a:latin typeface="Arial" panose="020B0604020202020204" pitchFamily="34" charset="0"/>
              <a:cs typeface="Arial" panose="020B0604020202020204" pitchFamily="34" charset="0"/>
            </a:endParaRPr>
          </a:p>
          <a:p>
            <a:pPr marL="0" indent="0">
              <a:buNone/>
            </a:pPr>
            <a:endParaRPr lang="en-US" sz="1800" dirty="0">
              <a:solidFill>
                <a:schemeClr val="bg1"/>
              </a:solidFill>
              <a:latin typeface="Arial" panose="020B0604020202020204" pitchFamily="34" charset="0"/>
              <a:cs typeface="Arial" panose="020B0604020202020204" pitchFamily="34" charset="0"/>
            </a:endParaRPr>
          </a:p>
          <a:p>
            <a:pPr marL="0" indent="0">
              <a:buNone/>
            </a:pPr>
            <a:endParaRPr lang="en-US" sz="2000" dirty="0">
              <a:solidFill>
                <a:schemeClr val="bg1"/>
              </a:solidFill>
              <a:latin typeface="Arial" panose="020B0604020202020204" pitchFamily="34" charset="0"/>
              <a:cs typeface="Arial" panose="020B0604020202020204" pitchFamily="34" charset="0"/>
            </a:endParaRPr>
          </a:p>
          <a:p>
            <a:pPr marL="0" indent="0">
              <a:buNone/>
            </a:pPr>
            <a:endParaRPr lang="en-US" sz="2000" dirty="0">
              <a:solidFill>
                <a:schemeClr val="bg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noFill/>
          <a:ln>
            <a:noFill/>
          </a:ln>
        </p:spPr>
        <p:txBody>
          <a:bodyPr anchor="ctr"/>
          <a:lstStyle/>
          <a:p>
            <a:r>
              <a:rPr lang="en-US" dirty="0">
                <a:latin typeface="Arial" panose="020B0604020202020204" pitchFamily="34" charset="0"/>
                <a:cs typeface="Arial" panose="020B0604020202020204" pitchFamily="34" charset="0"/>
              </a:rPr>
              <a:t>RENAME Statement</a:t>
            </a:r>
            <a:endParaRPr lang="en-US" dirty="0">
              <a:solidFill>
                <a:schemeClr val="bg1"/>
              </a:solidFill>
              <a:latin typeface="Arial" panose="020B0604020202020204" pitchFamily="34" charset="0"/>
              <a:cs typeface="Arial" panose="020B0604020202020204" pitchFamily="34" charset="0"/>
            </a:endParaRPr>
          </a:p>
        </p:txBody>
      </p:sp>
      <p:sp>
        <p:nvSpPr>
          <p:cNvPr id="9" name="Slide Number Placeholder 18"/>
          <p:cNvSpPr txBox="1">
            <a:spLocks/>
          </p:cNvSpPr>
          <p:nvPr/>
        </p:nvSpPr>
        <p:spPr>
          <a:xfrm>
            <a:off x="8770219" y="64770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8</a:t>
            </a:r>
          </a:p>
        </p:txBody>
      </p:sp>
    </p:spTree>
    <p:extLst>
      <p:ext uri="{BB962C8B-B14F-4D97-AF65-F5344CB8AC3E}">
        <p14:creationId xmlns:p14="http://schemas.microsoft.com/office/powerpoint/2010/main" val="419181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p:cNvSpPr>
            <a:spLocks noGrp="1"/>
          </p:cNvSpPr>
          <p:nvPr>
            <p:ph idx="1"/>
          </p:nvPr>
        </p:nvSpPr>
        <p:spPr>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1">
              <a:spcBef>
                <a:spcPts val="0"/>
              </a:spcBef>
              <a:buFont typeface="Arial" panose="020B0604020202020204" pitchFamily="34" charset="0"/>
              <a:buChar char="•"/>
            </a:pPr>
            <a:r>
              <a:rPr lang="en-IN" sz="2000" dirty="0">
                <a:solidFill>
                  <a:schemeClr val="bg1"/>
                </a:solidFill>
                <a:latin typeface="Arial" panose="020B0604020202020204" pitchFamily="34" charset="0"/>
                <a:cs typeface="Arial" panose="020B0604020202020204" pitchFamily="34" charset="0"/>
              </a:rPr>
              <a:t>This statement renames one or more tables. </a:t>
            </a:r>
          </a:p>
          <a:p>
            <a:pPr lvl="1">
              <a:spcBef>
                <a:spcPts val="0"/>
              </a:spcBef>
              <a:buFont typeface="Arial" panose="020B0604020202020204" pitchFamily="34" charset="0"/>
              <a:buChar char="•"/>
            </a:pPr>
            <a:r>
              <a:rPr lang="en-IN" sz="2000" dirty="0">
                <a:solidFill>
                  <a:schemeClr val="bg1"/>
                </a:solidFill>
                <a:latin typeface="Arial" panose="020B0604020202020204" pitchFamily="34" charset="0"/>
                <a:cs typeface="Arial" panose="020B0604020202020204" pitchFamily="34" charset="0"/>
              </a:rPr>
              <a:t>The rename operation is done automatically, which means that no other session can access any of the tables while the rename is running. </a:t>
            </a:r>
          </a:p>
          <a:p>
            <a:pPr marL="0" indent="0">
              <a:spcBef>
                <a:spcPts val="0"/>
              </a:spcBef>
              <a:buNone/>
            </a:pPr>
            <a:endParaRPr lang="en-US" sz="2000" dirty="0">
              <a:solidFill>
                <a:schemeClr val="bg1"/>
              </a:solidFill>
              <a:latin typeface="Arial" panose="020B0604020202020204" pitchFamily="34" charset="0"/>
              <a:cs typeface="Arial" panose="020B0604020202020204" pitchFamily="34" charset="0"/>
            </a:endParaRPr>
          </a:p>
          <a:p>
            <a:pPr marL="0" indent="0">
              <a:spcBef>
                <a:spcPts val="0"/>
              </a:spcBef>
              <a:buNone/>
            </a:pPr>
            <a:endParaRPr lang="en-US" sz="2000" dirty="0">
              <a:solidFill>
                <a:schemeClr val="bg1"/>
              </a:solidFill>
              <a:latin typeface="Arial" panose="020B0604020202020204" pitchFamily="34" charset="0"/>
              <a:cs typeface="Arial" panose="020B0604020202020204" pitchFamily="34" charset="0"/>
            </a:endParaRPr>
          </a:p>
          <a:p>
            <a:pPr marL="0" indent="0">
              <a:spcBef>
                <a:spcPts val="0"/>
              </a:spcBef>
              <a:buNone/>
            </a:pPr>
            <a:r>
              <a:rPr lang="en-IN" sz="2000" dirty="0">
                <a:solidFill>
                  <a:schemeClr val="bg1"/>
                </a:solidFill>
                <a:latin typeface="Arial" panose="020B0604020202020204" pitchFamily="34" charset="0"/>
                <a:cs typeface="Arial" panose="020B0604020202020204" pitchFamily="34" charset="0"/>
              </a:rPr>
              <a:t>Syntax :</a:t>
            </a:r>
          </a:p>
          <a:p>
            <a:pPr marL="0" indent="0">
              <a:buNone/>
            </a:pPr>
            <a:r>
              <a:rPr lang="en-US" sz="2200" dirty="0">
                <a:solidFill>
                  <a:schemeClr val="accent4">
                    <a:lumMod val="60000"/>
                    <a:lumOff val="40000"/>
                  </a:schemeClr>
                </a:solidFill>
                <a:latin typeface="Arial" panose="020B0604020202020204" pitchFamily="34" charset="0"/>
              </a:rPr>
              <a:t>	</a:t>
            </a:r>
            <a:r>
              <a:rPr lang="en-IN" sz="2200" dirty="0">
                <a:solidFill>
                  <a:schemeClr val="accent4">
                    <a:lumMod val="60000"/>
                    <a:lumOff val="40000"/>
                  </a:schemeClr>
                </a:solidFill>
                <a:latin typeface="Arial" panose="020B0604020202020204" pitchFamily="34" charset="0"/>
              </a:rPr>
              <a:t>RENAME TABLE </a:t>
            </a:r>
            <a:r>
              <a:rPr lang="en-IN" sz="2200" dirty="0" err="1">
                <a:solidFill>
                  <a:schemeClr val="accent6"/>
                </a:solidFill>
                <a:latin typeface="Arial" panose="020B0604020202020204" pitchFamily="34" charset="0"/>
              </a:rPr>
              <a:t>tbl_name</a:t>
            </a:r>
            <a:r>
              <a:rPr lang="en-IN" sz="1800" dirty="0">
                <a:latin typeface="Courier New" pitchFamily="49" charset="0"/>
                <a:cs typeface="Courier New" pitchFamily="49" charset="0"/>
              </a:rPr>
              <a:t>  </a:t>
            </a:r>
            <a:r>
              <a:rPr lang="en-IN" sz="2200" dirty="0">
                <a:solidFill>
                  <a:schemeClr val="accent4">
                    <a:lumMod val="60000"/>
                    <a:lumOff val="40000"/>
                  </a:schemeClr>
                </a:solidFill>
                <a:latin typeface="Arial" panose="020B0604020202020204" pitchFamily="34" charset="0"/>
              </a:rPr>
              <a:t>TO</a:t>
            </a:r>
            <a:r>
              <a:rPr lang="en-IN" sz="1800" dirty="0">
                <a:latin typeface="Courier New" pitchFamily="49" charset="0"/>
                <a:cs typeface="Courier New" pitchFamily="49" charset="0"/>
              </a:rPr>
              <a:t>  </a:t>
            </a:r>
            <a:r>
              <a:rPr lang="en-IN" sz="2200" dirty="0" err="1">
                <a:solidFill>
                  <a:schemeClr val="accent6"/>
                </a:solidFill>
                <a:latin typeface="Arial" panose="020B0604020202020204" pitchFamily="34" charset="0"/>
              </a:rPr>
              <a:t>new_tbl_name</a:t>
            </a:r>
            <a:endParaRPr lang="en-IN" sz="2200" dirty="0">
              <a:solidFill>
                <a:schemeClr val="accent6"/>
              </a:solidFill>
              <a:latin typeface="Arial" panose="020B0604020202020204" pitchFamily="34" charset="0"/>
            </a:endParaRPr>
          </a:p>
          <a:p>
            <a:pPr marL="0" indent="0">
              <a:buNone/>
            </a:pPr>
            <a:endParaRPr lang="en-IN" sz="2200" dirty="0">
              <a:solidFill>
                <a:schemeClr val="accent6"/>
              </a:solidFill>
              <a:latin typeface="Arial" panose="020B0604020202020204" pitchFamily="34" charset="0"/>
            </a:endParaRPr>
          </a:p>
        </p:txBody>
      </p:sp>
      <p:sp>
        <p:nvSpPr>
          <p:cNvPr id="3" name="Title 2"/>
          <p:cNvSpPr>
            <a:spLocks noGrp="1"/>
          </p:cNvSpPr>
          <p:nvPr>
            <p:ph type="title"/>
          </p:nvPr>
        </p:nvSpPr>
        <p:spPr>
          <a:noFill/>
          <a:ln>
            <a:noFill/>
          </a:ln>
        </p:spPr>
        <p:txBody>
          <a:bodyPr anchor="ctr"/>
          <a:lstStyle/>
          <a:p>
            <a:r>
              <a:rPr lang="en-IN" dirty="0">
                <a:solidFill>
                  <a:schemeClr val="bg1"/>
                </a:solidFill>
                <a:latin typeface="Arial" panose="020B0604020202020204" pitchFamily="34" charset="0"/>
                <a:cs typeface="Arial" panose="020B0604020202020204" pitchFamily="34" charset="0"/>
              </a:rPr>
              <a:t>RENAME Table</a:t>
            </a:r>
            <a:endParaRPr lang="en-US" dirty="0">
              <a:solidFill>
                <a:schemeClr val="bg1"/>
              </a:solidFill>
              <a:latin typeface="Arial" panose="020B0604020202020204" pitchFamily="34" charset="0"/>
              <a:cs typeface="Arial" panose="020B0604020202020204" pitchFamily="34" charset="0"/>
            </a:endParaRPr>
          </a:p>
        </p:txBody>
      </p:sp>
      <p:sp>
        <p:nvSpPr>
          <p:cNvPr id="7" name="Slide Number Placeholder 18"/>
          <p:cNvSpPr txBox="1">
            <a:spLocks/>
          </p:cNvSpPr>
          <p:nvPr/>
        </p:nvSpPr>
        <p:spPr>
          <a:xfrm>
            <a:off x="8722093" y="6580187"/>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41</a:t>
            </a:r>
          </a:p>
        </p:txBody>
      </p:sp>
    </p:spTree>
    <p:extLst>
      <p:ext uri="{BB962C8B-B14F-4D97-AF65-F5344CB8AC3E}">
        <p14:creationId xmlns:p14="http://schemas.microsoft.com/office/powerpoint/2010/main" val="2377068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subTnLst>
                                    <p:animClr clrSpc="rgb" dir="cw">
                                      <p:cBhvr override="childStyle">
                                        <p:cTn dur="1" fill="hold" display="0" masterRel="nextClick" afterEffect="1"/>
                                        <p:tgtEl>
                                          <p:spTgt spid="6">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subTnLst>
                                    <p:animClr clrSpc="rgb" dir="cw">
                                      <p:cBhvr override="childStyle">
                                        <p:cTn dur="1" fill="hold" display="0" masterRel="nextClick" afterEffect="1"/>
                                        <p:tgtEl>
                                          <p:spTgt spid="6">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fade">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bg1"/>
                </a:solidFill>
              </a:rPr>
              <a:t>Context Setting: Overview</a:t>
            </a:r>
          </a:p>
        </p:txBody>
      </p:sp>
      <p:sp>
        <p:nvSpPr>
          <p:cNvPr id="2" name="Content Placeholder 1"/>
          <p:cNvSpPr>
            <a:spLocks noGrp="1"/>
          </p:cNvSpPr>
          <p:nvPr>
            <p:ph type="body" sz="quarter" idx="13"/>
          </p:nvPr>
        </p:nvSpPr>
        <p:spPr/>
        <p:txBody>
          <a:bodyPr/>
          <a:lstStyle/>
          <a:p>
            <a:pPr lvl="2"/>
            <a:endParaRPr lang="en-US" sz="1000" dirty="0">
              <a:solidFill>
                <a:schemeClr val="bg1"/>
              </a:solidFill>
            </a:endParaRPr>
          </a:p>
          <a:p>
            <a:pPr lvl="2"/>
            <a:endParaRPr lang="en-US" sz="1000" dirty="0">
              <a:solidFill>
                <a:schemeClr val="bg1"/>
              </a:solidFill>
            </a:endParaRPr>
          </a:p>
          <a:p>
            <a:endParaRPr lang="en-US" sz="1800" dirty="0">
              <a:solidFill>
                <a:schemeClr val="bg1"/>
              </a:solidFill>
            </a:endParaRPr>
          </a:p>
          <a:p>
            <a:endParaRPr lang="en-US" sz="1800" dirty="0">
              <a:solidFill>
                <a:schemeClr val="bg1"/>
              </a:solidFill>
            </a:endParaRPr>
          </a:p>
          <a:p>
            <a:r>
              <a:rPr lang="en-US" sz="2000" dirty="0">
                <a:solidFill>
                  <a:schemeClr val="bg1"/>
                </a:solidFill>
              </a:rPr>
              <a:t>The session on DDL provides knowledge and understanding of the various database-centric operations with the help of a case study using ANSI SQL syntax.</a:t>
            </a:r>
          </a:p>
        </p:txBody>
      </p:sp>
      <p:sp>
        <p:nvSpPr>
          <p:cNvPr id="8" name="Rectangle 7"/>
          <p:cNvSpPr/>
          <p:nvPr/>
        </p:nvSpPr>
        <p:spPr>
          <a:xfrm>
            <a:off x="8610599" y="6400800"/>
            <a:ext cx="246941" cy="369332"/>
          </a:xfrm>
          <a:prstGeom prst="rect">
            <a:avLst/>
          </a:prstGeom>
        </p:spPr>
        <p:txBody>
          <a:bodyPr wrap="square">
            <a:spAutoFit/>
          </a:bodyPr>
          <a:lstStyle/>
          <a:p>
            <a:fld id="{47ED8886-DB3B-44F4-9A80-E6A224679F20}" type="slidenum">
              <a:rPr lang="en-US">
                <a:solidFill>
                  <a:schemeClr val="bg1"/>
                </a:solidFill>
              </a:rPr>
              <a:pPr/>
              <a:t>2</a:t>
            </a:fld>
            <a:endParaRPr lang="en-US" dirty="0">
              <a:solidFill>
                <a:schemeClr val="bg1"/>
              </a:solidFill>
            </a:endParaRPr>
          </a:p>
        </p:txBody>
      </p:sp>
      <p:sp>
        <p:nvSpPr>
          <p:cNvPr id="5" name="Footer Placeholder 4"/>
          <p:cNvSpPr>
            <a:spLocks noGrp="1"/>
          </p:cNvSpPr>
          <p:nvPr>
            <p:ph type="ftr" sz="quarter" idx="4294967295"/>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0345448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p:cNvSpPr>
            <a:spLocks noGrp="1"/>
          </p:cNvSpPr>
          <p:nvPr>
            <p:ph idx="1"/>
          </p:nvPr>
        </p:nvSpPr>
        <p:spPr/>
        <p:txBody>
          <a:bodyPr>
            <a:noAutofit/>
          </a:bodyPr>
          <a:lstStyle/>
          <a:p>
            <a:pPr marL="365760" indent="-365760"/>
            <a:endParaRPr lang="en-US" sz="2000" dirty="0">
              <a:solidFill>
                <a:schemeClr val="bg1"/>
              </a:solidFill>
              <a:latin typeface="Arial" panose="020B0604020202020204" pitchFamily="34" charset="0"/>
              <a:cs typeface="Arial" panose="020B0604020202020204" pitchFamily="34" charset="0"/>
            </a:endParaRPr>
          </a:p>
          <a:p>
            <a:pPr marL="0" indent="0">
              <a:buNone/>
            </a:pPr>
            <a:r>
              <a:rPr lang="en-US" sz="2200" dirty="0">
                <a:solidFill>
                  <a:schemeClr val="bg1"/>
                </a:solidFill>
                <a:latin typeface="Arial" panose="020B0604020202020204" pitchFamily="34" charset="0"/>
                <a:cs typeface="Arial" panose="020B0604020202020204" pitchFamily="34" charset="0"/>
              </a:rPr>
              <a:t>To rename an existing table.</a:t>
            </a:r>
          </a:p>
          <a:p>
            <a:pPr marL="765810" lvl="1" indent="-365760">
              <a:buFont typeface="Arial" panose="020B0604020202020204" pitchFamily="34" charset="0"/>
              <a:buChar char="•"/>
            </a:pPr>
            <a:r>
              <a:rPr lang="en-US" sz="2200" dirty="0">
                <a:solidFill>
                  <a:schemeClr val="bg1"/>
                </a:solidFill>
                <a:latin typeface="Arial" panose="020B0604020202020204" pitchFamily="34" charset="0"/>
                <a:cs typeface="Arial" panose="020B0604020202020204" pitchFamily="34" charset="0"/>
              </a:rPr>
              <a:t>Create a new empty table with same structure.</a:t>
            </a:r>
          </a:p>
          <a:p>
            <a:pPr marL="765810" lvl="1" indent="-365760">
              <a:buFont typeface="Arial" panose="020B0604020202020204" pitchFamily="34" charset="0"/>
              <a:buChar char="•"/>
            </a:pPr>
            <a:r>
              <a:rPr lang="en-US" sz="2200" dirty="0">
                <a:solidFill>
                  <a:schemeClr val="bg1"/>
                </a:solidFill>
                <a:latin typeface="Arial" panose="020B0604020202020204" pitchFamily="34" charset="0"/>
                <a:cs typeface="Arial" panose="020B0604020202020204" pitchFamily="34" charset="0"/>
              </a:rPr>
              <a:t>Take backup of old table</a:t>
            </a:r>
          </a:p>
          <a:p>
            <a:pPr marL="765810" lvl="1" indent="-365760">
              <a:buFont typeface="Arial" panose="020B0604020202020204" pitchFamily="34" charset="0"/>
              <a:buChar char="•"/>
            </a:pPr>
            <a:r>
              <a:rPr lang="en-US" sz="2200" dirty="0">
                <a:solidFill>
                  <a:schemeClr val="bg1"/>
                </a:solidFill>
                <a:latin typeface="Arial" panose="020B0604020202020204" pitchFamily="34" charset="0"/>
                <a:cs typeface="Arial" panose="020B0604020202020204" pitchFamily="34" charset="0"/>
              </a:rPr>
              <a:t>Rename the new table with existing table.</a:t>
            </a:r>
          </a:p>
          <a:p>
            <a:pPr marL="400050" lvl="1" indent="0">
              <a:buNone/>
            </a:pPr>
            <a:endParaRPr lang="en-US" sz="2200" dirty="0">
              <a:solidFill>
                <a:schemeClr val="bg1"/>
              </a:solidFill>
              <a:latin typeface="Arial" panose="020B0604020202020204" pitchFamily="34" charset="0"/>
              <a:cs typeface="Arial" panose="020B0604020202020204" pitchFamily="34" charset="0"/>
            </a:endParaRPr>
          </a:p>
          <a:p>
            <a:pPr marL="400050" lvl="1" indent="0">
              <a:buNone/>
            </a:pPr>
            <a:r>
              <a:rPr lang="en-US" sz="2200" dirty="0">
                <a:solidFill>
                  <a:schemeClr val="bg1"/>
                </a:solidFill>
                <a:latin typeface="Arial" panose="020B0604020202020204" pitchFamily="34" charset="0"/>
                <a:cs typeface="Arial" panose="020B0604020202020204" pitchFamily="34" charset="0"/>
              </a:rPr>
              <a:t>Query</a:t>
            </a:r>
          </a:p>
          <a:p>
            <a:pPr marL="400050" lvl="1" indent="0">
              <a:buNone/>
            </a:pPr>
            <a:r>
              <a:rPr lang="en-IN" sz="2200" dirty="0">
                <a:solidFill>
                  <a:schemeClr val="accent4">
                    <a:lumMod val="60000"/>
                    <a:lumOff val="40000"/>
                  </a:schemeClr>
                </a:solidFill>
                <a:latin typeface="Arial" panose="020B0604020202020204" pitchFamily="34" charset="0"/>
              </a:rPr>
              <a:t>CREATE TABLE </a:t>
            </a:r>
            <a:r>
              <a:rPr lang="en-IN" sz="2200" dirty="0" err="1">
                <a:solidFill>
                  <a:schemeClr val="accent6"/>
                </a:solidFill>
                <a:latin typeface="Arial" panose="020B0604020202020204" pitchFamily="34" charset="0"/>
              </a:rPr>
              <a:t>new_table</a:t>
            </a:r>
            <a:r>
              <a:rPr lang="en-IN" sz="2200" dirty="0">
                <a:solidFill>
                  <a:schemeClr val="accent6"/>
                </a:solidFill>
                <a:latin typeface="Arial" panose="020B0604020202020204" pitchFamily="34" charset="0"/>
              </a:rPr>
              <a:t>(…);</a:t>
            </a:r>
          </a:p>
          <a:p>
            <a:pPr marL="400050" lvl="1" indent="0">
              <a:buNone/>
            </a:pPr>
            <a:r>
              <a:rPr lang="en-IN" sz="2200" dirty="0">
                <a:solidFill>
                  <a:schemeClr val="accent4">
                    <a:lumMod val="60000"/>
                    <a:lumOff val="40000"/>
                  </a:schemeClr>
                </a:solidFill>
                <a:latin typeface="Arial" panose="020B0604020202020204" pitchFamily="34" charset="0"/>
              </a:rPr>
              <a:t>RENAME TABLE </a:t>
            </a:r>
            <a:r>
              <a:rPr lang="en-IN" sz="2200" dirty="0" err="1">
                <a:solidFill>
                  <a:schemeClr val="accent6"/>
                </a:solidFill>
                <a:latin typeface="Arial" panose="020B0604020202020204" pitchFamily="34" charset="0"/>
              </a:rPr>
              <a:t>old_table</a:t>
            </a:r>
            <a:r>
              <a:rPr lang="en-IN" sz="2200" dirty="0">
                <a:solidFill>
                  <a:schemeClr val="accent6"/>
                </a:solidFill>
                <a:latin typeface="Arial" panose="020B0604020202020204" pitchFamily="34" charset="0"/>
              </a:rPr>
              <a:t> </a:t>
            </a:r>
            <a:r>
              <a:rPr lang="en-IN" sz="2200" dirty="0">
                <a:solidFill>
                  <a:schemeClr val="accent4">
                    <a:lumMod val="60000"/>
                    <a:lumOff val="40000"/>
                  </a:schemeClr>
                </a:solidFill>
                <a:latin typeface="Arial" panose="020B0604020202020204" pitchFamily="34" charset="0"/>
              </a:rPr>
              <a:t>TO</a:t>
            </a:r>
            <a:r>
              <a:rPr lang="en-IN" sz="2200" dirty="0">
                <a:solidFill>
                  <a:schemeClr val="accent6"/>
                </a:solidFill>
                <a:latin typeface="Arial" panose="020B0604020202020204" pitchFamily="34" charset="0"/>
              </a:rPr>
              <a:t> </a:t>
            </a:r>
            <a:r>
              <a:rPr lang="en-IN" sz="2200" dirty="0" err="1">
                <a:solidFill>
                  <a:schemeClr val="accent6"/>
                </a:solidFill>
                <a:latin typeface="Arial" panose="020B0604020202020204" pitchFamily="34" charset="0"/>
              </a:rPr>
              <a:t>backup_table</a:t>
            </a:r>
            <a:r>
              <a:rPr lang="en-IN" sz="2200" dirty="0">
                <a:solidFill>
                  <a:schemeClr val="accent6"/>
                </a:solidFill>
                <a:latin typeface="Arial" panose="020B0604020202020204" pitchFamily="34" charset="0"/>
              </a:rPr>
              <a:t>, </a:t>
            </a:r>
          </a:p>
          <a:p>
            <a:pPr marL="400050" lvl="1" indent="0">
              <a:buNone/>
            </a:pPr>
            <a:r>
              <a:rPr lang="en-IN" sz="2200" dirty="0">
                <a:solidFill>
                  <a:schemeClr val="accent6"/>
                </a:solidFill>
                <a:latin typeface="Arial" panose="020B0604020202020204" pitchFamily="34" charset="0"/>
              </a:rPr>
              <a:t>				   </a:t>
            </a:r>
            <a:r>
              <a:rPr lang="en-IN" sz="2200" dirty="0" err="1">
                <a:solidFill>
                  <a:schemeClr val="accent6"/>
                </a:solidFill>
                <a:latin typeface="Arial" panose="020B0604020202020204" pitchFamily="34" charset="0"/>
              </a:rPr>
              <a:t>new_table</a:t>
            </a:r>
            <a:r>
              <a:rPr lang="en-IN" sz="2200" dirty="0">
                <a:solidFill>
                  <a:schemeClr val="accent6"/>
                </a:solidFill>
                <a:latin typeface="Arial" panose="020B0604020202020204" pitchFamily="34" charset="0"/>
              </a:rPr>
              <a:t> </a:t>
            </a:r>
            <a:r>
              <a:rPr lang="en-IN" sz="2200" dirty="0">
                <a:solidFill>
                  <a:schemeClr val="accent4">
                    <a:lumMod val="60000"/>
                    <a:lumOff val="40000"/>
                  </a:schemeClr>
                </a:solidFill>
                <a:latin typeface="Arial" panose="020B0604020202020204" pitchFamily="34" charset="0"/>
              </a:rPr>
              <a:t>TO</a:t>
            </a:r>
            <a:r>
              <a:rPr lang="en-IN" sz="2200" dirty="0">
                <a:solidFill>
                  <a:schemeClr val="accent6"/>
                </a:solidFill>
                <a:latin typeface="Arial" panose="020B0604020202020204" pitchFamily="34" charset="0"/>
              </a:rPr>
              <a:t> </a:t>
            </a:r>
            <a:r>
              <a:rPr lang="en-IN" sz="2200" dirty="0" err="1">
                <a:solidFill>
                  <a:schemeClr val="accent6"/>
                </a:solidFill>
                <a:latin typeface="Arial" panose="020B0604020202020204" pitchFamily="34" charset="0"/>
              </a:rPr>
              <a:t>old_table</a:t>
            </a:r>
            <a:r>
              <a:rPr lang="en-IN" sz="2200" dirty="0">
                <a:solidFill>
                  <a:schemeClr val="accent6"/>
                </a:solidFill>
                <a:latin typeface="Arial" panose="020B0604020202020204" pitchFamily="34" charset="0"/>
              </a:rPr>
              <a:t>;</a:t>
            </a:r>
          </a:p>
          <a:p>
            <a:pPr marL="400050" lvl="1" indent="0">
              <a:buNone/>
            </a:pPr>
            <a:endParaRPr lang="en-US" sz="1600" dirty="0">
              <a:solidFill>
                <a:schemeClr val="bg1"/>
              </a:solidFill>
              <a:latin typeface="Arial" panose="020B0604020202020204" pitchFamily="34" charset="0"/>
              <a:cs typeface="Arial" panose="020B0604020202020204" pitchFamily="34" charset="0"/>
            </a:endParaRPr>
          </a:p>
          <a:p>
            <a:pPr marL="365760" indent="-365760"/>
            <a:endParaRPr lang="en-US" sz="2000" dirty="0">
              <a:solidFill>
                <a:schemeClr val="bg1"/>
              </a:solidFill>
              <a:latin typeface="Arial" panose="020B0604020202020204" pitchFamily="34" charset="0"/>
              <a:cs typeface="Arial" panose="020B0604020202020204" pitchFamily="34" charset="0"/>
            </a:endParaRPr>
          </a:p>
          <a:p>
            <a:pPr marL="365760" indent="-365760"/>
            <a:endParaRPr lang="en-US" sz="2000" dirty="0">
              <a:solidFill>
                <a:schemeClr val="bg1"/>
              </a:solidFill>
              <a:latin typeface="Arial" panose="020B0604020202020204" pitchFamily="34" charset="0"/>
              <a:cs typeface="Arial" panose="020B0604020202020204" pitchFamily="34" charset="0"/>
            </a:endParaRPr>
          </a:p>
          <a:p>
            <a:pPr marL="365760" indent="-365760">
              <a:lnSpc>
                <a:spcPct val="120000"/>
              </a:lnSpc>
            </a:pPr>
            <a:endParaRPr lang="en-US" sz="2000" dirty="0">
              <a:solidFill>
                <a:schemeClr val="bg1"/>
              </a:solidFill>
              <a:latin typeface="Arial" panose="020B0604020202020204" pitchFamily="34" charset="0"/>
              <a:cs typeface="Arial" panose="020B0604020202020204" pitchFamily="34" charset="0"/>
            </a:endParaRPr>
          </a:p>
          <a:p>
            <a:pPr marL="365760" indent="-365760">
              <a:lnSpc>
                <a:spcPct val="120000"/>
              </a:lnSpc>
            </a:pPr>
            <a:endParaRPr lang="en-IN" sz="2000" dirty="0">
              <a:solidFill>
                <a:schemeClr val="bg1"/>
              </a:solidFill>
              <a:latin typeface="Arial" panose="020B0604020202020204" pitchFamily="34" charset="0"/>
              <a:cs typeface="Arial" panose="020B0604020202020204" pitchFamily="34" charset="0"/>
            </a:endParaRPr>
          </a:p>
          <a:p>
            <a:pPr marL="365760" indent="-365760">
              <a:lnSpc>
                <a:spcPct val="120000"/>
              </a:lnSpc>
            </a:pPr>
            <a:endParaRPr lang="en-IN" sz="2000" dirty="0">
              <a:solidFill>
                <a:schemeClr val="bg1"/>
              </a:solidFill>
              <a:latin typeface="Arial" panose="020B0604020202020204" pitchFamily="34" charset="0"/>
              <a:cs typeface="Arial" panose="020B0604020202020204" pitchFamily="34" charset="0"/>
            </a:endParaRPr>
          </a:p>
          <a:p>
            <a:pPr marL="365760" indent="-365760">
              <a:lnSpc>
                <a:spcPct val="120000"/>
              </a:lnSpc>
              <a:spcBef>
                <a:spcPts val="2400"/>
              </a:spcBef>
            </a:pPr>
            <a:endParaRPr lang="en-IN" dirty="0">
              <a:solidFill>
                <a:schemeClr val="bg1"/>
              </a:solidFill>
              <a:latin typeface="Arial" panose="020B0604020202020204" pitchFamily="34" charset="0"/>
              <a:cs typeface="Arial" panose="020B0604020202020204" pitchFamily="34" charset="0"/>
            </a:endParaRPr>
          </a:p>
          <a:p>
            <a:pPr marL="365760" indent="-365760">
              <a:lnSpc>
                <a:spcPct val="120000"/>
              </a:lnSpc>
              <a:spcBef>
                <a:spcPts val="2400"/>
              </a:spcBef>
            </a:pPr>
            <a:endParaRPr lang="en-IN" dirty="0">
              <a:solidFill>
                <a:schemeClr val="bg1"/>
              </a:solidFill>
              <a:latin typeface="Arial" panose="020B0604020202020204" pitchFamily="34" charset="0"/>
              <a:cs typeface="Arial" panose="020B0604020202020204" pitchFamily="34" charset="0"/>
            </a:endParaRPr>
          </a:p>
          <a:p>
            <a:pPr indent="-365760">
              <a:lnSpc>
                <a:spcPct val="120000"/>
              </a:lnSpc>
            </a:pPr>
            <a:endParaRPr lang="en-IN" dirty="0">
              <a:solidFill>
                <a:schemeClr val="bg1"/>
              </a:solidFill>
              <a:latin typeface="Arial" panose="020B0604020202020204" pitchFamily="34" charset="0"/>
              <a:cs typeface="Arial" panose="020B0604020202020204" pitchFamily="34" charset="0"/>
            </a:endParaRPr>
          </a:p>
          <a:p>
            <a:endParaRPr lang="en-US" dirty="0">
              <a:solidFill>
                <a:schemeClr val="bg1"/>
              </a:solidFill>
              <a:latin typeface="Arial" panose="020B0604020202020204" pitchFamily="34" charset="0"/>
              <a:cs typeface="Arial" panose="020B0604020202020204" pitchFamily="34" charset="0"/>
            </a:endParaRPr>
          </a:p>
          <a:p>
            <a:pPr marL="0" indent="0">
              <a:buNone/>
            </a:pPr>
            <a:r>
              <a:rPr lang="en-US" dirty="0">
                <a:solidFill>
                  <a:schemeClr val="bg1"/>
                </a:solidFill>
                <a:latin typeface="Arial" panose="020B0604020202020204" pitchFamily="34" charset="0"/>
                <a:cs typeface="Arial" panose="020B0604020202020204" pitchFamily="34" charset="0"/>
              </a:rPr>
              <a:t>	</a:t>
            </a:r>
            <a:endParaRPr lang="en-IN" dirty="0">
              <a:solidFill>
                <a:schemeClr val="bg1"/>
              </a:solidFill>
              <a:latin typeface="Arial" panose="020B0604020202020204" pitchFamily="34" charset="0"/>
              <a:cs typeface="Arial" panose="020B0604020202020204" pitchFamily="34" charset="0"/>
            </a:endParaRPr>
          </a:p>
          <a:p>
            <a:endParaRPr lang="en-IN" dirty="0">
              <a:solidFill>
                <a:schemeClr val="bg1"/>
              </a:solidFill>
              <a:latin typeface="Arial" panose="020B0604020202020204" pitchFamily="34" charset="0"/>
              <a:cs typeface="Arial" panose="020B0604020202020204" pitchFamily="34" charset="0"/>
            </a:endParaRPr>
          </a:p>
        </p:txBody>
      </p:sp>
      <p:sp>
        <p:nvSpPr>
          <p:cNvPr id="3" name="Title 2"/>
          <p:cNvSpPr>
            <a:spLocks noGrp="1"/>
          </p:cNvSpPr>
          <p:nvPr>
            <p:ph type="title"/>
          </p:nvPr>
        </p:nvSpPr>
        <p:spPr>
          <a:noFill/>
          <a:ln>
            <a:noFill/>
          </a:ln>
        </p:spPr>
        <p:txBody>
          <a:bodyPr anchor="ctr"/>
          <a:lstStyle/>
          <a:p>
            <a:r>
              <a:rPr lang="en-IN" dirty="0">
                <a:solidFill>
                  <a:schemeClr val="bg1"/>
                </a:solidFill>
                <a:latin typeface="Arial" panose="020B0604020202020204" pitchFamily="34" charset="0"/>
                <a:cs typeface="Arial" panose="020B0604020202020204" pitchFamily="34" charset="0"/>
              </a:rPr>
              <a:t>RENAME Table</a:t>
            </a:r>
            <a:endParaRPr lang="en-US" dirty="0">
              <a:solidFill>
                <a:schemeClr val="bg1"/>
              </a:solidFill>
              <a:latin typeface="Arial" panose="020B0604020202020204" pitchFamily="34" charset="0"/>
              <a:cs typeface="Arial" panose="020B0604020202020204" pitchFamily="34" charset="0"/>
            </a:endParaRPr>
          </a:p>
        </p:txBody>
      </p:sp>
      <p:sp>
        <p:nvSpPr>
          <p:cNvPr id="10" name="Slide Number Placeholder 18"/>
          <p:cNvSpPr txBox="1">
            <a:spLocks/>
          </p:cNvSpPr>
          <p:nvPr/>
        </p:nvSpPr>
        <p:spPr>
          <a:xfrm>
            <a:off x="8712467" y="64770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44</a:t>
            </a:r>
          </a:p>
        </p:txBody>
      </p:sp>
    </p:spTree>
    <p:extLst>
      <p:ext uri="{BB962C8B-B14F-4D97-AF65-F5344CB8AC3E}">
        <p14:creationId xmlns:p14="http://schemas.microsoft.com/office/powerpoint/2010/main" val="143660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fade">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fade">
                                      <p:cBhvr>
                                        <p:cTn id="27" dur="500"/>
                                        <p:tgtEl>
                                          <p:spTgt spid="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7" end="7"/>
                                            </p:txEl>
                                          </p:spTgt>
                                        </p:tgtEl>
                                        <p:attrNameLst>
                                          <p:attrName>style.visibility</p:attrName>
                                        </p:attrNameLst>
                                      </p:cBhvr>
                                      <p:to>
                                        <p:strVal val="visible"/>
                                      </p:to>
                                    </p:set>
                                    <p:animEffect transition="in" filter="fade">
                                      <p:cBhvr>
                                        <p:cTn id="32" dur="500"/>
                                        <p:tgtEl>
                                          <p:spTgt spid="6">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8" end="8"/>
                                            </p:txEl>
                                          </p:spTgt>
                                        </p:tgtEl>
                                        <p:attrNameLst>
                                          <p:attrName>style.visibility</p:attrName>
                                        </p:attrNameLst>
                                      </p:cBhvr>
                                      <p:to>
                                        <p:strVal val="visible"/>
                                      </p:to>
                                    </p:set>
                                    <p:animEffect transition="in" filter="fade">
                                      <p:cBhvr>
                                        <p:cTn id="37" dur="500"/>
                                        <p:tgtEl>
                                          <p:spTgt spid="6">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9" end="9"/>
                                            </p:txEl>
                                          </p:spTgt>
                                        </p:tgtEl>
                                        <p:attrNameLst>
                                          <p:attrName>style.visibility</p:attrName>
                                        </p:attrNameLst>
                                      </p:cBhvr>
                                      <p:to>
                                        <p:strVal val="visible"/>
                                      </p:to>
                                    </p:set>
                                    <p:animEffect transition="in" filter="fade">
                                      <p:cBhvr>
                                        <p:cTn id="42" dur="500"/>
                                        <p:tgtEl>
                                          <p:spTgt spid="6">
                                            <p:txEl>
                                              <p:pRg st="9" end="9"/>
                                            </p:txEl>
                                          </p:spTgt>
                                        </p:tgtEl>
                                      </p:cBhvr>
                                    </p:animEffec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6">
                                            <p:txEl>
                                              <p:pRg st="20" end="20"/>
                                            </p:txEl>
                                          </p:spTgt>
                                        </p:tgtEl>
                                        <p:attrNameLst>
                                          <p:attrName>style.visibility</p:attrName>
                                        </p:attrNameLst>
                                      </p:cBhvr>
                                      <p:to>
                                        <p:strVal val="visible"/>
                                      </p:to>
                                    </p:set>
                                    <p:animEffect transition="in" filter="fade">
                                      <p:cBhvr>
                                        <p:cTn id="46" dur="500"/>
                                        <p:tgtEl>
                                          <p:spTgt spid="6">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p:cNvSpPr>
            <a:spLocks noGrp="1"/>
          </p:cNvSpPr>
          <p:nvPr>
            <p:ph idx="1"/>
          </p:nvPr>
        </p:nvSpPr>
        <p:spPr/>
        <p:txBody>
          <a:bodyPr>
            <a:noAutofit/>
          </a:bodyPr>
          <a:lstStyle/>
          <a:p>
            <a:pPr marL="365760" indent="-365760">
              <a:lnSpc>
                <a:spcPct val="120000"/>
              </a:lnSpc>
            </a:pPr>
            <a:endParaRPr lang="en-US" sz="2000" dirty="0">
              <a:solidFill>
                <a:schemeClr val="bg1"/>
              </a:solidFill>
              <a:latin typeface="Arial" panose="020B0604020202020204" pitchFamily="34" charset="0"/>
              <a:cs typeface="Arial" panose="020B0604020202020204" pitchFamily="34" charset="0"/>
            </a:endParaRPr>
          </a:p>
          <a:p>
            <a:pPr marL="365760" indent="-365760">
              <a:lnSpc>
                <a:spcPct val="120000"/>
              </a:lnSpc>
            </a:pPr>
            <a:endParaRPr lang="en-IN" sz="2000" dirty="0">
              <a:solidFill>
                <a:schemeClr val="bg1"/>
              </a:solidFill>
              <a:latin typeface="Arial" panose="020B0604020202020204" pitchFamily="34" charset="0"/>
              <a:cs typeface="Arial" panose="020B0604020202020204" pitchFamily="34" charset="0"/>
            </a:endParaRPr>
          </a:p>
          <a:p>
            <a:pPr marL="365760" indent="-365760">
              <a:lnSpc>
                <a:spcPct val="120000"/>
              </a:lnSpc>
            </a:pPr>
            <a:endParaRPr lang="en-IN" sz="2000" dirty="0">
              <a:solidFill>
                <a:schemeClr val="bg1"/>
              </a:solidFill>
              <a:latin typeface="Arial" panose="020B0604020202020204" pitchFamily="34" charset="0"/>
              <a:cs typeface="Arial" panose="020B0604020202020204" pitchFamily="34" charset="0"/>
            </a:endParaRPr>
          </a:p>
          <a:p>
            <a:pPr marL="365760" indent="-365760">
              <a:lnSpc>
                <a:spcPct val="120000"/>
              </a:lnSpc>
              <a:spcBef>
                <a:spcPts val="2400"/>
              </a:spcBef>
            </a:pPr>
            <a:endParaRPr lang="en-IN" dirty="0">
              <a:solidFill>
                <a:schemeClr val="bg1"/>
              </a:solidFill>
              <a:latin typeface="Arial" panose="020B0604020202020204" pitchFamily="34" charset="0"/>
              <a:cs typeface="Arial" panose="020B0604020202020204" pitchFamily="34" charset="0"/>
            </a:endParaRPr>
          </a:p>
          <a:p>
            <a:pPr marL="365760" indent="-365760">
              <a:lnSpc>
                <a:spcPct val="120000"/>
              </a:lnSpc>
              <a:spcBef>
                <a:spcPts val="2400"/>
              </a:spcBef>
            </a:pPr>
            <a:endParaRPr lang="en-IN" dirty="0">
              <a:solidFill>
                <a:schemeClr val="bg1"/>
              </a:solidFill>
              <a:latin typeface="Arial" panose="020B0604020202020204" pitchFamily="34" charset="0"/>
              <a:cs typeface="Arial" panose="020B0604020202020204" pitchFamily="34" charset="0"/>
            </a:endParaRPr>
          </a:p>
          <a:p>
            <a:pPr indent="-365760">
              <a:lnSpc>
                <a:spcPct val="120000"/>
              </a:lnSpc>
            </a:pPr>
            <a:endParaRPr lang="en-IN" dirty="0">
              <a:solidFill>
                <a:schemeClr val="bg1"/>
              </a:solidFill>
              <a:latin typeface="Arial" panose="020B0604020202020204" pitchFamily="34" charset="0"/>
              <a:cs typeface="Arial" panose="020B0604020202020204" pitchFamily="34" charset="0"/>
            </a:endParaRPr>
          </a:p>
          <a:p>
            <a:endParaRPr lang="en-US" dirty="0">
              <a:solidFill>
                <a:schemeClr val="bg1"/>
              </a:solidFill>
              <a:latin typeface="Arial" panose="020B0604020202020204" pitchFamily="34" charset="0"/>
              <a:cs typeface="Arial" panose="020B0604020202020204" pitchFamily="34" charset="0"/>
            </a:endParaRPr>
          </a:p>
          <a:p>
            <a:pPr marL="0" indent="0">
              <a:buNone/>
            </a:pPr>
            <a:r>
              <a:rPr lang="en-US" dirty="0">
                <a:solidFill>
                  <a:schemeClr val="bg1"/>
                </a:solidFill>
                <a:latin typeface="Arial" panose="020B0604020202020204" pitchFamily="34" charset="0"/>
                <a:cs typeface="Arial" panose="020B0604020202020204" pitchFamily="34" charset="0"/>
              </a:rPr>
              <a:t>	</a:t>
            </a:r>
            <a:endParaRPr lang="en-IN" dirty="0">
              <a:solidFill>
                <a:schemeClr val="bg1"/>
              </a:solidFill>
              <a:latin typeface="Arial" panose="020B0604020202020204" pitchFamily="34" charset="0"/>
              <a:cs typeface="Arial" panose="020B0604020202020204" pitchFamily="34" charset="0"/>
            </a:endParaRPr>
          </a:p>
          <a:p>
            <a:endParaRPr lang="en-IN" dirty="0">
              <a:solidFill>
                <a:schemeClr val="bg1"/>
              </a:solidFill>
              <a:latin typeface="Arial" panose="020B0604020202020204" pitchFamily="34" charset="0"/>
              <a:cs typeface="Arial" panose="020B0604020202020204" pitchFamily="34" charset="0"/>
            </a:endParaRPr>
          </a:p>
        </p:txBody>
      </p:sp>
      <p:sp>
        <p:nvSpPr>
          <p:cNvPr id="3" name="Title 2"/>
          <p:cNvSpPr>
            <a:spLocks noGrp="1"/>
          </p:cNvSpPr>
          <p:nvPr>
            <p:ph type="title"/>
          </p:nvPr>
        </p:nvSpPr>
        <p:spPr>
          <a:noFill/>
          <a:ln>
            <a:noFill/>
          </a:ln>
        </p:spPr>
        <p:txBody>
          <a:bodyPr anchor="ctr"/>
          <a:lstStyle/>
          <a:p>
            <a:r>
              <a:rPr lang="en-IN" dirty="0">
                <a:solidFill>
                  <a:schemeClr val="bg1"/>
                </a:solidFill>
                <a:latin typeface="Arial" panose="020B0604020202020204" pitchFamily="34" charset="0"/>
                <a:cs typeface="Arial" panose="020B0604020202020204" pitchFamily="34" charset="0"/>
              </a:rPr>
              <a:t>RENAME Table</a:t>
            </a:r>
            <a:endParaRPr lang="en-US" dirty="0">
              <a:solidFill>
                <a:schemeClr val="bg1"/>
              </a:solidFill>
              <a:latin typeface="Arial" panose="020B0604020202020204" pitchFamily="34" charset="0"/>
              <a:cs typeface="Arial" panose="020B0604020202020204" pitchFamily="34" charset="0"/>
            </a:endParaRPr>
          </a:p>
        </p:txBody>
      </p:sp>
      <p:sp>
        <p:nvSpPr>
          <p:cNvPr id="5" name="TextBox 4"/>
          <p:cNvSpPr txBox="1"/>
          <p:nvPr/>
        </p:nvSpPr>
        <p:spPr>
          <a:xfrm>
            <a:off x="330467" y="1181179"/>
            <a:ext cx="8127733" cy="2954655"/>
          </a:xfrm>
          <a:prstGeom prst="rect">
            <a:avLst/>
          </a:prstGeom>
          <a:noFill/>
        </p:spPr>
        <p:txBody>
          <a:bodyPr wrap="square" rtlCol="0">
            <a:spAutoFit/>
          </a:bodyPr>
          <a:lstStyle/>
          <a:p>
            <a:pPr marL="285750" indent="-285750">
              <a:buFont typeface="Arial" pitchFamily="34" charset="0"/>
              <a:buChar char="•"/>
            </a:pPr>
            <a:r>
              <a:rPr lang="en-IN" sz="2000" dirty="0">
                <a:solidFill>
                  <a:schemeClr val="bg1"/>
                </a:solidFill>
              </a:rPr>
              <a:t>Rename more than one table</a:t>
            </a:r>
          </a:p>
          <a:p>
            <a:pPr marL="285750" indent="-285750">
              <a:buFont typeface="Arial" pitchFamily="34" charset="0"/>
              <a:buChar char="•"/>
            </a:pPr>
            <a:r>
              <a:rPr lang="en-IN" sz="2000" dirty="0">
                <a:solidFill>
                  <a:schemeClr val="bg1"/>
                </a:solidFill>
              </a:rPr>
              <a:t>Renaming operations are done from left to right.</a:t>
            </a:r>
          </a:p>
          <a:p>
            <a:pPr marL="285750" indent="-285750">
              <a:buFont typeface="Arial" pitchFamily="34" charset="0"/>
              <a:buChar char="•"/>
            </a:pPr>
            <a:endParaRPr lang="en-IN" sz="2000" dirty="0">
              <a:solidFill>
                <a:schemeClr val="bg1"/>
              </a:solidFill>
            </a:endParaRPr>
          </a:p>
          <a:p>
            <a:pPr marL="285750" indent="-285750">
              <a:buFont typeface="Arial" pitchFamily="34" charset="0"/>
              <a:buChar char="•"/>
            </a:pPr>
            <a:endParaRPr lang="en-IN" sz="2000" dirty="0">
              <a:solidFill>
                <a:schemeClr val="bg1"/>
              </a:solidFill>
            </a:endParaRPr>
          </a:p>
          <a:p>
            <a:r>
              <a:rPr lang="en-IN" sz="2000" dirty="0">
                <a:solidFill>
                  <a:schemeClr val="bg1"/>
                </a:solidFill>
              </a:rPr>
              <a:t>Query: swap two table names</a:t>
            </a:r>
          </a:p>
          <a:p>
            <a:endParaRPr lang="en-IN" sz="2000" dirty="0">
              <a:solidFill>
                <a:schemeClr val="bg1"/>
              </a:solidFill>
            </a:endParaRPr>
          </a:p>
          <a:p>
            <a:r>
              <a:rPr lang="en-IN" sz="2200" dirty="0">
                <a:solidFill>
                  <a:schemeClr val="accent4">
                    <a:lumMod val="60000"/>
                    <a:lumOff val="40000"/>
                  </a:schemeClr>
                </a:solidFill>
                <a:latin typeface="Arial" panose="020B0604020202020204" pitchFamily="34" charset="0"/>
              </a:rPr>
              <a:t>RENAME TABLE </a:t>
            </a:r>
            <a:r>
              <a:rPr lang="en-IN" sz="2200" dirty="0" err="1">
                <a:solidFill>
                  <a:schemeClr val="accent6"/>
                </a:solidFill>
                <a:latin typeface="Arial" panose="020B0604020202020204" pitchFamily="34" charset="0"/>
              </a:rPr>
              <a:t>old_table</a:t>
            </a:r>
            <a:r>
              <a:rPr lang="en-IN" sz="2000" dirty="0">
                <a:solidFill>
                  <a:schemeClr val="bg1"/>
                </a:solidFill>
              </a:rPr>
              <a:t> </a:t>
            </a:r>
            <a:r>
              <a:rPr lang="en-IN" sz="2200" dirty="0">
                <a:solidFill>
                  <a:schemeClr val="accent4">
                    <a:lumMod val="60000"/>
                    <a:lumOff val="40000"/>
                  </a:schemeClr>
                </a:solidFill>
                <a:latin typeface="Arial" panose="020B0604020202020204" pitchFamily="34" charset="0"/>
              </a:rPr>
              <a:t>TO</a:t>
            </a:r>
            <a:r>
              <a:rPr lang="en-IN" sz="2000" dirty="0">
                <a:solidFill>
                  <a:schemeClr val="bg1"/>
                </a:solidFill>
              </a:rPr>
              <a:t> </a:t>
            </a:r>
            <a:r>
              <a:rPr lang="en-IN" sz="2200" dirty="0" err="1">
                <a:solidFill>
                  <a:schemeClr val="accent6"/>
                </a:solidFill>
                <a:latin typeface="Arial" panose="020B0604020202020204" pitchFamily="34" charset="0"/>
              </a:rPr>
              <a:t>tmp_table</a:t>
            </a:r>
            <a:r>
              <a:rPr lang="en-IN" sz="2200" dirty="0">
                <a:solidFill>
                  <a:schemeClr val="accent6"/>
                </a:solidFill>
                <a:latin typeface="Arial" panose="020B0604020202020204" pitchFamily="34" charset="0"/>
              </a:rPr>
              <a:t>,</a:t>
            </a:r>
          </a:p>
          <a:p>
            <a:r>
              <a:rPr lang="en-IN" sz="2000" dirty="0">
                <a:solidFill>
                  <a:schemeClr val="bg1"/>
                </a:solidFill>
              </a:rPr>
              <a:t>		</a:t>
            </a:r>
            <a:r>
              <a:rPr lang="en-IN" sz="2200" dirty="0">
                <a:solidFill>
                  <a:schemeClr val="accent6"/>
                </a:solidFill>
                <a:latin typeface="Arial" panose="020B0604020202020204" pitchFamily="34" charset="0"/>
              </a:rPr>
              <a:t>     </a:t>
            </a:r>
            <a:r>
              <a:rPr lang="en-IN" sz="2200" dirty="0" err="1">
                <a:solidFill>
                  <a:schemeClr val="accent6"/>
                </a:solidFill>
                <a:latin typeface="Arial" panose="020B0604020202020204" pitchFamily="34" charset="0"/>
              </a:rPr>
              <a:t>new_table</a:t>
            </a:r>
            <a:r>
              <a:rPr lang="en-IN" sz="2200" dirty="0">
                <a:solidFill>
                  <a:schemeClr val="accent6"/>
                </a:solidFill>
                <a:latin typeface="Arial" panose="020B0604020202020204" pitchFamily="34" charset="0"/>
              </a:rPr>
              <a:t> </a:t>
            </a:r>
            <a:r>
              <a:rPr lang="en-IN" sz="2200" dirty="0">
                <a:solidFill>
                  <a:schemeClr val="accent4">
                    <a:lumMod val="60000"/>
                    <a:lumOff val="40000"/>
                  </a:schemeClr>
                </a:solidFill>
                <a:latin typeface="Arial" panose="020B0604020202020204" pitchFamily="34" charset="0"/>
              </a:rPr>
              <a:t>TO</a:t>
            </a:r>
            <a:r>
              <a:rPr lang="en-IN" sz="2200" dirty="0">
                <a:solidFill>
                  <a:schemeClr val="accent6"/>
                </a:solidFill>
                <a:latin typeface="Arial" panose="020B0604020202020204" pitchFamily="34" charset="0"/>
              </a:rPr>
              <a:t> </a:t>
            </a:r>
            <a:r>
              <a:rPr lang="en-IN" sz="2200" dirty="0" err="1">
                <a:solidFill>
                  <a:schemeClr val="accent6"/>
                </a:solidFill>
                <a:latin typeface="Arial" panose="020B0604020202020204" pitchFamily="34" charset="0"/>
              </a:rPr>
              <a:t>old_table</a:t>
            </a:r>
            <a:r>
              <a:rPr lang="en-IN" sz="2200" dirty="0">
                <a:solidFill>
                  <a:schemeClr val="accent6"/>
                </a:solidFill>
                <a:latin typeface="Arial" panose="020B0604020202020204" pitchFamily="34" charset="0"/>
              </a:rPr>
              <a:t>,</a:t>
            </a:r>
          </a:p>
          <a:p>
            <a:r>
              <a:rPr lang="en-IN" sz="2200" dirty="0">
                <a:solidFill>
                  <a:schemeClr val="accent6"/>
                </a:solidFill>
                <a:latin typeface="Arial" panose="020B0604020202020204" pitchFamily="34" charset="0"/>
              </a:rPr>
              <a:t>		     </a:t>
            </a:r>
            <a:r>
              <a:rPr lang="en-IN" sz="2200" dirty="0" err="1">
                <a:solidFill>
                  <a:schemeClr val="accent6"/>
                </a:solidFill>
                <a:latin typeface="Arial" panose="020B0604020202020204" pitchFamily="34" charset="0"/>
              </a:rPr>
              <a:t>tmp_table</a:t>
            </a:r>
            <a:r>
              <a:rPr lang="en-IN" sz="2200" dirty="0">
                <a:solidFill>
                  <a:schemeClr val="accent6"/>
                </a:solidFill>
                <a:latin typeface="Arial" panose="020B0604020202020204" pitchFamily="34" charset="0"/>
              </a:rPr>
              <a:t> </a:t>
            </a:r>
            <a:r>
              <a:rPr lang="en-IN" sz="2200" dirty="0">
                <a:solidFill>
                  <a:schemeClr val="accent4">
                    <a:lumMod val="60000"/>
                    <a:lumOff val="40000"/>
                  </a:schemeClr>
                </a:solidFill>
                <a:latin typeface="Arial" panose="020B0604020202020204" pitchFamily="34" charset="0"/>
              </a:rPr>
              <a:t>TO </a:t>
            </a:r>
            <a:r>
              <a:rPr lang="en-IN" sz="2200" dirty="0" err="1">
                <a:solidFill>
                  <a:schemeClr val="accent6"/>
                </a:solidFill>
                <a:latin typeface="Arial" panose="020B0604020202020204" pitchFamily="34" charset="0"/>
              </a:rPr>
              <a:t>new_table</a:t>
            </a:r>
            <a:r>
              <a:rPr lang="en-IN" sz="2200" dirty="0">
                <a:solidFill>
                  <a:schemeClr val="accent6"/>
                </a:solidFill>
                <a:latin typeface="Arial" panose="020B0604020202020204" pitchFamily="34" charset="0"/>
              </a:rPr>
              <a:t>;</a:t>
            </a:r>
          </a:p>
        </p:txBody>
      </p:sp>
      <p:sp>
        <p:nvSpPr>
          <p:cNvPr id="10" name="Slide Number Placeholder 18"/>
          <p:cNvSpPr txBox="1">
            <a:spLocks/>
          </p:cNvSpPr>
          <p:nvPr/>
        </p:nvSpPr>
        <p:spPr>
          <a:xfrm>
            <a:off x="8712467" y="64770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44</a:t>
            </a:r>
          </a:p>
        </p:txBody>
      </p:sp>
    </p:spTree>
    <p:extLst>
      <p:ext uri="{BB962C8B-B14F-4D97-AF65-F5344CB8AC3E}">
        <p14:creationId xmlns:p14="http://schemas.microsoft.com/office/powerpoint/2010/main" val="812073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fade">
                                      <p:cBhvr>
                                        <p:cTn id="27" dur="500"/>
                                        <p:tgtEl>
                                          <p:spTgt spid="5">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8" end="8"/>
                                            </p:txEl>
                                          </p:spTgt>
                                        </p:tgtEl>
                                        <p:attrNameLst>
                                          <p:attrName>style.visibility</p:attrName>
                                        </p:attrNameLst>
                                      </p:cBhvr>
                                      <p:to>
                                        <p:strVal val="visible"/>
                                      </p:to>
                                    </p:set>
                                    <p:animEffect transition="in" filter="fade">
                                      <p:cBhvr>
                                        <p:cTn id="32"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p:cNvSpPr>
            <a:spLocks noGrp="1"/>
          </p:cNvSpPr>
          <p:nvPr>
            <p:ph idx="1"/>
          </p:nvPr>
        </p:nvSpPr>
        <p:spPr/>
        <p:txBody>
          <a:bodyPr>
            <a:noAutofit/>
          </a:bodyPr>
          <a:lstStyle/>
          <a:p>
            <a:pPr marL="365760" indent="-365760">
              <a:lnSpc>
                <a:spcPct val="120000"/>
              </a:lnSpc>
              <a:spcBef>
                <a:spcPts val="2400"/>
              </a:spcBef>
            </a:pPr>
            <a:endParaRPr lang="en-IN" dirty="0">
              <a:solidFill>
                <a:schemeClr val="bg1"/>
              </a:solidFill>
              <a:latin typeface="Arial" panose="020B0604020202020204" pitchFamily="34" charset="0"/>
              <a:cs typeface="Arial" panose="020B0604020202020204" pitchFamily="34" charset="0"/>
            </a:endParaRPr>
          </a:p>
          <a:p>
            <a:pPr indent="-365760">
              <a:lnSpc>
                <a:spcPct val="120000"/>
              </a:lnSpc>
            </a:pPr>
            <a:endParaRPr lang="en-IN" dirty="0">
              <a:solidFill>
                <a:schemeClr val="bg1"/>
              </a:solidFill>
              <a:latin typeface="Arial" panose="020B0604020202020204" pitchFamily="34" charset="0"/>
              <a:cs typeface="Arial" panose="020B0604020202020204" pitchFamily="34" charset="0"/>
            </a:endParaRPr>
          </a:p>
          <a:p>
            <a:endParaRPr lang="en-US" dirty="0">
              <a:solidFill>
                <a:schemeClr val="bg1"/>
              </a:solidFill>
              <a:latin typeface="Arial" panose="020B0604020202020204" pitchFamily="34" charset="0"/>
              <a:cs typeface="Arial" panose="020B0604020202020204" pitchFamily="34" charset="0"/>
            </a:endParaRPr>
          </a:p>
          <a:p>
            <a:pPr marL="0" indent="0">
              <a:buNone/>
            </a:pPr>
            <a:r>
              <a:rPr lang="en-US" dirty="0">
                <a:solidFill>
                  <a:schemeClr val="bg1"/>
                </a:solidFill>
                <a:latin typeface="Arial" panose="020B0604020202020204" pitchFamily="34" charset="0"/>
                <a:cs typeface="Arial" panose="020B0604020202020204" pitchFamily="34" charset="0"/>
              </a:rPr>
              <a:t>	</a:t>
            </a:r>
            <a:endParaRPr lang="en-IN" dirty="0">
              <a:solidFill>
                <a:schemeClr val="bg1"/>
              </a:solidFill>
              <a:latin typeface="Arial" panose="020B0604020202020204" pitchFamily="34" charset="0"/>
              <a:cs typeface="Arial" panose="020B0604020202020204" pitchFamily="34" charset="0"/>
            </a:endParaRPr>
          </a:p>
          <a:p>
            <a:endParaRPr lang="en-IN" dirty="0">
              <a:solidFill>
                <a:schemeClr val="bg1"/>
              </a:solidFill>
              <a:latin typeface="Arial" panose="020B0604020202020204" pitchFamily="34" charset="0"/>
              <a:cs typeface="Arial" panose="020B0604020202020204" pitchFamily="34" charset="0"/>
            </a:endParaRPr>
          </a:p>
        </p:txBody>
      </p:sp>
      <p:sp>
        <p:nvSpPr>
          <p:cNvPr id="3" name="Title 2"/>
          <p:cNvSpPr>
            <a:spLocks noGrp="1"/>
          </p:cNvSpPr>
          <p:nvPr>
            <p:ph type="title"/>
          </p:nvPr>
        </p:nvSpPr>
        <p:spPr>
          <a:noFill/>
          <a:ln>
            <a:noFill/>
          </a:ln>
        </p:spPr>
        <p:txBody>
          <a:bodyPr anchor="ctr"/>
          <a:lstStyle/>
          <a:p>
            <a:r>
              <a:rPr lang="en-IN" dirty="0">
                <a:solidFill>
                  <a:schemeClr val="bg1"/>
                </a:solidFill>
                <a:latin typeface="Arial" panose="020B0604020202020204" pitchFamily="34" charset="0"/>
                <a:cs typeface="Arial" panose="020B0604020202020204" pitchFamily="34" charset="0"/>
              </a:rPr>
              <a:t>RENAME Table</a:t>
            </a:r>
            <a:endParaRPr lang="en-US" dirty="0">
              <a:solidFill>
                <a:schemeClr val="bg1"/>
              </a:solidFill>
              <a:latin typeface="Arial" panose="020B0604020202020204" pitchFamily="34" charset="0"/>
              <a:cs typeface="Arial" panose="020B0604020202020204" pitchFamily="34" charset="0"/>
            </a:endParaRPr>
          </a:p>
        </p:txBody>
      </p:sp>
      <p:sp>
        <p:nvSpPr>
          <p:cNvPr id="9" name="TextBox 8"/>
          <p:cNvSpPr txBox="1"/>
          <p:nvPr/>
        </p:nvSpPr>
        <p:spPr>
          <a:xfrm>
            <a:off x="330467" y="1295400"/>
            <a:ext cx="8382000" cy="1323439"/>
          </a:xfrm>
          <a:prstGeom prst="rect">
            <a:avLst/>
          </a:prstGeom>
          <a:noFill/>
        </p:spPr>
        <p:txBody>
          <a:bodyPr wrap="square" rtlCol="0">
            <a:spAutoFit/>
          </a:bodyPr>
          <a:lstStyle/>
          <a:p>
            <a:pPr>
              <a:spcBef>
                <a:spcPts val="2400"/>
              </a:spcBef>
            </a:pPr>
            <a:r>
              <a:rPr lang="en-IN" sz="2000" dirty="0">
                <a:solidFill>
                  <a:schemeClr val="bg1"/>
                </a:solidFill>
              </a:rPr>
              <a:t>Move table from one database to another</a:t>
            </a:r>
          </a:p>
          <a:p>
            <a:pPr marL="287338" indent="-287338">
              <a:spcBef>
                <a:spcPts val="2400"/>
              </a:spcBef>
              <a:buFont typeface="Arial" pitchFamily="34" charset="0"/>
              <a:buChar char="•"/>
            </a:pPr>
            <a:r>
              <a:rPr lang="en-IN" sz="2000" dirty="0">
                <a:solidFill>
                  <a:schemeClr val="bg1"/>
                </a:solidFill>
              </a:rPr>
              <a:t>As long as two databases are on the same file system, you can use RENAME TABLE to move a table from one database to another: </a:t>
            </a:r>
          </a:p>
        </p:txBody>
      </p:sp>
      <p:sp>
        <p:nvSpPr>
          <p:cNvPr id="10" name="Slide Number Placeholder 18"/>
          <p:cNvSpPr txBox="1">
            <a:spLocks/>
          </p:cNvSpPr>
          <p:nvPr/>
        </p:nvSpPr>
        <p:spPr>
          <a:xfrm>
            <a:off x="8712467" y="64770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44</a:t>
            </a:r>
          </a:p>
        </p:txBody>
      </p:sp>
      <p:sp>
        <p:nvSpPr>
          <p:cNvPr id="4" name="Rectangle 3"/>
          <p:cNvSpPr/>
          <p:nvPr/>
        </p:nvSpPr>
        <p:spPr>
          <a:xfrm>
            <a:off x="330468" y="3581399"/>
            <a:ext cx="8127732" cy="1015663"/>
          </a:xfrm>
          <a:prstGeom prst="rect">
            <a:avLst/>
          </a:prstGeom>
        </p:spPr>
        <p:txBody>
          <a:bodyPr wrap="square">
            <a:spAutoFit/>
          </a:bodyPr>
          <a:lstStyle/>
          <a:p>
            <a:r>
              <a:rPr lang="en-IN" sz="2200" dirty="0">
                <a:solidFill>
                  <a:schemeClr val="bg1"/>
                </a:solidFill>
              </a:rPr>
              <a:t>Query:</a:t>
            </a:r>
          </a:p>
          <a:p>
            <a:endParaRPr lang="en-IN" sz="1600" dirty="0">
              <a:solidFill>
                <a:schemeClr val="bg1"/>
              </a:solidFill>
            </a:endParaRPr>
          </a:p>
          <a:p>
            <a:r>
              <a:rPr lang="en-IN" sz="2200" dirty="0">
                <a:solidFill>
                  <a:schemeClr val="accent4">
                    <a:lumMod val="60000"/>
                    <a:lumOff val="40000"/>
                  </a:schemeClr>
                </a:solidFill>
                <a:latin typeface="Arial" panose="020B0604020202020204" pitchFamily="34" charset="0"/>
              </a:rPr>
              <a:t>RENAME TABLE </a:t>
            </a:r>
            <a:r>
              <a:rPr lang="en-IN" sz="2200" dirty="0" err="1">
                <a:solidFill>
                  <a:schemeClr val="accent6"/>
                </a:solidFill>
                <a:latin typeface="Arial" panose="020B0604020202020204" pitchFamily="34" charset="0"/>
              </a:rPr>
              <a:t>current_db.tbl_table</a:t>
            </a:r>
            <a:r>
              <a:rPr lang="en-IN" sz="2200" dirty="0">
                <a:solidFill>
                  <a:schemeClr val="bg1"/>
                </a:solidFill>
              </a:rPr>
              <a:t> </a:t>
            </a:r>
            <a:r>
              <a:rPr lang="en-IN" sz="2200" dirty="0">
                <a:solidFill>
                  <a:schemeClr val="accent4">
                    <a:lumMod val="60000"/>
                    <a:lumOff val="40000"/>
                  </a:schemeClr>
                </a:solidFill>
                <a:latin typeface="Arial" panose="020B0604020202020204" pitchFamily="34" charset="0"/>
              </a:rPr>
              <a:t>TO</a:t>
            </a:r>
            <a:r>
              <a:rPr lang="en-IN" sz="2200" dirty="0">
                <a:solidFill>
                  <a:schemeClr val="bg1"/>
                </a:solidFill>
              </a:rPr>
              <a:t> </a:t>
            </a:r>
            <a:r>
              <a:rPr lang="en-IN" sz="2200" dirty="0" err="1">
                <a:solidFill>
                  <a:schemeClr val="accent6"/>
                </a:solidFill>
                <a:latin typeface="Arial" panose="020B0604020202020204" pitchFamily="34" charset="0"/>
              </a:rPr>
              <a:t>other_db.tbl_table</a:t>
            </a:r>
            <a:endParaRPr lang="en-US" sz="2200" dirty="0">
              <a:solidFill>
                <a:schemeClr val="accent6"/>
              </a:solidFill>
              <a:latin typeface="Arial" panose="020B0604020202020204" pitchFamily="34" charset="0"/>
            </a:endParaRPr>
          </a:p>
        </p:txBody>
      </p:sp>
    </p:spTree>
    <p:extLst>
      <p:ext uri="{BB962C8B-B14F-4D97-AF65-F5344CB8AC3E}">
        <p14:creationId xmlns:p14="http://schemas.microsoft.com/office/powerpoint/2010/main" val="485699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fade">
                                      <p:cBhvr>
                                        <p:cTn id="7" dur="500"/>
                                        <p:tgtEl>
                                          <p:spTgt spid="6">
                                            <p:txEl>
                                              <p:pRg st="3" end="3"/>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a:t>DROP, TRUNCATE Statement</a:t>
            </a:r>
          </a:p>
        </p:txBody>
      </p:sp>
    </p:spTree>
    <p:extLst>
      <p:ext uri="{BB962C8B-B14F-4D97-AF65-F5344CB8AC3E}">
        <p14:creationId xmlns:p14="http://schemas.microsoft.com/office/powerpoint/2010/main" val="26839619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p:cNvSpPr>
            <a:spLocks noGrp="1"/>
          </p:cNvSpPr>
          <p:nvPr>
            <p:ph idx="1"/>
          </p:nvPr>
        </p:nvSpPr>
        <p:spPr/>
        <p:txBody>
          <a:bodyPr/>
          <a:lstStyle/>
          <a:p>
            <a:pPr lvl="1">
              <a:spcBef>
                <a:spcPts val="0"/>
              </a:spcBef>
              <a:buFont typeface="Arial" panose="020B0604020202020204" pitchFamily="34" charset="0"/>
              <a:buChar char="•"/>
            </a:pPr>
            <a:r>
              <a:rPr lang="en-IN" sz="2200" dirty="0">
                <a:solidFill>
                  <a:schemeClr val="bg1"/>
                </a:solidFill>
                <a:latin typeface="Arial" panose="020B0604020202020204" pitchFamily="34" charset="0"/>
                <a:cs typeface="Arial" panose="020B0604020202020204" pitchFamily="34" charset="0"/>
              </a:rPr>
              <a:t>Removes one or more tables. </a:t>
            </a:r>
          </a:p>
          <a:p>
            <a:pPr lvl="1">
              <a:spcBef>
                <a:spcPts val="0"/>
              </a:spcBef>
              <a:buFont typeface="Arial" panose="020B0604020202020204" pitchFamily="34" charset="0"/>
              <a:buChar char="•"/>
            </a:pPr>
            <a:r>
              <a:rPr lang="en-IN" sz="2200" dirty="0">
                <a:solidFill>
                  <a:schemeClr val="bg1"/>
                </a:solidFill>
                <a:latin typeface="Arial" panose="020B0604020202020204" pitchFamily="34" charset="0"/>
                <a:cs typeface="Arial" panose="020B0604020202020204" pitchFamily="34" charset="0"/>
              </a:rPr>
              <a:t>Require DROP privilege for each table.</a:t>
            </a:r>
          </a:p>
          <a:p>
            <a:pPr lvl="1">
              <a:spcBef>
                <a:spcPts val="0"/>
              </a:spcBef>
              <a:buFont typeface="Arial" panose="020B0604020202020204" pitchFamily="34" charset="0"/>
              <a:buChar char="•"/>
            </a:pPr>
            <a:r>
              <a:rPr lang="en-US" sz="2200" dirty="0">
                <a:solidFill>
                  <a:schemeClr val="bg1"/>
                </a:solidFill>
                <a:latin typeface="Arial" panose="020B0604020202020204" pitchFamily="34" charset="0"/>
                <a:cs typeface="Arial" panose="020B0604020202020204" pitchFamily="34" charset="0"/>
              </a:rPr>
              <a:t>All table data and the table definition are removed when the table is dropped.</a:t>
            </a:r>
          </a:p>
          <a:p>
            <a:pPr marL="822325" lvl="1" indent="-365125">
              <a:spcBef>
                <a:spcPts val="0"/>
              </a:spcBef>
            </a:pPr>
            <a:endParaRPr lang="en-IN" sz="2000" dirty="0">
              <a:solidFill>
                <a:schemeClr val="bg1"/>
              </a:solidFill>
              <a:latin typeface="Arial" panose="020B0604020202020204" pitchFamily="34" charset="0"/>
              <a:cs typeface="Arial" panose="020B0604020202020204" pitchFamily="34" charset="0"/>
            </a:endParaRPr>
          </a:p>
          <a:p>
            <a:pPr marL="0" indent="0">
              <a:buNone/>
            </a:pPr>
            <a:endParaRPr lang="en-US" sz="2000" dirty="0">
              <a:solidFill>
                <a:schemeClr val="bg1"/>
              </a:solidFill>
              <a:latin typeface="Arial" panose="020B0604020202020204" pitchFamily="34" charset="0"/>
              <a:cs typeface="Arial" panose="020B0604020202020204" pitchFamily="34" charset="0"/>
            </a:endParaRPr>
          </a:p>
          <a:p>
            <a:pPr marL="0" indent="0">
              <a:spcBef>
                <a:spcPts val="0"/>
              </a:spcBef>
              <a:buNone/>
            </a:pPr>
            <a:r>
              <a:rPr lang="en-US" sz="2200" dirty="0">
                <a:solidFill>
                  <a:schemeClr val="bg1"/>
                </a:solidFill>
                <a:latin typeface="Arial" panose="020B0604020202020204" pitchFamily="34" charset="0"/>
                <a:cs typeface="Arial" panose="020B0604020202020204" pitchFamily="34" charset="0"/>
              </a:rPr>
              <a:t>Syntax</a:t>
            </a:r>
            <a:r>
              <a:rPr lang="en-US" sz="2000" dirty="0">
                <a:solidFill>
                  <a:schemeClr val="bg1"/>
                </a:solidFill>
                <a:latin typeface="Arial" panose="020B0604020202020204" pitchFamily="34" charset="0"/>
                <a:cs typeface="Arial" panose="020B0604020202020204" pitchFamily="34" charset="0"/>
              </a:rPr>
              <a:t>:</a:t>
            </a:r>
            <a:endParaRPr lang="en-IN" sz="2000" dirty="0">
              <a:solidFill>
                <a:schemeClr val="bg1"/>
              </a:solidFill>
              <a:latin typeface="Arial" panose="020B0604020202020204" pitchFamily="34" charset="0"/>
              <a:cs typeface="Arial" panose="020B0604020202020204" pitchFamily="34" charset="0"/>
            </a:endParaRPr>
          </a:p>
          <a:p>
            <a:pPr marL="0" indent="0">
              <a:buNone/>
            </a:pPr>
            <a:r>
              <a:rPr lang="en-IN" sz="2000" dirty="0">
                <a:solidFill>
                  <a:schemeClr val="bg1"/>
                </a:solidFill>
                <a:latin typeface="Arial" panose="020B0604020202020204" pitchFamily="34" charset="0"/>
                <a:cs typeface="Arial" panose="020B0604020202020204" pitchFamily="34" charset="0"/>
              </a:rPr>
              <a:t>	</a:t>
            </a:r>
          </a:p>
          <a:p>
            <a:pPr marL="0" indent="0">
              <a:buNone/>
            </a:pPr>
            <a:r>
              <a:rPr lang="en-US" sz="1800" dirty="0">
                <a:solidFill>
                  <a:schemeClr val="bg1"/>
                </a:solidFill>
                <a:latin typeface="Arial" panose="020B0604020202020204" pitchFamily="34" charset="0"/>
                <a:cs typeface="Arial" panose="020B0604020202020204" pitchFamily="34" charset="0"/>
              </a:rPr>
              <a:t>	</a:t>
            </a:r>
            <a:r>
              <a:rPr lang="en-IN" sz="2200" dirty="0">
                <a:solidFill>
                  <a:schemeClr val="accent4">
                    <a:lumMod val="60000"/>
                    <a:lumOff val="40000"/>
                  </a:schemeClr>
                </a:solidFill>
                <a:latin typeface="Arial" panose="020B0604020202020204" pitchFamily="34" charset="0"/>
              </a:rPr>
              <a:t>DROP TABLE </a:t>
            </a:r>
            <a:r>
              <a:rPr lang="en-IN" sz="2200" dirty="0" err="1">
                <a:solidFill>
                  <a:schemeClr val="accent6"/>
                </a:solidFill>
                <a:latin typeface="Arial" panose="020B0604020202020204" pitchFamily="34" charset="0"/>
              </a:rPr>
              <a:t>tbl_name</a:t>
            </a:r>
            <a:r>
              <a:rPr lang="en-IN" sz="1800" dirty="0">
                <a:latin typeface="Courier New" pitchFamily="49" charset="0"/>
                <a:cs typeface="Courier New" pitchFamily="49" charset="0"/>
              </a:rPr>
              <a:t> </a:t>
            </a:r>
            <a:r>
              <a:rPr lang="en-IN" sz="2200" dirty="0">
                <a:solidFill>
                  <a:schemeClr val="accent4">
                    <a:lumMod val="60000"/>
                    <a:lumOff val="40000"/>
                  </a:schemeClr>
                </a:solidFill>
                <a:latin typeface="Arial" panose="020B0604020202020204" pitchFamily="34" charset="0"/>
              </a:rPr>
              <a:t>[RESTRICT | CASCADE]</a:t>
            </a:r>
          </a:p>
          <a:p>
            <a:pPr marL="0" indent="0">
              <a:buNone/>
            </a:pPr>
            <a:endParaRPr lang="en-IN" sz="1800" dirty="0">
              <a:solidFill>
                <a:schemeClr val="bg1"/>
              </a:solidFill>
              <a:latin typeface="Arial" panose="020B0604020202020204" pitchFamily="34" charset="0"/>
              <a:cs typeface="Arial" panose="020B0604020202020204" pitchFamily="34" charset="0"/>
            </a:endParaRPr>
          </a:p>
          <a:p>
            <a:endParaRPr lang="en-IN" sz="1800" dirty="0">
              <a:solidFill>
                <a:schemeClr val="bg1"/>
              </a:solidFill>
              <a:latin typeface="Arial" panose="020B0604020202020204" pitchFamily="34" charset="0"/>
              <a:cs typeface="Arial" panose="020B0604020202020204" pitchFamily="34" charset="0"/>
            </a:endParaRPr>
          </a:p>
        </p:txBody>
      </p:sp>
      <p:sp>
        <p:nvSpPr>
          <p:cNvPr id="3" name="Title 2"/>
          <p:cNvSpPr>
            <a:spLocks noGrp="1"/>
          </p:cNvSpPr>
          <p:nvPr>
            <p:ph type="title"/>
          </p:nvPr>
        </p:nvSpPr>
        <p:spPr>
          <a:noFill/>
          <a:ln>
            <a:noFill/>
          </a:ln>
        </p:spPr>
        <p:txBody>
          <a:bodyPr anchor="ctr"/>
          <a:lstStyle/>
          <a:p>
            <a:r>
              <a:rPr lang="en-IN" dirty="0">
                <a:solidFill>
                  <a:schemeClr val="bg1"/>
                </a:solidFill>
                <a:latin typeface="Arial" panose="020B0604020202020204" pitchFamily="34" charset="0"/>
                <a:cs typeface="Arial" panose="020B0604020202020204" pitchFamily="34" charset="0"/>
              </a:rPr>
              <a:t>DROP TABLE</a:t>
            </a:r>
            <a:endParaRPr lang="en-US" dirty="0">
              <a:solidFill>
                <a:schemeClr val="bg1"/>
              </a:solidFill>
              <a:latin typeface="Arial" panose="020B0604020202020204" pitchFamily="34" charset="0"/>
              <a:cs typeface="Arial" panose="020B0604020202020204" pitchFamily="34" charset="0"/>
            </a:endParaRPr>
          </a:p>
        </p:txBody>
      </p:sp>
      <p:sp>
        <p:nvSpPr>
          <p:cNvPr id="7" name="Slide Number Placeholder 18"/>
          <p:cNvSpPr txBox="1">
            <a:spLocks/>
          </p:cNvSpPr>
          <p:nvPr/>
        </p:nvSpPr>
        <p:spPr>
          <a:xfrm>
            <a:off x="8686800" y="6570562"/>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46</a:t>
            </a:r>
          </a:p>
        </p:txBody>
      </p:sp>
    </p:spTree>
    <p:extLst>
      <p:ext uri="{BB962C8B-B14F-4D97-AF65-F5344CB8AC3E}">
        <p14:creationId xmlns:p14="http://schemas.microsoft.com/office/powerpoint/2010/main" val="928125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animEffect transition="in" filter="fade">
                                      <p:cBhvr>
                                        <p:cTn id="27"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599" y="731203"/>
            <a:ext cx="8915401" cy="4906963"/>
          </a:xfrm>
        </p:spPr>
        <p:txBody>
          <a:bodyPr/>
          <a:lstStyle/>
          <a:p>
            <a:pPr marL="0" indent="0">
              <a:buNone/>
            </a:pPr>
            <a:r>
              <a:rPr lang="en-US" sz="2000" dirty="0">
                <a:solidFill>
                  <a:schemeClr val="bg1"/>
                </a:solidFill>
                <a:latin typeface="Arial" panose="020B0604020202020204" pitchFamily="34" charset="0"/>
                <a:cs typeface="Arial" panose="020B0604020202020204" pitchFamily="34" charset="0"/>
              </a:rPr>
              <a:t>Requirement	</a:t>
            </a:r>
            <a:r>
              <a:rPr lang="en-US" sz="4000" dirty="0">
                <a:solidFill>
                  <a:schemeClr val="bg1"/>
                </a:solidFill>
                <a:latin typeface="Arial" panose="020B0604020202020204" pitchFamily="34" charset="0"/>
                <a:cs typeface="Arial" panose="020B0604020202020204" pitchFamily="34" charset="0"/>
              </a:rPr>
              <a:t> </a:t>
            </a:r>
          </a:p>
          <a:p>
            <a:pPr marL="0" indent="0">
              <a:buNone/>
            </a:pPr>
            <a:r>
              <a:rPr lang="en-US" sz="1800" dirty="0">
                <a:solidFill>
                  <a:schemeClr val="bg1"/>
                </a:solidFill>
                <a:latin typeface="Arial" panose="020B0604020202020204" pitchFamily="34" charset="0"/>
                <a:cs typeface="Arial" panose="020B0604020202020204" pitchFamily="34" charset="0"/>
              </a:rPr>
              <a:t>	</a:t>
            </a:r>
            <a:r>
              <a:rPr lang="en-US" sz="2200" dirty="0"/>
              <a:t>How to remove </a:t>
            </a:r>
            <a:r>
              <a:rPr lang="en-US" sz="2200" dirty="0" err="1"/>
              <a:t>PMSOffices</a:t>
            </a:r>
            <a:r>
              <a:rPr lang="en-US" sz="2200" dirty="0"/>
              <a:t> table completely from database</a:t>
            </a:r>
          </a:p>
          <a:p>
            <a:pPr marL="0" indent="0">
              <a:buNone/>
            </a:pPr>
            <a:endParaRPr lang="en-US" sz="2200" dirty="0"/>
          </a:p>
          <a:p>
            <a:pPr marL="0" indent="0">
              <a:buNone/>
            </a:pPr>
            <a:endParaRPr lang="en-US" sz="2200" dirty="0"/>
          </a:p>
          <a:p>
            <a:pPr marL="0" indent="0">
              <a:spcBef>
                <a:spcPts val="0"/>
              </a:spcBef>
              <a:buNone/>
            </a:pPr>
            <a:r>
              <a:rPr lang="en-US" sz="2000" dirty="0">
                <a:solidFill>
                  <a:schemeClr val="bg1"/>
                </a:solidFill>
                <a:latin typeface="Arial" panose="020B0604020202020204" pitchFamily="34" charset="0"/>
                <a:cs typeface="Arial" panose="020B0604020202020204" pitchFamily="34" charset="0"/>
              </a:rPr>
              <a:t>Query</a:t>
            </a:r>
            <a:r>
              <a:rPr lang="en-US" sz="1800" dirty="0">
                <a:solidFill>
                  <a:schemeClr val="bg1"/>
                </a:solidFill>
                <a:latin typeface="Arial" panose="020B0604020202020204" pitchFamily="34" charset="0"/>
                <a:cs typeface="Arial" panose="020B0604020202020204" pitchFamily="34" charset="0"/>
              </a:rPr>
              <a:t>: </a:t>
            </a:r>
          </a:p>
          <a:p>
            <a:pPr marL="0" indent="0">
              <a:buNone/>
            </a:pPr>
            <a:r>
              <a:rPr lang="en-US" sz="1800" b="1" dirty="0">
                <a:solidFill>
                  <a:schemeClr val="bg1"/>
                </a:solidFill>
                <a:latin typeface="Arial" panose="020B0604020202020204" pitchFamily="34" charset="0"/>
                <a:cs typeface="Arial" panose="020B0604020202020204" pitchFamily="34" charset="0"/>
              </a:rPr>
              <a:t>	</a:t>
            </a:r>
            <a:r>
              <a:rPr lang="en-IN" sz="2200" dirty="0">
                <a:solidFill>
                  <a:schemeClr val="accent4">
                    <a:lumMod val="60000"/>
                    <a:lumOff val="40000"/>
                  </a:schemeClr>
                </a:solidFill>
                <a:latin typeface="Arial" panose="020B0604020202020204" pitchFamily="34" charset="0"/>
              </a:rPr>
              <a:t>DROP TABLE </a:t>
            </a:r>
            <a:r>
              <a:rPr lang="en-US" sz="2200" dirty="0" err="1">
                <a:solidFill>
                  <a:schemeClr val="accent6"/>
                </a:solidFill>
                <a:latin typeface="Arial" panose="020B0604020202020204" pitchFamily="34" charset="0"/>
              </a:rPr>
              <a:t>PMSOffices</a:t>
            </a:r>
            <a:r>
              <a:rPr lang="en-IN" sz="2200" dirty="0">
                <a:solidFill>
                  <a:schemeClr val="accent6"/>
                </a:solidFill>
                <a:latin typeface="Arial" panose="020B0604020202020204" pitchFamily="34" charset="0"/>
              </a:rPr>
              <a:t>;</a:t>
            </a:r>
          </a:p>
          <a:p>
            <a:pPr marL="0" indent="0">
              <a:buNone/>
            </a:pPr>
            <a:endParaRPr lang="en-US" sz="2200" dirty="0">
              <a:solidFill>
                <a:schemeClr val="accent6"/>
              </a:solidFill>
              <a:latin typeface="Arial" panose="020B0604020202020204" pitchFamily="34" charset="0"/>
            </a:endParaRPr>
          </a:p>
          <a:p>
            <a:pPr marL="0" indent="0">
              <a:buNone/>
            </a:pPr>
            <a:endParaRPr lang="en-IN" sz="2200" dirty="0">
              <a:solidFill>
                <a:schemeClr val="accent6"/>
              </a:solidFill>
              <a:latin typeface="Arial" panose="020B0604020202020204" pitchFamily="34" charset="0"/>
            </a:endParaRPr>
          </a:p>
          <a:p>
            <a:pPr marL="0" indent="0">
              <a:buNone/>
            </a:pPr>
            <a:endParaRPr lang="en-US" sz="1800" dirty="0">
              <a:solidFill>
                <a:schemeClr val="bg1"/>
              </a:solidFill>
              <a:latin typeface="Arial" panose="020B0604020202020204" pitchFamily="34" charset="0"/>
              <a:cs typeface="Arial" panose="020B0604020202020204" pitchFamily="34" charset="0"/>
            </a:endParaRPr>
          </a:p>
          <a:p>
            <a:pPr marL="0" indent="0">
              <a:buNone/>
            </a:pPr>
            <a:endParaRPr lang="en-US" sz="1800" dirty="0">
              <a:solidFill>
                <a:schemeClr val="bg1"/>
              </a:solidFill>
              <a:latin typeface="Arial" panose="020B0604020202020204" pitchFamily="34" charset="0"/>
              <a:cs typeface="Arial" panose="020B0604020202020204" pitchFamily="34" charset="0"/>
            </a:endParaRPr>
          </a:p>
          <a:p>
            <a:pPr marL="0" indent="0">
              <a:buNone/>
            </a:pPr>
            <a:endParaRPr lang="en-US" sz="2000" dirty="0">
              <a:solidFill>
                <a:schemeClr val="bg1"/>
              </a:solidFill>
              <a:latin typeface="Arial" panose="020B0604020202020204" pitchFamily="34" charset="0"/>
              <a:cs typeface="Arial" panose="020B0604020202020204" pitchFamily="34" charset="0"/>
            </a:endParaRPr>
          </a:p>
          <a:p>
            <a:pPr marL="0" indent="0">
              <a:buNone/>
            </a:pPr>
            <a:endParaRPr lang="en-US" sz="2000" dirty="0">
              <a:solidFill>
                <a:schemeClr val="bg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noFill/>
          <a:ln>
            <a:noFill/>
          </a:ln>
        </p:spPr>
        <p:txBody>
          <a:bodyPr anchor="ctr"/>
          <a:lstStyle/>
          <a:p>
            <a:r>
              <a:rPr lang="en-US" dirty="0">
                <a:latin typeface="Arial" panose="020B0604020202020204" pitchFamily="34" charset="0"/>
                <a:cs typeface="Arial" panose="020B0604020202020204" pitchFamily="34" charset="0"/>
              </a:rPr>
              <a:t>RENAME Statement</a:t>
            </a:r>
            <a:endParaRPr lang="en-US" dirty="0">
              <a:solidFill>
                <a:schemeClr val="bg1"/>
              </a:solidFill>
              <a:latin typeface="Arial" panose="020B0604020202020204" pitchFamily="34" charset="0"/>
              <a:cs typeface="Arial" panose="020B0604020202020204" pitchFamily="34" charset="0"/>
            </a:endParaRPr>
          </a:p>
        </p:txBody>
      </p:sp>
      <p:sp>
        <p:nvSpPr>
          <p:cNvPr id="9" name="Slide Number Placeholder 18"/>
          <p:cNvSpPr txBox="1">
            <a:spLocks/>
          </p:cNvSpPr>
          <p:nvPr/>
        </p:nvSpPr>
        <p:spPr>
          <a:xfrm>
            <a:off x="8770219" y="64770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8</a:t>
            </a:r>
          </a:p>
        </p:txBody>
      </p:sp>
    </p:spTree>
    <p:extLst>
      <p:ext uri="{BB962C8B-B14F-4D97-AF65-F5344CB8AC3E}">
        <p14:creationId xmlns:p14="http://schemas.microsoft.com/office/powerpoint/2010/main" val="1125159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p:cNvSpPr>
            <a:spLocks noGrp="1"/>
          </p:cNvSpPr>
          <p:nvPr>
            <p:ph idx="1"/>
          </p:nvPr>
        </p:nvSpPr>
        <p:spPr/>
        <p:txBody>
          <a:bodyPr/>
          <a:lstStyle/>
          <a:p>
            <a:pPr lvl="1">
              <a:spcBef>
                <a:spcPts val="0"/>
              </a:spcBef>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Empties a table completely. </a:t>
            </a:r>
          </a:p>
          <a:p>
            <a:pPr lvl="1">
              <a:spcBef>
                <a:spcPts val="0"/>
              </a:spcBef>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It requires the DROP privilege. </a:t>
            </a:r>
          </a:p>
          <a:p>
            <a:pPr marL="0" indent="0">
              <a:buNone/>
            </a:pPr>
            <a:endParaRPr lang="en-IN" sz="2000" dirty="0">
              <a:solidFill>
                <a:schemeClr val="bg1"/>
              </a:solidFill>
              <a:latin typeface="Arial" panose="020B0604020202020204" pitchFamily="34" charset="0"/>
              <a:cs typeface="Arial" panose="020B0604020202020204" pitchFamily="34" charset="0"/>
            </a:endParaRPr>
          </a:p>
          <a:p>
            <a:pPr marL="0" indent="0">
              <a:buNone/>
            </a:pPr>
            <a:endParaRPr lang="en-IN" sz="2000" dirty="0">
              <a:solidFill>
                <a:schemeClr val="bg1"/>
              </a:solidFill>
              <a:latin typeface="Arial" panose="020B0604020202020204" pitchFamily="34" charset="0"/>
              <a:cs typeface="Arial" panose="020B0604020202020204" pitchFamily="34" charset="0"/>
            </a:endParaRPr>
          </a:p>
          <a:p>
            <a:pPr marL="0" indent="0">
              <a:buNone/>
            </a:pPr>
            <a:r>
              <a:rPr lang="en-IN" sz="2000" dirty="0">
                <a:solidFill>
                  <a:schemeClr val="bg1"/>
                </a:solidFill>
                <a:latin typeface="Arial" panose="020B0604020202020204" pitchFamily="34" charset="0"/>
                <a:cs typeface="Arial" panose="020B0604020202020204" pitchFamily="34" charset="0"/>
              </a:rPr>
              <a:t>Query:</a:t>
            </a:r>
          </a:p>
          <a:p>
            <a:pPr marL="0" indent="0">
              <a:buNone/>
            </a:pPr>
            <a:r>
              <a:rPr lang="en-IN" sz="2000" dirty="0">
                <a:solidFill>
                  <a:schemeClr val="bg1"/>
                </a:solidFill>
                <a:latin typeface="Arial" panose="020B0604020202020204" pitchFamily="34" charset="0"/>
                <a:cs typeface="Arial" panose="020B0604020202020204" pitchFamily="34" charset="0"/>
              </a:rPr>
              <a:t>	</a:t>
            </a:r>
            <a:r>
              <a:rPr lang="en-IN" sz="2200" dirty="0">
                <a:solidFill>
                  <a:schemeClr val="accent4">
                    <a:lumMod val="60000"/>
                    <a:lumOff val="40000"/>
                  </a:schemeClr>
                </a:solidFill>
                <a:latin typeface="Arial" panose="020B0604020202020204" pitchFamily="34" charset="0"/>
              </a:rPr>
              <a:t>TRUNCATE TABLE </a:t>
            </a:r>
            <a:r>
              <a:rPr lang="en-US" sz="2200" dirty="0" err="1">
                <a:solidFill>
                  <a:schemeClr val="accent6"/>
                </a:solidFill>
                <a:latin typeface="Arial" panose="020B0604020202020204" pitchFamily="34" charset="0"/>
              </a:rPr>
              <a:t>PMSOffices</a:t>
            </a:r>
            <a:r>
              <a:rPr lang="en-IN" sz="2200" dirty="0">
                <a:solidFill>
                  <a:schemeClr val="accent6"/>
                </a:solidFill>
                <a:latin typeface="Arial" panose="020B0604020202020204" pitchFamily="34" charset="0"/>
              </a:rPr>
              <a:t>;</a:t>
            </a:r>
          </a:p>
          <a:p>
            <a:endParaRPr lang="en-IN" sz="2000" dirty="0">
              <a:solidFill>
                <a:schemeClr val="bg1"/>
              </a:solidFill>
              <a:latin typeface="Arial" panose="020B0604020202020204" pitchFamily="34" charset="0"/>
              <a:cs typeface="Arial" panose="020B0604020202020204" pitchFamily="34" charset="0"/>
            </a:endParaRPr>
          </a:p>
          <a:p>
            <a:pPr marL="0" indent="0">
              <a:buNone/>
            </a:pPr>
            <a:endParaRPr lang="en-US" sz="2000" dirty="0">
              <a:solidFill>
                <a:schemeClr val="bg1"/>
              </a:solidFill>
              <a:latin typeface="Arial" panose="020B0604020202020204" pitchFamily="34" charset="0"/>
              <a:cs typeface="Arial" panose="020B0604020202020204" pitchFamily="34" charset="0"/>
            </a:endParaRPr>
          </a:p>
          <a:p>
            <a:pPr marL="0" indent="0">
              <a:buNone/>
            </a:pPr>
            <a:r>
              <a:rPr lang="en-US" sz="2000" dirty="0">
                <a:solidFill>
                  <a:schemeClr val="bg1"/>
                </a:solidFill>
                <a:latin typeface="Arial" panose="020B0604020202020204" pitchFamily="34" charset="0"/>
                <a:cs typeface="Arial" panose="020B0604020202020204" pitchFamily="34" charset="0"/>
              </a:rPr>
              <a:t>Syntax </a:t>
            </a:r>
            <a:r>
              <a:rPr lang="en-IN" sz="2000" dirty="0">
                <a:solidFill>
                  <a:schemeClr val="bg1"/>
                </a:solidFill>
                <a:latin typeface="Arial" panose="020B0604020202020204" pitchFamily="34" charset="0"/>
                <a:cs typeface="Arial" panose="020B0604020202020204" pitchFamily="34" charset="0"/>
              </a:rPr>
              <a:t>:</a:t>
            </a:r>
          </a:p>
          <a:p>
            <a:pPr marL="0" indent="0">
              <a:buNone/>
            </a:pPr>
            <a:r>
              <a:rPr lang="en-US" sz="1800" dirty="0">
                <a:solidFill>
                  <a:schemeClr val="bg1"/>
                </a:solidFill>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TRUNCATE [TABLE] </a:t>
            </a:r>
            <a:r>
              <a:rPr lang="en-US" sz="2200" dirty="0" err="1">
                <a:solidFill>
                  <a:schemeClr val="accent6"/>
                </a:solidFill>
                <a:latin typeface="Arial" panose="020B0604020202020204" pitchFamily="34" charset="0"/>
              </a:rPr>
              <a:t>tbl_name</a:t>
            </a:r>
            <a:endParaRPr lang="en-IN" sz="2200" dirty="0">
              <a:solidFill>
                <a:schemeClr val="accent6"/>
              </a:solidFill>
              <a:latin typeface="Arial" panose="020B0604020202020204" pitchFamily="34" charset="0"/>
            </a:endParaRPr>
          </a:p>
          <a:p>
            <a:pPr marL="0" indent="0">
              <a:buNone/>
            </a:pPr>
            <a:endParaRPr lang="en-IN" sz="1800" dirty="0">
              <a:solidFill>
                <a:schemeClr val="bg1"/>
              </a:solidFill>
              <a:latin typeface="Arial" panose="020B0604020202020204" pitchFamily="34" charset="0"/>
              <a:cs typeface="Arial" panose="020B0604020202020204" pitchFamily="34" charset="0"/>
            </a:endParaRPr>
          </a:p>
          <a:p>
            <a:endParaRPr lang="en-IN" sz="1800" dirty="0">
              <a:solidFill>
                <a:schemeClr val="bg1"/>
              </a:solidFill>
              <a:latin typeface="Arial" panose="020B0604020202020204" pitchFamily="34" charset="0"/>
              <a:cs typeface="Arial" panose="020B0604020202020204" pitchFamily="34" charset="0"/>
            </a:endParaRPr>
          </a:p>
        </p:txBody>
      </p:sp>
      <p:sp>
        <p:nvSpPr>
          <p:cNvPr id="3" name="Title 2"/>
          <p:cNvSpPr>
            <a:spLocks noGrp="1"/>
          </p:cNvSpPr>
          <p:nvPr>
            <p:ph type="title"/>
          </p:nvPr>
        </p:nvSpPr>
        <p:spPr>
          <a:noFill/>
          <a:ln>
            <a:noFill/>
          </a:ln>
        </p:spPr>
        <p:txBody>
          <a:bodyPr anchor="ctr"/>
          <a:lstStyle/>
          <a:p>
            <a:r>
              <a:rPr lang="en-IN" dirty="0">
                <a:solidFill>
                  <a:schemeClr val="bg1"/>
                </a:solidFill>
                <a:latin typeface="Arial" panose="020B0604020202020204" pitchFamily="34" charset="0"/>
                <a:cs typeface="Arial" panose="020B0604020202020204" pitchFamily="34" charset="0"/>
              </a:rPr>
              <a:t>TRUNCATE TABLE</a:t>
            </a:r>
          </a:p>
        </p:txBody>
      </p:sp>
      <p:sp>
        <p:nvSpPr>
          <p:cNvPr id="7" name="Slide Number Placeholder 18"/>
          <p:cNvSpPr txBox="1">
            <a:spLocks/>
          </p:cNvSpPr>
          <p:nvPr/>
        </p:nvSpPr>
        <p:spPr>
          <a:xfrm>
            <a:off x="8686800" y="654685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47</a:t>
            </a:r>
          </a:p>
        </p:txBody>
      </p:sp>
    </p:spTree>
    <p:extLst>
      <p:ext uri="{BB962C8B-B14F-4D97-AF65-F5344CB8AC3E}">
        <p14:creationId xmlns:p14="http://schemas.microsoft.com/office/powerpoint/2010/main" val="3744449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fade">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animEffect transition="in" filter="fade">
                                      <p:cBhvr>
                                        <p:cTn id="27" dur="500"/>
                                        <p:tgtEl>
                                          <p:spTgt spid="6">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9" end="9"/>
                                            </p:txEl>
                                          </p:spTgt>
                                        </p:tgtEl>
                                        <p:attrNameLst>
                                          <p:attrName>style.visibility</p:attrName>
                                        </p:attrNameLst>
                                      </p:cBhvr>
                                      <p:to>
                                        <p:strVal val="visible"/>
                                      </p:to>
                                    </p:set>
                                    <p:animEffect transition="in" filter="fade">
                                      <p:cBhvr>
                                        <p:cTn id="32"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a:xfrm>
            <a:off x="10886" y="2590800"/>
            <a:ext cx="9133114" cy="1077218"/>
          </a:xfrm>
        </p:spPr>
        <p:txBody>
          <a:bodyPr/>
          <a:lstStyle/>
          <a:p>
            <a:r>
              <a:rPr lang="en-IN" dirty="0">
                <a:solidFill>
                  <a:schemeClr val="bg1"/>
                </a:solidFill>
                <a:latin typeface="Arial" panose="020B0604020202020204" pitchFamily="34" charset="0"/>
                <a:cs typeface="Arial" panose="020B0604020202020204" pitchFamily="34" charset="0"/>
              </a:rPr>
              <a:t>Data Control Language</a:t>
            </a:r>
          </a:p>
          <a:p>
            <a:r>
              <a:rPr lang="en-IN" dirty="0">
                <a:solidFill>
                  <a:schemeClr val="bg1"/>
                </a:solidFill>
                <a:latin typeface="Arial" panose="020B0604020202020204" pitchFamily="34" charset="0"/>
                <a:cs typeface="Arial" panose="020B0604020202020204" pitchFamily="34" charset="0"/>
              </a:rPr>
              <a:t>(GRANT, REVOKE)</a:t>
            </a:r>
            <a:endParaRPr lang="en-US" dirty="0"/>
          </a:p>
        </p:txBody>
      </p:sp>
    </p:spTree>
    <p:extLst>
      <p:ext uri="{BB962C8B-B14F-4D97-AF65-F5344CB8AC3E}">
        <p14:creationId xmlns:p14="http://schemas.microsoft.com/office/powerpoint/2010/main" val="23331055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599" y="731203"/>
            <a:ext cx="8915401" cy="4906963"/>
          </a:xfrm>
        </p:spPr>
        <p:txBody>
          <a:bodyPr/>
          <a:lstStyle/>
          <a:p>
            <a:pPr marL="0" indent="0">
              <a:buNone/>
            </a:pPr>
            <a:r>
              <a:rPr lang="en-US" sz="2000" dirty="0">
                <a:solidFill>
                  <a:schemeClr val="bg1"/>
                </a:solidFill>
                <a:latin typeface="Arial" panose="020B0604020202020204" pitchFamily="34" charset="0"/>
                <a:cs typeface="Arial" panose="020B0604020202020204" pitchFamily="34" charset="0"/>
              </a:rPr>
              <a:t>Requirement	</a:t>
            </a:r>
            <a:r>
              <a:rPr lang="en-US" sz="4000" dirty="0">
                <a:solidFill>
                  <a:schemeClr val="bg1"/>
                </a:solidFill>
                <a:latin typeface="Arial" panose="020B0604020202020204" pitchFamily="34" charset="0"/>
                <a:cs typeface="Arial" panose="020B0604020202020204" pitchFamily="34" charset="0"/>
              </a:rPr>
              <a:t> </a:t>
            </a:r>
          </a:p>
          <a:p>
            <a:r>
              <a:rPr lang="en-US" sz="2200" dirty="0"/>
              <a:t>To make DB more secure. Restrict users from performing various DB operations.</a:t>
            </a:r>
          </a:p>
          <a:p>
            <a:r>
              <a:rPr lang="en-US" sz="2200" dirty="0"/>
              <a:t>Create user Jack with password ‘pass@123’ who must be granted CREATE privilege so that he can create database.</a:t>
            </a:r>
          </a:p>
          <a:p>
            <a:pPr marL="0" indent="0">
              <a:buNone/>
            </a:pPr>
            <a:endParaRPr lang="en-US" sz="2200" dirty="0"/>
          </a:p>
          <a:p>
            <a:pPr marL="0" indent="0">
              <a:buNone/>
            </a:pPr>
            <a:endParaRPr lang="en-US" sz="2200" dirty="0"/>
          </a:p>
          <a:p>
            <a:pPr marL="0" indent="0">
              <a:spcBef>
                <a:spcPts val="0"/>
              </a:spcBef>
              <a:buNone/>
            </a:pPr>
            <a:r>
              <a:rPr lang="en-US" sz="2000" dirty="0">
                <a:solidFill>
                  <a:schemeClr val="bg1"/>
                </a:solidFill>
                <a:latin typeface="Arial" panose="020B0604020202020204" pitchFamily="34" charset="0"/>
                <a:cs typeface="Arial" panose="020B0604020202020204" pitchFamily="34" charset="0"/>
              </a:rPr>
              <a:t>Query</a:t>
            </a:r>
            <a:r>
              <a:rPr lang="en-US" sz="1800" dirty="0">
                <a:solidFill>
                  <a:schemeClr val="bg1"/>
                </a:solidFill>
                <a:latin typeface="Arial" panose="020B0604020202020204" pitchFamily="34" charset="0"/>
                <a:cs typeface="Arial" panose="020B0604020202020204" pitchFamily="34" charset="0"/>
              </a:rPr>
              <a:t>: </a:t>
            </a:r>
          </a:p>
          <a:p>
            <a:pPr marL="0" indent="0">
              <a:buNone/>
            </a:pPr>
            <a:r>
              <a:rPr lang="en-US" sz="2200" dirty="0">
                <a:solidFill>
                  <a:schemeClr val="accent4">
                    <a:lumMod val="60000"/>
                    <a:lumOff val="40000"/>
                  </a:schemeClr>
                </a:solidFill>
                <a:latin typeface="Arial" panose="020B0604020202020204" pitchFamily="34" charset="0"/>
              </a:rPr>
              <a:t>	</a:t>
            </a:r>
            <a:r>
              <a:rPr lang="en-US" sz="2000" dirty="0">
                <a:solidFill>
                  <a:schemeClr val="accent4">
                    <a:lumMod val="60000"/>
                    <a:lumOff val="40000"/>
                  </a:schemeClr>
                </a:solidFill>
                <a:latin typeface="Arial" panose="020B0604020202020204" pitchFamily="34" charset="0"/>
              </a:rPr>
              <a:t>CREATE USER </a:t>
            </a:r>
            <a:r>
              <a:rPr lang="en-US" sz="2000" dirty="0">
                <a:solidFill>
                  <a:schemeClr val="accent6"/>
                </a:solidFill>
                <a:latin typeface="Arial" panose="020B0604020202020204" pitchFamily="34" charset="0"/>
              </a:rPr>
              <a:t>jack</a:t>
            </a:r>
            <a:r>
              <a:rPr lang="en-US" sz="2000" dirty="0">
                <a:solidFill>
                  <a:schemeClr val="accent4">
                    <a:lumMod val="60000"/>
                    <a:lumOff val="40000"/>
                  </a:schemeClr>
                </a:solidFill>
                <a:latin typeface="Arial" panose="020B0604020202020204" pitchFamily="34" charset="0"/>
              </a:rPr>
              <a:t> IDENTIFIED BY </a:t>
            </a:r>
            <a:r>
              <a:rPr lang="en-US" sz="2000" dirty="0">
                <a:solidFill>
                  <a:schemeClr val="accent6"/>
                </a:solidFill>
                <a:latin typeface="Arial" panose="020B0604020202020204" pitchFamily="34" charset="0"/>
              </a:rPr>
              <a:t>'pass@123' ;</a:t>
            </a:r>
          </a:p>
          <a:p>
            <a:pPr marL="0" indent="0">
              <a:buNone/>
            </a:pPr>
            <a:r>
              <a:rPr lang="en-US" sz="2200" dirty="0">
                <a:solidFill>
                  <a:schemeClr val="accent4">
                    <a:lumMod val="60000"/>
                    <a:lumOff val="40000"/>
                  </a:schemeClr>
                </a:solidFill>
                <a:latin typeface="Arial" panose="020B0604020202020204" pitchFamily="34" charset="0"/>
              </a:rPr>
              <a:t>	</a:t>
            </a:r>
            <a:r>
              <a:rPr lang="en-US" sz="2200" b="1" dirty="0">
                <a:solidFill>
                  <a:schemeClr val="accent4">
                    <a:lumMod val="60000"/>
                    <a:lumOff val="40000"/>
                  </a:schemeClr>
                </a:solidFill>
                <a:latin typeface="Arial" panose="020B0604020202020204" pitchFamily="34" charset="0"/>
              </a:rPr>
              <a:t>GRANT CREATE ON </a:t>
            </a:r>
            <a:r>
              <a:rPr lang="en-US" sz="2200" b="1" dirty="0">
                <a:solidFill>
                  <a:schemeClr val="accent6"/>
                </a:solidFill>
                <a:latin typeface="Arial" panose="020B0604020202020204" pitchFamily="34" charset="0"/>
              </a:rPr>
              <a:t>*.*</a:t>
            </a:r>
            <a:r>
              <a:rPr lang="en-US" sz="2200" b="1" dirty="0">
                <a:solidFill>
                  <a:schemeClr val="accent4">
                    <a:lumMod val="60000"/>
                    <a:lumOff val="40000"/>
                  </a:schemeClr>
                </a:solidFill>
                <a:latin typeface="Arial" panose="020B0604020202020204" pitchFamily="34" charset="0"/>
              </a:rPr>
              <a:t> TO </a:t>
            </a:r>
            <a:r>
              <a:rPr lang="en-US" sz="2200" b="1" dirty="0">
                <a:solidFill>
                  <a:schemeClr val="accent6"/>
                </a:solidFill>
                <a:latin typeface="Arial" panose="020B0604020202020204" pitchFamily="34" charset="0"/>
              </a:rPr>
              <a:t>'jack';</a:t>
            </a:r>
          </a:p>
          <a:p>
            <a:pPr marL="0" indent="0">
              <a:buNone/>
            </a:pPr>
            <a:r>
              <a:rPr lang="en-US" sz="2200" dirty="0">
                <a:solidFill>
                  <a:schemeClr val="accent4">
                    <a:lumMod val="60000"/>
                    <a:lumOff val="40000"/>
                  </a:schemeClr>
                </a:solidFill>
                <a:latin typeface="Arial" panose="020B0604020202020204" pitchFamily="34" charset="0"/>
              </a:rPr>
              <a:t>	</a:t>
            </a:r>
            <a:r>
              <a:rPr lang="en-US" sz="2000" dirty="0">
                <a:solidFill>
                  <a:schemeClr val="accent4">
                    <a:lumMod val="60000"/>
                    <a:lumOff val="40000"/>
                  </a:schemeClr>
                </a:solidFill>
                <a:latin typeface="Arial" panose="020B0604020202020204" pitchFamily="34" charset="0"/>
              </a:rPr>
              <a:t>CREATE Database </a:t>
            </a:r>
            <a:r>
              <a:rPr lang="en-US" sz="2000" dirty="0" err="1">
                <a:solidFill>
                  <a:schemeClr val="accent6"/>
                </a:solidFill>
                <a:latin typeface="Arial" panose="020B0604020202020204" pitchFamily="34" charset="0"/>
              </a:rPr>
              <a:t>TrainingFeedbackDBTemp</a:t>
            </a:r>
            <a:r>
              <a:rPr lang="en-US" sz="2000" dirty="0">
                <a:solidFill>
                  <a:schemeClr val="accent6"/>
                </a:solidFill>
                <a:latin typeface="Arial" panose="020B0604020202020204" pitchFamily="34" charset="0"/>
              </a:rPr>
              <a:t>;</a:t>
            </a:r>
          </a:p>
          <a:p>
            <a:pPr marL="0" indent="0">
              <a:buNone/>
            </a:pPr>
            <a:endParaRPr lang="en-US" sz="2000" b="1" dirty="0">
              <a:solidFill>
                <a:schemeClr val="bg1"/>
              </a:solidFill>
              <a:latin typeface="Arial" panose="020B0604020202020204" pitchFamily="34" charset="0"/>
              <a:cs typeface="Arial" panose="020B0604020202020204" pitchFamily="34" charset="0"/>
            </a:endParaRPr>
          </a:p>
          <a:p>
            <a:pPr marL="0" indent="0">
              <a:buNone/>
            </a:pPr>
            <a:endParaRPr lang="en-IN" sz="2200" dirty="0">
              <a:solidFill>
                <a:schemeClr val="accent6"/>
              </a:solidFill>
              <a:latin typeface="Arial" panose="020B0604020202020204" pitchFamily="34" charset="0"/>
            </a:endParaRPr>
          </a:p>
          <a:p>
            <a:pPr marL="0" indent="0">
              <a:buNone/>
            </a:pPr>
            <a:endParaRPr lang="en-US" sz="2200" dirty="0">
              <a:solidFill>
                <a:schemeClr val="accent6"/>
              </a:solidFill>
              <a:latin typeface="Arial" panose="020B0604020202020204" pitchFamily="34" charset="0"/>
            </a:endParaRPr>
          </a:p>
          <a:p>
            <a:pPr marL="0" indent="0">
              <a:buNone/>
            </a:pPr>
            <a:endParaRPr lang="en-IN" sz="2200" dirty="0">
              <a:solidFill>
                <a:schemeClr val="accent6"/>
              </a:solidFill>
              <a:latin typeface="Arial" panose="020B0604020202020204" pitchFamily="34" charset="0"/>
            </a:endParaRPr>
          </a:p>
          <a:p>
            <a:pPr marL="0" indent="0">
              <a:buNone/>
            </a:pPr>
            <a:endParaRPr lang="en-US" sz="1800" dirty="0">
              <a:solidFill>
                <a:schemeClr val="bg1"/>
              </a:solidFill>
              <a:latin typeface="Arial" panose="020B0604020202020204" pitchFamily="34" charset="0"/>
              <a:cs typeface="Arial" panose="020B0604020202020204" pitchFamily="34" charset="0"/>
            </a:endParaRPr>
          </a:p>
          <a:p>
            <a:pPr marL="0" indent="0">
              <a:buNone/>
            </a:pPr>
            <a:endParaRPr lang="en-US" sz="1800" dirty="0">
              <a:solidFill>
                <a:schemeClr val="bg1"/>
              </a:solidFill>
              <a:latin typeface="Arial" panose="020B0604020202020204" pitchFamily="34" charset="0"/>
              <a:cs typeface="Arial" panose="020B0604020202020204" pitchFamily="34" charset="0"/>
            </a:endParaRPr>
          </a:p>
          <a:p>
            <a:pPr marL="0" indent="0">
              <a:buNone/>
            </a:pPr>
            <a:endParaRPr lang="en-US" sz="2000" dirty="0">
              <a:solidFill>
                <a:schemeClr val="bg1"/>
              </a:solidFill>
              <a:latin typeface="Arial" panose="020B0604020202020204" pitchFamily="34" charset="0"/>
              <a:cs typeface="Arial" panose="020B0604020202020204" pitchFamily="34" charset="0"/>
            </a:endParaRPr>
          </a:p>
          <a:p>
            <a:pPr marL="0" indent="0">
              <a:buNone/>
            </a:pPr>
            <a:endParaRPr lang="en-US" sz="2000" dirty="0">
              <a:solidFill>
                <a:schemeClr val="bg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noFill/>
          <a:ln>
            <a:noFill/>
          </a:ln>
        </p:spPr>
        <p:txBody>
          <a:bodyPr anchor="ctr"/>
          <a:lstStyle/>
          <a:p>
            <a:r>
              <a:rPr lang="en-IN" dirty="0">
                <a:solidFill>
                  <a:schemeClr val="bg1"/>
                </a:solidFill>
                <a:latin typeface="Arial" panose="020B0604020202020204" pitchFamily="34" charset="0"/>
                <a:cs typeface="Arial" panose="020B0604020202020204" pitchFamily="34" charset="0"/>
              </a:rPr>
              <a:t>Data Control Language</a:t>
            </a:r>
            <a:endParaRPr lang="en-US" dirty="0">
              <a:solidFill>
                <a:schemeClr val="bg1"/>
              </a:solidFill>
              <a:latin typeface="Arial" panose="020B0604020202020204" pitchFamily="34" charset="0"/>
              <a:cs typeface="Arial" panose="020B0604020202020204" pitchFamily="34" charset="0"/>
            </a:endParaRPr>
          </a:p>
        </p:txBody>
      </p:sp>
      <p:sp>
        <p:nvSpPr>
          <p:cNvPr id="9" name="Slide Number Placeholder 18"/>
          <p:cNvSpPr txBox="1">
            <a:spLocks/>
          </p:cNvSpPr>
          <p:nvPr/>
        </p:nvSpPr>
        <p:spPr>
          <a:xfrm>
            <a:off x="8770219" y="64770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8</a:t>
            </a:r>
          </a:p>
        </p:txBody>
      </p:sp>
    </p:spTree>
    <p:extLst>
      <p:ext uri="{BB962C8B-B14F-4D97-AF65-F5344CB8AC3E}">
        <p14:creationId xmlns:p14="http://schemas.microsoft.com/office/powerpoint/2010/main" val="1068231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610600" cy="4906963"/>
          </a:xfrm>
        </p:spPr>
        <p:txBody>
          <a:bodyPr/>
          <a:lstStyle/>
          <a:p>
            <a:pPr marL="457200" lvl="1" indent="0">
              <a:spcBef>
                <a:spcPts val="0"/>
              </a:spcBef>
              <a:spcAft>
                <a:spcPts val="0"/>
              </a:spcAft>
              <a:buNone/>
            </a:pPr>
            <a:endParaRPr lang="en-US" sz="2000" dirty="0">
              <a:solidFill>
                <a:schemeClr val="bg1"/>
              </a:solidFill>
              <a:latin typeface="Arial" panose="020B0604020202020204" pitchFamily="34" charset="0"/>
              <a:cs typeface="Arial" panose="020B0604020202020204" pitchFamily="34" charset="0"/>
            </a:endParaRPr>
          </a:p>
          <a:p>
            <a:pPr marL="457200" lvl="1" indent="0">
              <a:spcBef>
                <a:spcPts val="0"/>
              </a:spcBef>
              <a:spcAft>
                <a:spcPts val="0"/>
              </a:spcAft>
              <a:buNone/>
            </a:pPr>
            <a:r>
              <a:rPr lang="en-US" sz="2000" dirty="0">
                <a:solidFill>
                  <a:schemeClr val="bg1"/>
                </a:solidFill>
                <a:latin typeface="Arial" panose="020B0604020202020204" pitchFamily="34" charset="0"/>
                <a:cs typeface="Arial" panose="020B0604020202020204" pitchFamily="34" charset="0"/>
              </a:rPr>
              <a:t>Command  to take away CREATE permission from jack</a:t>
            </a:r>
          </a:p>
          <a:p>
            <a:pPr marL="800100" lvl="2" indent="0">
              <a:spcBef>
                <a:spcPts val="0"/>
              </a:spcBef>
              <a:spcAft>
                <a:spcPts val="0"/>
              </a:spcAft>
              <a:buNone/>
            </a:pPr>
            <a:endParaRPr lang="en-US" sz="2000" b="1" dirty="0">
              <a:solidFill>
                <a:schemeClr val="bg1"/>
              </a:solidFill>
              <a:latin typeface="Arial" panose="020B0604020202020204" pitchFamily="34" charset="0"/>
              <a:cs typeface="Arial" panose="020B0604020202020204" pitchFamily="34" charset="0"/>
            </a:endParaRPr>
          </a:p>
          <a:p>
            <a:pPr marL="800100" lvl="2" indent="0">
              <a:spcBef>
                <a:spcPts val="0"/>
              </a:spcBef>
              <a:spcAft>
                <a:spcPts val="0"/>
              </a:spcAft>
              <a:buNone/>
            </a:pPr>
            <a:r>
              <a:rPr lang="en-US" sz="2200" dirty="0">
                <a:solidFill>
                  <a:schemeClr val="accent4">
                    <a:lumMod val="60000"/>
                    <a:lumOff val="40000"/>
                  </a:schemeClr>
                </a:solidFill>
                <a:latin typeface="Arial" panose="020B0604020202020204" pitchFamily="34" charset="0"/>
              </a:rPr>
              <a:t>REVOKE CREATE ON </a:t>
            </a:r>
            <a:r>
              <a:rPr lang="en-US" sz="2200" dirty="0">
                <a:solidFill>
                  <a:schemeClr val="accent6"/>
                </a:solidFill>
                <a:latin typeface="Arial" panose="020B0604020202020204" pitchFamily="34" charset="0"/>
              </a:rPr>
              <a:t>*.*</a:t>
            </a:r>
            <a:r>
              <a:rPr lang="en-US" sz="2200" b="1" dirty="0">
                <a:solidFill>
                  <a:schemeClr val="bg1"/>
                </a:solidFill>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FROM</a:t>
            </a:r>
            <a:r>
              <a:rPr lang="en-US" sz="2200" b="1" dirty="0">
                <a:solidFill>
                  <a:schemeClr val="bg1"/>
                </a:solidFill>
                <a:latin typeface="Arial" panose="020B0604020202020204" pitchFamily="34" charset="0"/>
                <a:cs typeface="Arial" panose="020B0604020202020204" pitchFamily="34" charset="0"/>
              </a:rPr>
              <a:t> </a:t>
            </a:r>
            <a:r>
              <a:rPr lang="en-US" sz="2200" dirty="0">
                <a:solidFill>
                  <a:schemeClr val="accent6"/>
                </a:solidFill>
                <a:latin typeface="Arial" panose="020B0604020202020204" pitchFamily="34" charset="0"/>
              </a:rPr>
              <a:t>'jack';</a:t>
            </a:r>
          </a:p>
          <a:p>
            <a:pPr lvl="1"/>
            <a:endParaRPr lang="en-US" sz="2400" b="1" dirty="0">
              <a:solidFill>
                <a:schemeClr val="bg1"/>
              </a:solidFill>
              <a:latin typeface="Arial" panose="020B0604020202020204" pitchFamily="34" charset="0"/>
              <a:cs typeface="Arial" panose="020B0604020202020204" pitchFamily="34" charset="0"/>
            </a:endParaRPr>
          </a:p>
          <a:p>
            <a:r>
              <a:rPr lang="en-US" sz="1800" dirty="0">
                <a:solidFill>
                  <a:schemeClr val="bg1"/>
                </a:solidFill>
                <a:latin typeface="Arial" panose="020B0604020202020204" pitchFamily="34" charset="0"/>
                <a:ea typeface="Calibri"/>
                <a:cs typeface="Arial" panose="020B0604020202020204" pitchFamily="34" charset="0"/>
              </a:rPr>
              <a:t>If required, the permission can be taken back from jack in future.</a:t>
            </a:r>
            <a:endParaRPr lang="en-IN" sz="1800" dirty="0">
              <a:solidFill>
                <a:schemeClr val="bg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noFill/>
          <a:ln>
            <a:noFill/>
          </a:ln>
        </p:spPr>
        <p:txBody>
          <a:bodyPr anchor="ctr"/>
          <a:lstStyle/>
          <a:p>
            <a:r>
              <a:rPr lang="en-IN" dirty="0">
                <a:solidFill>
                  <a:schemeClr val="bg1"/>
                </a:solidFill>
                <a:latin typeface="Arial" panose="020B0604020202020204" pitchFamily="34" charset="0"/>
                <a:cs typeface="Arial" panose="020B0604020202020204" pitchFamily="34" charset="0"/>
              </a:rPr>
              <a:t>Data Control Language</a:t>
            </a:r>
          </a:p>
        </p:txBody>
      </p:sp>
      <p:sp>
        <p:nvSpPr>
          <p:cNvPr id="6" name="Slide Number Placeholder 18"/>
          <p:cNvSpPr txBox="1">
            <a:spLocks/>
          </p:cNvSpPr>
          <p:nvPr/>
        </p:nvSpPr>
        <p:spPr>
          <a:xfrm>
            <a:off x="8534400" y="6580187"/>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49</a:t>
            </a:r>
          </a:p>
        </p:txBody>
      </p:sp>
    </p:spTree>
    <p:extLst>
      <p:ext uri="{BB962C8B-B14F-4D97-AF65-F5344CB8AC3E}">
        <p14:creationId xmlns:p14="http://schemas.microsoft.com/office/powerpoint/2010/main" val="3167873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bg1"/>
                </a:solidFill>
                <a:latin typeface="Arial" panose="020B0604020202020204" pitchFamily="34" charset="0"/>
                <a:cs typeface="Arial" panose="020B0604020202020204" pitchFamily="34" charset="0"/>
              </a:rPr>
              <a:t>Enabling Objectives</a:t>
            </a:r>
          </a:p>
        </p:txBody>
      </p:sp>
      <p:sp>
        <p:nvSpPr>
          <p:cNvPr id="6" name="Text Placeholder 5"/>
          <p:cNvSpPr>
            <a:spLocks noGrp="1"/>
          </p:cNvSpPr>
          <p:nvPr>
            <p:ph type="body" sz="quarter" idx="13"/>
          </p:nvPr>
        </p:nvSpPr>
        <p:spPr/>
        <p:txBody>
          <a:bodyPr/>
          <a:lstStyle/>
          <a:p>
            <a:r>
              <a:rPr lang="en-US" sz="2000" dirty="0">
                <a:solidFill>
                  <a:schemeClr val="bg1"/>
                </a:solidFill>
              </a:rPr>
              <a:t>After completing this chapter, in the next 60 minutes you will be able to : </a:t>
            </a:r>
          </a:p>
          <a:p>
            <a:pPr indent="-365760">
              <a:spcBef>
                <a:spcPts val="0"/>
              </a:spcBef>
            </a:pPr>
            <a:r>
              <a:rPr lang="en-US" sz="2000" dirty="0">
                <a:solidFill>
                  <a:schemeClr val="bg1"/>
                </a:solidFill>
                <a:latin typeface="Arial" panose="020B0604020202020204" pitchFamily="34" charset="0"/>
                <a:cs typeface="Arial" panose="020B0604020202020204" pitchFamily="34" charset="0"/>
              </a:rPr>
              <a:t> </a:t>
            </a:r>
          </a:p>
          <a:p>
            <a:pPr marL="342900" lvl="0" indent="-342900" defTabSz="914400" eaLnBrk="0" fontAlgn="base" hangingPunct="0">
              <a:spcBef>
                <a:spcPct val="0"/>
              </a:spcBef>
              <a:spcAft>
                <a:spcPct val="0"/>
              </a:spcAft>
              <a:buFont typeface="Arial" panose="020B0604020202020204" pitchFamily="34" charset="0"/>
              <a:buChar char="•"/>
            </a:pPr>
            <a:r>
              <a:rPr lang="en-US" altLang="en-US" sz="2000" dirty="0">
                <a:solidFill>
                  <a:schemeClr val="bg1"/>
                </a:solidFill>
              </a:rPr>
              <a:t>Create at least 1 table using Data Definition Language(DDL) statement.</a:t>
            </a:r>
          </a:p>
          <a:p>
            <a:pPr marL="342900" lvl="0" indent="-342900" defTabSz="914400" eaLnBrk="0" fontAlgn="base" hangingPunct="0">
              <a:spcBef>
                <a:spcPct val="0"/>
              </a:spcBef>
              <a:spcAft>
                <a:spcPct val="0"/>
              </a:spcAft>
              <a:buFont typeface="Arial" panose="020B0604020202020204" pitchFamily="34" charset="0"/>
              <a:buChar char="•"/>
            </a:pPr>
            <a:endParaRPr lang="en-US" altLang="en-US" sz="2000" dirty="0">
              <a:solidFill>
                <a:schemeClr val="bg1"/>
              </a:solidFill>
            </a:endParaRPr>
          </a:p>
          <a:p>
            <a:pPr marL="342900" indent="-342900" defTabSz="914400" eaLnBrk="0" fontAlgn="base" hangingPunct="0">
              <a:spcBef>
                <a:spcPct val="0"/>
              </a:spcBef>
              <a:spcAft>
                <a:spcPct val="0"/>
              </a:spcAft>
              <a:buFont typeface="Arial" panose="020B0604020202020204" pitchFamily="34" charset="0"/>
              <a:buChar char="•"/>
            </a:pPr>
            <a:r>
              <a:rPr lang="en-US" altLang="en-US" sz="2000" dirty="0">
                <a:solidFill>
                  <a:schemeClr val="bg1"/>
                </a:solidFill>
              </a:rPr>
              <a:t>Modify or Drop at least 1 table structure created using DDL statement</a:t>
            </a:r>
          </a:p>
        </p:txBody>
      </p:sp>
      <p:sp>
        <p:nvSpPr>
          <p:cNvPr id="2" name="Content Placeholder 1"/>
          <p:cNvSpPr>
            <a:spLocks noGrp="1"/>
          </p:cNvSpPr>
          <p:nvPr>
            <p:ph idx="4294967295"/>
          </p:nvPr>
        </p:nvSpPr>
        <p:spPr/>
        <p:txBody>
          <a:bodyPr/>
          <a:lstStyle/>
          <a:p>
            <a:pPr marL="3175" indent="0">
              <a:spcBef>
                <a:spcPts val="0"/>
              </a:spcBef>
              <a:spcAft>
                <a:spcPts val="600"/>
              </a:spcAft>
              <a:buNone/>
            </a:pPr>
            <a:br>
              <a:rPr lang="en-US" sz="1800" dirty="0">
                <a:solidFill>
                  <a:schemeClr val="bg1"/>
                </a:solidFill>
                <a:latin typeface="Arial" panose="020B0604020202020204" pitchFamily="34" charset="0"/>
                <a:cs typeface="Arial" panose="020B0604020202020204" pitchFamily="34" charset="0"/>
              </a:rPr>
            </a:br>
            <a:endParaRPr lang="en-US" sz="1800"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8620835" y="6359009"/>
            <a:ext cx="312906" cy="369332"/>
          </a:xfrm>
          <a:prstGeom prst="rect">
            <a:avLst/>
          </a:prstGeom>
        </p:spPr>
        <p:txBody>
          <a:bodyPr wrap="none">
            <a:spAutoFit/>
          </a:bodyPr>
          <a:lstStyle/>
          <a:p>
            <a:fld id="{47ED8886-DB3B-44F4-9A80-E6A224679F20}" type="slidenum">
              <a:rPr lang="en-US"/>
              <a:pPr/>
              <a:t>3</a:t>
            </a:fld>
            <a:endParaRPr lang="en-US" dirty="0"/>
          </a:p>
        </p:txBody>
      </p:sp>
      <p:sp>
        <p:nvSpPr>
          <p:cNvPr id="7" name="Footer Placeholder 6"/>
          <p:cNvSpPr>
            <a:spLocks noGrp="1"/>
          </p:cNvSpPr>
          <p:nvPr>
            <p:ph type="ftr" sz="quarter" idx="4294967295"/>
          </p:nvPr>
        </p:nvSpPr>
        <p:spPr/>
        <p:txBody>
          <a:bodyPr/>
          <a:lstStyle/>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2175367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spcBef>
                <a:spcPts val="0"/>
              </a:spcBef>
              <a:buFont typeface="Arial" panose="020B0604020202020204" pitchFamily="34" charset="0"/>
              <a:buChar char="•"/>
            </a:pPr>
            <a:r>
              <a:rPr lang="en-US" sz="2200" dirty="0">
                <a:solidFill>
                  <a:schemeClr val="bg1"/>
                </a:solidFill>
                <a:latin typeface="Arial" panose="020B0604020202020204" pitchFamily="34" charset="0"/>
                <a:cs typeface="Arial" panose="020B0604020202020204" pitchFamily="34" charset="0"/>
              </a:rPr>
              <a:t>GRANT to allow specific users to perform specific tasks</a:t>
            </a:r>
          </a:p>
          <a:p>
            <a:pPr lvl="1">
              <a:spcBef>
                <a:spcPts val="0"/>
              </a:spcBef>
              <a:buFont typeface="Arial" panose="020B0604020202020204" pitchFamily="34" charset="0"/>
              <a:buChar char="•"/>
            </a:pPr>
            <a:endParaRPr lang="en-US" sz="2200" dirty="0">
              <a:solidFill>
                <a:schemeClr val="bg1"/>
              </a:solidFill>
              <a:latin typeface="Arial" panose="020B0604020202020204" pitchFamily="34" charset="0"/>
              <a:cs typeface="Arial" panose="020B0604020202020204" pitchFamily="34" charset="0"/>
            </a:endParaRPr>
          </a:p>
          <a:p>
            <a:pPr lvl="1">
              <a:spcBef>
                <a:spcPts val="0"/>
              </a:spcBef>
              <a:buFont typeface="Arial" panose="020B0604020202020204" pitchFamily="34" charset="0"/>
              <a:buChar char="•"/>
            </a:pPr>
            <a:r>
              <a:rPr lang="en-US" sz="2200" dirty="0">
                <a:solidFill>
                  <a:schemeClr val="bg1"/>
                </a:solidFill>
                <a:latin typeface="Arial" panose="020B0604020202020204" pitchFamily="34" charset="0"/>
                <a:cs typeface="Arial" panose="020B0604020202020204" pitchFamily="34" charset="0"/>
              </a:rPr>
              <a:t>REVOKE to cancel previously granted or denied permissions </a:t>
            </a:r>
          </a:p>
          <a:p>
            <a:pPr marL="822325" lvl="1" indent="-365125">
              <a:spcBef>
                <a:spcPts val="0"/>
              </a:spcBef>
            </a:pPr>
            <a:endParaRPr lang="en-US" sz="2000" dirty="0">
              <a:solidFill>
                <a:schemeClr val="bg1"/>
              </a:solidFill>
              <a:latin typeface="Arial" panose="020B0604020202020204" pitchFamily="34" charset="0"/>
              <a:cs typeface="Arial" panose="020B0604020202020204" pitchFamily="34" charset="0"/>
            </a:endParaRPr>
          </a:p>
          <a:p>
            <a:pPr marL="457200" lvl="1" indent="0">
              <a:spcBef>
                <a:spcPts val="1200"/>
              </a:spcBef>
              <a:buNone/>
            </a:pPr>
            <a:endParaRPr lang="en-US" sz="2000" b="1" dirty="0">
              <a:solidFill>
                <a:schemeClr val="bg1"/>
              </a:solidFill>
              <a:latin typeface="Arial" panose="020B0604020202020204" pitchFamily="34" charset="0"/>
              <a:cs typeface="Arial" panose="020B0604020202020204" pitchFamily="34" charset="0"/>
            </a:endParaRPr>
          </a:p>
          <a:p>
            <a:pPr marL="457200" lvl="1" indent="0">
              <a:buNone/>
            </a:pPr>
            <a:endParaRPr lang="en-US" sz="2000" b="1" dirty="0">
              <a:solidFill>
                <a:schemeClr val="bg1"/>
              </a:solidFill>
              <a:latin typeface="Arial" panose="020B0604020202020204" pitchFamily="34" charset="0"/>
              <a:cs typeface="Arial" panose="020B0604020202020204" pitchFamily="34" charset="0"/>
            </a:endParaRPr>
          </a:p>
          <a:p>
            <a:pPr marL="457200" lvl="1" indent="0">
              <a:buNone/>
            </a:pPr>
            <a:endParaRPr lang="en-US" sz="2000" b="1" dirty="0">
              <a:solidFill>
                <a:schemeClr val="bg1"/>
              </a:solidFill>
              <a:latin typeface="Arial" panose="020B0604020202020204" pitchFamily="34" charset="0"/>
              <a:cs typeface="Arial" panose="020B0604020202020204" pitchFamily="34" charset="0"/>
            </a:endParaRPr>
          </a:p>
          <a:p>
            <a:pPr>
              <a:buFont typeface="Arial" pitchFamily="34" charset="0"/>
              <a:buChar char="•"/>
            </a:pPr>
            <a:endParaRPr lang="en-US" sz="2000" dirty="0">
              <a:solidFill>
                <a:schemeClr val="bg1"/>
              </a:solidFill>
              <a:latin typeface="Arial" panose="020B0604020202020204" pitchFamily="34" charset="0"/>
              <a:cs typeface="Arial" panose="020B0604020202020204" pitchFamily="34" charset="0"/>
            </a:endParaRPr>
          </a:p>
          <a:p>
            <a:pPr marL="365760" indent="-365760">
              <a:lnSpc>
                <a:spcPct val="120000"/>
              </a:lnSpc>
              <a:spcBef>
                <a:spcPts val="0"/>
              </a:spcBef>
              <a:buFont typeface="Arial" pitchFamily="34" charset="0"/>
              <a:buChar char="•"/>
            </a:pPr>
            <a:endParaRPr lang="en-US" dirty="0">
              <a:solidFill>
                <a:schemeClr val="bg1"/>
              </a:solidFill>
              <a:latin typeface="Arial" panose="020B0604020202020204" pitchFamily="34" charset="0"/>
              <a:cs typeface="Arial" panose="020B0604020202020204" pitchFamily="34" charset="0"/>
            </a:endParaRPr>
          </a:p>
          <a:p>
            <a:pPr marL="457200" lvl="1" indent="0">
              <a:buNone/>
            </a:pPr>
            <a:endParaRPr lang="en-US" b="1" dirty="0">
              <a:solidFill>
                <a:schemeClr val="bg1"/>
              </a:solidFill>
              <a:latin typeface="Arial" panose="020B0604020202020204" pitchFamily="34" charset="0"/>
              <a:cs typeface="Arial" panose="020B0604020202020204" pitchFamily="34" charset="0"/>
            </a:endParaRPr>
          </a:p>
          <a:p>
            <a:pPr marL="457200" lvl="1" indent="0">
              <a:buNone/>
            </a:pPr>
            <a:endParaRPr lang="en-US" b="1" dirty="0">
              <a:solidFill>
                <a:schemeClr val="bg1"/>
              </a:solidFill>
              <a:latin typeface="Arial" panose="020B0604020202020204" pitchFamily="34" charset="0"/>
              <a:cs typeface="Arial" panose="020B0604020202020204" pitchFamily="34" charset="0"/>
            </a:endParaRPr>
          </a:p>
          <a:p>
            <a:endParaRPr lang="en-IN" dirty="0">
              <a:solidFill>
                <a:schemeClr val="bg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noFill/>
          <a:ln>
            <a:noFill/>
          </a:ln>
        </p:spPr>
        <p:txBody>
          <a:bodyPr anchor="ctr">
            <a:normAutofit/>
          </a:bodyPr>
          <a:lstStyle/>
          <a:p>
            <a:r>
              <a:rPr lang="en-IN" dirty="0">
                <a:solidFill>
                  <a:schemeClr val="bg1"/>
                </a:solidFill>
                <a:latin typeface="Arial" panose="020B0604020202020204" pitchFamily="34" charset="0"/>
                <a:cs typeface="Arial" panose="020B0604020202020204" pitchFamily="34" charset="0"/>
              </a:rPr>
              <a:t>Data Control Language</a:t>
            </a:r>
          </a:p>
        </p:txBody>
      </p:sp>
      <p:sp>
        <p:nvSpPr>
          <p:cNvPr id="5" name="Content Placeholder 2"/>
          <p:cNvSpPr txBox="1">
            <a:spLocks/>
          </p:cNvSpPr>
          <p:nvPr/>
        </p:nvSpPr>
        <p:spPr bwMode="auto">
          <a:xfrm>
            <a:off x="541020" y="2775367"/>
            <a:ext cx="3726180" cy="2787233"/>
          </a:xfrm>
          <a:prstGeom prst="rect">
            <a:avLst/>
          </a:prstGeom>
          <a:noFill/>
          <a:ln w="1905">
            <a:solidFill>
              <a:schemeClr val="bg2"/>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lang="en-US" sz="26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 indent="0">
              <a:buFont typeface="Arial" charset="0"/>
              <a:buNone/>
            </a:pPr>
            <a:r>
              <a:rPr lang="en-US" sz="2000" dirty="0">
                <a:solidFill>
                  <a:schemeClr val="bg2"/>
                </a:solidFill>
                <a:latin typeface="Arial" panose="020B0604020202020204" pitchFamily="34" charset="0"/>
                <a:cs typeface="Arial" panose="020B0604020202020204" pitchFamily="34" charset="0"/>
              </a:rPr>
              <a:t>GRANT</a:t>
            </a:r>
          </a:p>
          <a:p>
            <a:pPr marL="57150" indent="0">
              <a:buFont typeface="Arial" charset="0"/>
              <a:buNone/>
            </a:pPr>
            <a:r>
              <a:rPr lang="en-US" sz="2000" dirty="0">
                <a:solidFill>
                  <a:schemeClr val="bg2"/>
                </a:solidFill>
                <a:latin typeface="Arial" panose="020B0604020202020204" pitchFamily="34" charset="0"/>
                <a:cs typeface="Arial" panose="020B0604020202020204" pitchFamily="34" charset="0"/>
              </a:rPr>
              <a:t>ANSI Syntax:</a:t>
            </a:r>
          </a:p>
          <a:p>
            <a:pPr marL="57150" indent="0">
              <a:buFont typeface="Arial" charset="0"/>
              <a:buNone/>
            </a:pPr>
            <a:endParaRPr lang="en-US" sz="1800" dirty="0"/>
          </a:p>
          <a:p>
            <a:pPr marL="57150" indent="0">
              <a:buNone/>
            </a:pPr>
            <a:r>
              <a:rPr lang="en-US" sz="2200" dirty="0">
                <a:solidFill>
                  <a:schemeClr val="accent4">
                    <a:lumMod val="60000"/>
                    <a:lumOff val="40000"/>
                  </a:schemeClr>
                </a:solidFill>
                <a:latin typeface="Arial" panose="020B0604020202020204" pitchFamily="34" charset="0"/>
              </a:rPr>
              <a:t>GRANT</a:t>
            </a:r>
            <a:r>
              <a:rPr lang="en-US" sz="1800" dirty="0">
                <a:latin typeface="Courier New" pitchFamily="49" charset="0"/>
                <a:cs typeface="Courier New" pitchFamily="49" charset="0"/>
              </a:rPr>
              <a:t> </a:t>
            </a:r>
            <a:r>
              <a:rPr lang="en-US" sz="2200" dirty="0" err="1">
                <a:solidFill>
                  <a:schemeClr val="accent6"/>
                </a:solidFill>
                <a:latin typeface="Arial" panose="020B0604020202020204" pitchFamily="34" charset="0"/>
              </a:rPr>
              <a:t>privilege_name</a:t>
            </a:r>
            <a:r>
              <a:rPr lang="en-US" sz="1800" dirty="0">
                <a:latin typeface="Courier New" pitchFamily="49" charset="0"/>
                <a:cs typeface="Courier New" pitchFamily="49" charset="0"/>
              </a:rPr>
              <a:t> </a:t>
            </a:r>
            <a:br>
              <a:rPr lang="en-US" sz="1800" dirty="0">
                <a:latin typeface="Courier New" pitchFamily="49" charset="0"/>
                <a:cs typeface="Courier New" pitchFamily="49" charset="0"/>
              </a:rPr>
            </a:br>
            <a:r>
              <a:rPr lang="en-US" sz="2200" dirty="0">
                <a:solidFill>
                  <a:schemeClr val="accent4">
                    <a:lumMod val="60000"/>
                    <a:lumOff val="40000"/>
                  </a:schemeClr>
                </a:solidFill>
                <a:latin typeface="Arial" panose="020B0604020202020204" pitchFamily="34" charset="0"/>
              </a:rPr>
              <a:t>ON</a:t>
            </a:r>
            <a:r>
              <a:rPr lang="en-US" sz="1800" dirty="0">
                <a:latin typeface="Courier New" pitchFamily="49" charset="0"/>
                <a:cs typeface="Courier New" pitchFamily="49" charset="0"/>
              </a:rPr>
              <a:t> </a:t>
            </a:r>
            <a:r>
              <a:rPr lang="en-US" sz="2200" dirty="0" err="1">
                <a:solidFill>
                  <a:schemeClr val="accent6"/>
                </a:solidFill>
                <a:latin typeface="Arial" panose="020B0604020202020204" pitchFamily="34" charset="0"/>
              </a:rPr>
              <a:t>object_name</a:t>
            </a:r>
            <a:r>
              <a:rPr lang="en-US" sz="1800" dirty="0">
                <a:latin typeface="Courier New" pitchFamily="49" charset="0"/>
                <a:cs typeface="Courier New" pitchFamily="49" charset="0"/>
              </a:rPr>
              <a:t> </a:t>
            </a:r>
            <a:br>
              <a:rPr lang="en-US" sz="1800" dirty="0">
                <a:latin typeface="Courier New" pitchFamily="49" charset="0"/>
                <a:cs typeface="Courier New" pitchFamily="49" charset="0"/>
              </a:rPr>
            </a:br>
            <a:r>
              <a:rPr lang="en-US" sz="2200" dirty="0">
                <a:solidFill>
                  <a:schemeClr val="accent4">
                    <a:lumMod val="60000"/>
                    <a:lumOff val="40000"/>
                  </a:schemeClr>
                </a:solidFill>
                <a:latin typeface="Arial" panose="020B0604020202020204" pitchFamily="34" charset="0"/>
              </a:rPr>
              <a:t>TO</a:t>
            </a:r>
            <a:r>
              <a:rPr lang="en-US" sz="1800" dirty="0">
                <a:latin typeface="Courier New" pitchFamily="49" charset="0"/>
                <a:cs typeface="Courier New" pitchFamily="49" charset="0"/>
              </a:rPr>
              <a:t> </a:t>
            </a:r>
            <a:r>
              <a:rPr lang="en-US" sz="2200" dirty="0">
                <a:solidFill>
                  <a:schemeClr val="accent6"/>
                </a:solidFill>
                <a:latin typeface="Arial" panose="020B0604020202020204" pitchFamily="34" charset="0"/>
              </a:rPr>
              <a:t>{</a:t>
            </a:r>
            <a:r>
              <a:rPr lang="en-US" sz="2200" dirty="0" err="1">
                <a:solidFill>
                  <a:schemeClr val="accent6"/>
                </a:solidFill>
                <a:latin typeface="Arial" panose="020B0604020202020204" pitchFamily="34" charset="0"/>
              </a:rPr>
              <a:t>user_name</a:t>
            </a:r>
            <a:r>
              <a:rPr lang="en-US" sz="2200" dirty="0">
                <a:solidFill>
                  <a:schemeClr val="accent6"/>
                </a:solidFill>
                <a:latin typeface="Arial" panose="020B0604020202020204" pitchFamily="34" charset="0"/>
              </a:rPr>
              <a:t> </a:t>
            </a:r>
            <a:r>
              <a:rPr lang="en-US" sz="1800" dirty="0">
                <a:latin typeface="Courier New" pitchFamily="49" charset="0"/>
                <a:cs typeface="Courier New" pitchFamily="49" charset="0"/>
              </a:rPr>
              <a:t>|</a:t>
            </a:r>
            <a:r>
              <a:rPr lang="en-US" sz="2200" dirty="0">
                <a:solidFill>
                  <a:schemeClr val="accent4">
                    <a:lumMod val="60000"/>
                    <a:lumOff val="40000"/>
                  </a:schemeClr>
                </a:solidFill>
                <a:latin typeface="Arial" panose="020B0604020202020204" pitchFamily="34" charset="0"/>
              </a:rPr>
              <a:t>PUBLIC</a:t>
            </a:r>
            <a:r>
              <a:rPr lang="en-US" sz="1800" dirty="0">
                <a:latin typeface="Courier New" pitchFamily="49" charset="0"/>
                <a:cs typeface="Courier New" pitchFamily="49" charset="0"/>
              </a:rPr>
              <a:t> </a:t>
            </a:r>
            <a:r>
              <a:rPr lang="en-US" sz="2200" dirty="0">
                <a:solidFill>
                  <a:schemeClr val="accent4">
                    <a:lumMod val="60000"/>
                    <a:lumOff val="40000"/>
                  </a:schemeClr>
                </a:solidFill>
                <a:latin typeface="Arial" panose="020B0604020202020204" pitchFamily="34" charset="0"/>
              </a:rPr>
              <a:t>|</a:t>
            </a:r>
            <a:r>
              <a:rPr lang="en-US" sz="2200" dirty="0" err="1">
                <a:solidFill>
                  <a:schemeClr val="accent6"/>
                </a:solidFill>
                <a:latin typeface="Arial" panose="020B0604020202020204" pitchFamily="34" charset="0"/>
              </a:rPr>
              <a:t>role_name</a:t>
            </a:r>
            <a:r>
              <a:rPr lang="en-US" sz="2200" dirty="0">
                <a:solidFill>
                  <a:schemeClr val="accent6"/>
                </a:solidFill>
                <a:latin typeface="Arial" panose="020B0604020202020204" pitchFamily="34" charset="0"/>
              </a:rPr>
              <a:t>}</a:t>
            </a:r>
            <a:r>
              <a:rPr lang="en-US" sz="1800" dirty="0">
                <a:latin typeface="Courier New" pitchFamily="49" charset="0"/>
                <a:cs typeface="Courier New" pitchFamily="49" charset="0"/>
              </a:rPr>
              <a:t> </a:t>
            </a:r>
            <a:br>
              <a:rPr lang="en-US" sz="1800" dirty="0">
                <a:latin typeface="Courier New" pitchFamily="49" charset="0"/>
                <a:cs typeface="Courier New" pitchFamily="49" charset="0"/>
              </a:rPr>
            </a:br>
            <a:r>
              <a:rPr lang="en-US" sz="2200" dirty="0">
                <a:solidFill>
                  <a:schemeClr val="accent4">
                    <a:lumMod val="60000"/>
                    <a:lumOff val="40000"/>
                  </a:schemeClr>
                </a:solidFill>
                <a:latin typeface="Arial" panose="020B0604020202020204" pitchFamily="34" charset="0"/>
              </a:rPr>
              <a:t>[WITH GRANT OPTION];</a:t>
            </a:r>
            <a:r>
              <a:rPr lang="en-US" sz="1800" dirty="0">
                <a:latin typeface="Courier New" pitchFamily="49" charset="0"/>
                <a:cs typeface="Courier New" pitchFamily="49" charset="0"/>
              </a:rPr>
              <a:t> </a:t>
            </a:r>
          </a:p>
          <a:p>
            <a:pPr marL="57150" indent="0">
              <a:buFont typeface="Arial" charset="0"/>
              <a:buNone/>
            </a:pPr>
            <a:endParaRPr lang="en-US" sz="1800" dirty="0"/>
          </a:p>
        </p:txBody>
      </p:sp>
      <p:sp>
        <p:nvSpPr>
          <p:cNvPr id="6" name="Content Placeholder 2"/>
          <p:cNvSpPr txBox="1">
            <a:spLocks/>
          </p:cNvSpPr>
          <p:nvPr/>
        </p:nvSpPr>
        <p:spPr bwMode="auto">
          <a:xfrm>
            <a:off x="4579620" y="2775367"/>
            <a:ext cx="3954780" cy="2787233"/>
          </a:xfrm>
          <a:prstGeom prst="rect">
            <a:avLst/>
          </a:prstGeom>
          <a:noFill/>
          <a:ln w="1905">
            <a:solidFill>
              <a:schemeClr val="bg2"/>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lang="en-US" sz="26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 indent="0">
              <a:buFont typeface="Arial" charset="0"/>
              <a:buNone/>
            </a:pPr>
            <a:r>
              <a:rPr lang="en-US" sz="2000" dirty="0">
                <a:solidFill>
                  <a:schemeClr val="bg2"/>
                </a:solidFill>
                <a:latin typeface="Arial" panose="020B0604020202020204" pitchFamily="34" charset="0"/>
                <a:cs typeface="Arial" panose="020B0604020202020204" pitchFamily="34" charset="0"/>
              </a:rPr>
              <a:t>REVOKE</a:t>
            </a:r>
          </a:p>
          <a:p>
            <a:pPr marL="57150" indent="0">
              <a:buFont typeface="Arial" charset="0"/>
              <a:buNone/>
            </a:pPr>
            <a:r>
              <a:rPr lang="en-US" sz="2000" dirty="0">
                <a:solidFill>
                  <a:schemeClr val="bg2"/>
                </a:solidFill>
                <a:latin typeface="Arial" panose="020B0604020202020204" pitchFamily="34" charset="0"/>
                <a:cs typeface="Arial" panose="020B0604020202020204" pitchFamily="34" charset="0"/>
              </a:rPr>
              <a:t>ANSI Syntax:</a:t>
            </a:r>
          </a:p>
          <a:p>
            <a:pPr marL="57150" indent="0">
              <a:buFont typeface="Arial" charset="0"/>
              <a:buNone/>
            </a:pPr>
            <a:endParaRPr lang="en-US" sz="1800" dirty="0"/>
          </a:p>
          <a:p>
            <a:pPr marL="57150" indent="0">
              <a:buNone/>
            </a:pPr>
            <a:r>
              <a:rPr lang="en-US" sz="2200" dirty="0">
                <a:solidFill>
                  <a:schemeClr val="accent4">
                    <a:lumMod val="60000"/>
                    <a:lumOff val="40000"/>
                  </a:schemeClr>
                </a:solidFill>
                <a:latin typeface="Arial" panose="020B0604020202020204" pitchFamily="34" charset="0"/>
              </a:rPr>
              <a:t>REVOKE</a:t>
            </a:r>
            <a:r>
              <a:rPr lang="en-US" sz="1800" dirty="0">
                <a:latin typeface="Courier New" pitchFamily="49" charset="0"/>
                <a:cs typeface="Courier New" pitchFamily="49" charset="0"/>
              </a:rPr>
              <a:t> </a:t>
            </a:r>
            <a:r>
              <a:rPr lang="en-US" sz="2200" dirty="0" err="1">
                <a:solidFill>
                  <a:schemeClr val="accent6"/>
                </a:solidFill>
                <a:latin typeface="Arial" panose="020B0604020202020204" pitchFamily="34" charset="0"/>
              </a:rPr>
              <a:t>privilege_name</a:t>
            </a:r>
            <a:r>
              <a:rPr lang="en-US" sz="1800" dirty="0">
                <a:latin typeface="Courier New" pitchFamily="49" charset="0"/>
                <a:cs typeface="Courier New" pitchFamily="49" charset="0"/>
              </a:rPr>
              <a:t> </a:t>
            </a:r>
          </a:p>
          <a:p>
            <a:pPr marL="57150" indent="0">
              <a:buNone/>
            </a:pPr>
            <a:r>
              <a:rPr lang="en-US" sz="2200" dirty="0">
                <a:solidFill>
                  <a:schemeClr val="accent4">
                    <a:lumMod val="60000"/>
                    <a:lumOff val="40000"/>
                  </a:schemeClr>
                </a:solidFill>
                <a:latin typeface="Arial" panose="020B0604020202020204" pitchFamily="34" charset="0"/>
              </a:rPr>
              <a:t>ON</a:t>
            </a:r>
            <a:r>
              <a:rPr lang="en-US" sz="1800" dirty="0">
                <a:latin typeface="Courier New" pitchFamily="49" charset="0"/>
                <a:cs typeface="Courier New" pitchFamily="49" charset="0"/>
              </a:rPr>
              <a:t> </a:t>
            </a:r>
            <a:r>
              <a:rPr lang="en-US" sz="2200" dirty="0" err="1">
                <a:solidFill>
                  <a:schemeClr val="accent6"/>
                </a:solidFill>
                <a:latin typeface="Arial" panose="020B0604020202020204" pitchFamily="34" charset="0"/>
              </a:rPr>
              <a:t>object_name</a:t>
            </a:r>
            <a:r>
              <a:rPr lang="en-US" sz="1800" dirty="0">
                <a:latin typeface="Courier New" pitchFamily="49" charset="0"/>
                <a:cs typeface="Courier New" pitchFamily="49" charset="0"/>
              </a:rPr>
              <a:t> </a:t>
            </a:r>
          </a:p>
          <a:p>
            <a:pPr marL="57150" indent="0">
              <a:buNone/>
            </a:pPr>
            <a:r>
              <a:rPr lang="en-US" sz="2200" dirty="0">
                <a:solidFill>
                  <a:schemeClr val="accent4">
                    <a:lumMod val="60000"/>
                    <a:lumOff val="40000"/>
                  </a:schemeClr>
                </a:solidFill>
                <a:latin typeface="Arial" panose="020B0604020202020204" pitchFamily="34" charset="0"/>
              </a:rPr>
              <a:t>FROM</a:t>
            </a:r>
            <a:r>
              <a:rPr lang="en-US" sz="1800" dirty="0">
                <a:latin typeface="Courier New" pitchFamily="49" charset="0"/>
                <a:cs typeface="Courier New" pitchFamily="49" charset="0"/>
              </a:rPr>
              <a:t> </a:t>
            </a:r>
            <a:r>
              <a:rPr lang="en-US" sz="2200" dirty="0">
                <a:solidFill>
                  <a:schemeClr val="accent6"/>
                </a:solidFill>
                <a:latin typeface="Arial" panose="020B0604020202020204" pitchFamily="34" charset="0"/>
              </a:rPr>
              <a:t>{</a:t>
            </a:r>
            <a:r>
              <a:rPr lang="en-US" sz="2200" dirty="0" err="1">
                <a:solidFill>
                  <a:schemeClr val="accent6"/>
                </a:solidFill>
                <a:latin typeface="Arial" panose="020B0604020202020204" pitchFamily="34" charset="0"/>
              </a:rPr>
              <a:t>user_name</a:t>
            </a:r>
            <a:r>
              <a:rPr lang="en-US" sz="2200" dirty="0">
                <a:solidFill>
                  <a:schemeClr val="accent6"/>
                </a:solidFill>
                <a:latin typeface="Arial" panose="020B0604020202020204" pitchFamily="34" charset="0"/>
              </a:rPr>
              <a:t> </a:t>
            </a:r>
            <a:r>
              <a:rPr lang="en-US" sz="1800" dirty="0">
                <a:latin typeface="Courier New" pitchFamily="49" charset="0"/>
                <a:cs typeface="Courier New" pitchFamily="49" charset="0"/>
              </a:rPr>
              <a:t>|</a:t>
            </a:r>
            <a:r>
              <a:rPr lang="en-US" sz="2200" dirty="0">
                <a:solidFill>
                  <a:schemeClr val="accent4">
                    <a:lumMod val="60000"/>
                    <a:lumOff val="40000"/>
                  </a:schemeClr>
                </a:solidFill>
                <a:latin typeface="Arial" panose="020B0604020202020204" pitchFamily="34" charset="0"/>
              </a:rPr>
              <a:t>PUBLIC</a:t>
            </a:r>
            <a:r>
              <a:rPr lang="en-US" sz="1800" dirty="0">
                <a:latin typeface="Courier New" pitchFamily="49" charset="0"/>
                <a:cs typeface="Courier New" pitchFamily="49" charset="0"/>
              </a:rPr>
              <a:t> |</a:t>
            </a:r>
            <a:r>
              <a:rPr lang="en-US" sz="2200" dirty="0" err="1">
                <a:solidFill>
                  <a:schemeClr val="accent6"/>
                </a:solidFill>
                <a:latin typeface="Arial" panose="020B0604020202020204" pitchFamily="34" charset="0"/>
              </a:rPr>
              <a:t>role_name</a:t>
            </a:r>
            <a:r>
              <a:rPr lang="en-US" sz="2200" dirty="0">
                <a:solidFill>
                  <a:schemeClr val="accent6"/>
                </a:solidFill>
                <a:latin typeface="Arial" panose="020B0604020202020204" pitchFamily="34" charset="0"/>
              </a:rPr>
              <a:t>} </a:t>
            </a:r>
          </a:p>
          <a:p>
            <a:pPr marL="57150" indent="0">
              <a:buFont typeface="Arial" charset="0"/>
              <a:buNone/>
            </a:pPr>
            <a:endParaRPr lang="en-US" sz="1800" dirty="0"/>
          </a:p>
        </p:txBody>
      </p:sp>
      <p:sp>
        <p:nvSpPr>
          <p:cNvPr id="13" name="Slide Number Placeholder 18"/>
          <p:cNvSpPr txBox="1">
            <a:spLocks/>
          </p:cNvSpPr>
          <p:nvPr/>
        </p:nvSpPr>
        <p:spPr>
          <a:xfrm>
            <a:off x="8686800" y="6503075"/>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50</a:t>
            </a:r>
          </a:p>
        </p:txBody>
      </p:sp>
    </p:spTree>
    <p:extLst>
      <p:ext uri="{BB962C8B-B14F-4D97-AF65-F5344CB8AC3E}">
        <p14:creationId xmlns:p14="http://schemas.microsoft.com/office/powerpoint/2010/main" val="847062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500"/>
                                        <p:tgtEl>
                                          <p:spTgt spid="5">
                                            <p:txEl>
                                              <p:pRg st="0" end="0"/>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animEffect transition="in" filter="fade">
                                      <p:cBhvr>
                                        <p:cTn id="25" dur="500"/>
                                        <p:tgtEl>
                                          <p:spTgt spid="5">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
                                            <p:txEl>
                                              <p:pRg st="3" end="3"/>
                                            </p:txEl>
                                          </p:spTgt>
                                        </p:tgtEl>
                                        <p:attrNameLst>
                                          <p:attrName>style.visibility</p:attrName>
                                        </p:attrNameLst>
                                      </p:cBhvr>
                                      <p:to>
                                        <p:strVal val="visible"/>
                                      </p:to>
                                    </p:set>
                                    <p:animEffect transition="in" filter="fade">
                                      <p:cBhvr>
                                        <p:cTn id="30" dur="500"/>
                                        <p:tgtEl>
                                          <p:spTgt spid="5">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6">
                                            <p:txEl>
                                              <p:pRg st="0" end="0"/>
                                            </p:txEl>
                                          </p:spTgt>
                                        </p:tgtEl>
                                        <p:attrNameLst>
                                          <p:attrName>style.visibility</p:attrName>
                                        </p:attrNameLst>
                                      </p:cBhvr>
                                      <p:to>
                                        <p:strVal val="visible"/>
                                      </p:to>
                                    </p:set>
                                    <p:animEffect transition="in" filter="fade">
                                      <p:cBhvr>
                                        <p:cTn id="40" dur="500"/>
                                        <p:tgtEl>
                                          <p:spTgt spid="6">
                                            <p:txEl>
                                              <p:pRg st="0" end="0"/>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6">
                                            <p:txEl>
                                              <p:pRg st="1" end="1"/>
                                            </p:txEl>
                                          </p:spTgt>
                                        </p:tgtEl>
                                        <p:attrNameLst>
                                          <p:attrName>style.visibility</p:attrName>
                                        </p:attrNameLst>
                                      </p:cBhvr>
                                      <p:to>
                                        <p:strVal val="visible"/>
                                      </p:to>
                                    </p:set>
                                    <p:animEffect transition="in" filter="fade">
                                      <p:cBhvr>
                                        <p:cTn id="43" dur="500"/>
                                        <p:tgtEl>
                                          <p:spTgt spid="6">
                                            <p:txEl>
                                              <p:pRg st="1" end="1"/>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6">
                                            <p:txEl>
                                              <p:pRg st="3" end="3"/>
                                            </p:txEl>
                                          </p:spTgt>
                                        </p:tgtEl>
                                        <p:attrNameLst>
                                          <p:attrName>style.visibility</p:attrName>
                                        </p:attrNameLst>
                                      </p:cBhvr>
                                      <p:to>
                                        <p:strVal val="visible"/>
                                      </p:to>
                                    </p:set>
                                    <p:animEffect transition="in" filter="fade">
                                      <p:cBhvr>
                                        <p:cTn id="48" dur="500"/>
                                        <p:tgtEl>
                                          <p:spTgt spid="6">
                                            <p:txEl>
                                              <p:pRg st="3" end="3"/>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6">
                                            <p:txEl>
                                              <p:pRg st="4" end="4"/>
                                            </p:txEl>
                                          </p:spTgt>
                                        </p:tgtEl>
                                        <p:attrNameLst>
                                          <p:attrName>style.visibility</p:attrName>
                                        </p:attrNameLst>
                                      </p:cBhvr>
                                      <p:to>
                                        <p:strVal val="visible"/>
                                      </p:to>
                                    </p:set>
                                    <p:animEffect transition="in" filter="fade">
                                      <p:cBhvr>
                                        <p:cTn id="51" dur="500"/>
                                        <p:tgtEl>
                                          <p:spTgt spid="6">
                                            <p:txEl>
                                              <p:pRg st="4" end="4"/>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6">
                                            <p:txEl>
                                              <p:pRg st="5" end="5"/>
                                            </p:txEl>
                                          </p:spTgt>
                                        </p:tgtEl>
                                        <p:attrNameLst>
                                          <p:attrName>style.visibility</p:attrName>
                                        </p:attrNameLst>
                                      </p:cBhvr>
                                      <p:to>
                                        <p:strVal val="visible"/>
                                      </p:to>
                                    </p:set>
                                    <p:animEffect transition="in" filter="fade">
                                      <p:cBhvr>
                                        <p:cTn id="54"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800" dirty="0"/>
              <a:t>Key Topics</a:t>
            </a:r>
          </a:p>
        </p:txBody>
      </p:sp>
      <p:sp>
        <p:nvSpPr>
          <p:cNvPr id="5" name="Text Placeholder 4"/>
          <p:cNvSpPr>
            <a:spLocks noGrp="1"/>
          </p:cNvSpPr>
          <p:nvPr>
            <p:ph type="body" sz="quarter" idx="13"/>
          </p:nvPr>
        </p:nvSpPr>
        <p:spPr/>
        <p:txBody>
          <a:bodyPr/>
          <a:lstStyle/>
          <a:p>
            <a:pPr marL="457200" indent="-457200">
              <a:buFont typeface="Arial" panose="020B0604020202020204" pitchFamily="34" charset="0"/>
              <a:buChar char="•"/>
            </a:pPr>
            <a:r>
              <a:rPr lang="en-US" sz="2400" dirty="0"/>
              <a:t>CREATE Statement</a:t>
            </a:r>
          </a:p>
          <a:p>
            <a:pPr marL="457200" indent="-457200">
              <a:buFont typeface="Arial" panose="020B0604020202020204" pitchFamily="34" charset="0"/>
              <a:buChar char="•"/>
            </a:pPr>
            <a:r>
              <a:rPr lang="en-US" sz="2400" dirty="0"/>
              <a:t>ALTER Statement</a:t>
            </a:r>
          </a:p>
          <a:p>
            <a:pPr marL="457200" indent="-457200">
              <a:buFont typeface="Arial" panose="020B0604020202020204" pitchFamily="34" charset="0"/>
              <a:buChar char="•"/>
            </a:pPr>
            <a:r>
              <a:rPr lang="en-US" sz="2400" dirty="0"/>
              <a:t>DROP Statement</a:t>
            </a:r>
          </a:p>
          <a:p>
            <a:pPr marL="457200" indent="-457200">
              <a:buFont typeface="Arial" panose="020B0604020202020204" pitchFamily="34" charset="0"/>
              <a:buChar char="•"/>
            </a:pPr>
            <a:r>
              <a:rPr lang="en-US" sz="2400" dirty="0"/>
              <a:t>TRUNCATE Statement</a:t>
            </a:r>
          </a:p>
          <a:p>
            <a:pPr marL="457200" indent="-457200">
              <a:buFont typeface="Arial" panose="020B0604020202020204" pitchFamily="34" charset="0"/>
              <a:buChar char="•"/>
            </a:pPr>
            <a:r>
              <a:rPr lang="en-US" sz="2400" dirty="0"/>
              <a:t>GRANT and REVOKE Statement</a:t>
            </a:r>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2227013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p:cNvSpPr>
            <a:spLocks noGrp="1"/>
          </p:cNvSpPr>
          <p:nvPr>
            <p:ph type="title"/>
          </p:nvPr>
        </p:nvSpPr>
        <p:spPr>
          <a:noFill/>
          <a:ln>
            <a:noFill/>
          </a:ln>
        </p:spPr>
        <p:txBody>
          <a:bodyPr anchor="ctr"/>
          <a:lstStyle/>
          <a:p>
            <a:r>
              <a:rPr lang="en-US" dirty="0">
                <a:solidFill>
                  <a:schemeClr val="bg1"/>
                </a:solidFill>
                <a:latin typeface="Arial" panose="020B0604020202020204" pitchFamily="34" charset="0"/>
                <a:cs typeface="Arial" panose="020B0604020202020204" pitchFamily="34" charset="0"/>
              </a:rPr>
              <a:t>Scenario</a:t>
            </a:r>
          </a:p>
        </p:txBody>
      </p:sp>
      <p:sp>
        <p:nvSpPr>
          <p:cNvPr id="4" name="Text Placeholder 3"/>
          <p:cNvSpPr>
            <a:spLocks noGrp="1"/>
          </p:cNvSpPr>
          <p:nvPr>
            <p:ph type="body" sz="quarter" idx="13"/>
          </p:nvPr>
        </p:nvSpPr>
        <p:spPr>
          <a:xfrm>
            <a:off x="381000" y="1143000"/>
            <a:ext cx="8382000" cy="4622800"/>
          </a:xfrm>
        </p:spPr>
        <p:txBody>
          <a:bodyPr/>
          <a:lstStyle/>
          <a:p>
            <a:r>
              <a:rPr lang="en-US" sz="2000" dirty="0">
                <a:solidFill>
                  <a:schemeClr val="bg1"/>
                </a:solidFill>
                <a:latin typeface="Arial" panose="020B0604020202020204" pitchFamily="34" charset="0"/>
                <a:cs typeface="Arial" panose="020B0604020202020204" pitchFamily="34" charset="0"/>
              </a:rPr>
              <a:t>For the complete understanding of ANSI SQL, we are going to make use of Product Management System (PMS) for ABC Traders.</a:t>
            </a:r>
          </a:p>
          <a:p>
            <a:endParaRPr lang="en-US" sz="2000" dirty="0">
              <a:solidFill>
                <a:schemeClr val="bg1"/>
              </a:solidFill>
              <a:latin typeface="Arial" panose="020B0604020202020204" pitchFamily="34" charset="0"/>
              <a:cs typeface="Arial" panose="020B0604020202020204" pitchFamily="34" charset="0"/>
            </a:endParaRPr>
          </a:p>
          <a:p>
            <a:endParaRPr lang="en-US" sz="2000" dirty="0">
              <a:solidFill>
                <a:schemeClr val="bg1"/>
              </a:solidFill>
              <a:latin typeface="Arial" panose="020B0604020202020204" pitchFamily="34" charset="0"/>
              <a:cs typeface="Arial" panose="020B0604020202020204" pitchFamily="34" charset="0"/>
            </a:endParaRPr>
          </a:p>
          <a:p>
            <a:endParaRPr lang="en-US" sz="2000" dirty="0">
              <a:solidFill>
                <a:schemeClr val="bg1"/>
              </a:solidFill>
              <a:latin typeface="Arial" panose="020B0604020202020204" pitchFamily="34" charset="0"/>
              <a:cs typeface="Arial" panose="020B0604020202020204" pitchFamily="34" charset="0"/>
            </a:endParaRPr>
          </a:p>
          <a:p>
            <a:pPr marL="288925" indent="-285750">
              <a:spcBef>
                <a:spcPts val="0"/>
              </a:spcBef>
              <a:buFont typeface="Arial" pitchFamily="34" charset="0"/>
              <a:buChar char="•"/>
            </a:pPr>
            <a:r>
              <a:rPr lang="en-US" sz="2000" dirty="0">
                <a:solidFill>
                  <a:schemeClr val="bg1"/>
                </a:solidFill>
                <a:latin typeface="Arial" panose="020B0604020202020204" pitchFamily="34" charset="0"/>
                <a:cs typeface="Arial" panose="020B0604020202020204" pitchFamily="34" charset="0"/>
              </a:rPr>
              <a:t>ABC Traders is a company which buys collectable model cars, trains, trucks, buses, and ships directly from manufacturers and sell them to distributors across the globe. In order to manage the stocking, supply, and payment transactions, the above mentioned software is developed.</a:t>
            </a:r>
          </a:p>
          <a:p>
            <a:pPr marL="288925" indent="-285750">
              <a:spcBef>
                <a:spcPts val="0"/>
              </a:spcBef>
              <a:buFont typeface="Arial" pitchFamily="34" charset="0"/>
              <a:buChar char="•"/>
            </a:pPr>
            <a:r>
              <a:rPr lang="en-US" sz="2000" dirty="0">
                <a:solidFill>
                  <a:schemeClr val="bg1"/>
                </a:solidFill>
                <a:latin typeface="Arial" panose="020B0604020202020204" pitchFamily="34" charset="0"/>
                <a:cs typeface="Arial" panose="020B0604020202020204" pitchFamily="34" charset="0"/>
              </a:rPr>
              <a:t>As per the requirement of the trading company, an inventory system is developed to collect the information of the products, customers, and their payment processing.</a:t>
            </a:r>
          </a:p>
          <a:p>
            <a:endParaRPr lang="en-US" sz="2000" dirty="0">
              <a:solidFill>
                <a:schemeClr val="bg1"/>
              </a:solidFill>
              <a:latin typeface="Arial" panose="020B0604020202020204" pitchFamily="34" charset="0"/>
              <a:cs typeface="Arial" panose="020B0604020202020204" pitchFamily="34" charset="0"/>
            </a:endParaRPr>
          </a:p>
          <a:p>
            <a:endParaRPr lang="en-US" dirty="0"/>
          </a:p>
        </p:txBody>
      </p:sp>
      <p:sp>
        <p:nvSpPr>
          <p:cNvPr id="7" name="Slide Number Placeholder 18"/>
          <p:cNvSpPr txBox="1">
            <a:spLocks/>
          </p:cNvSpPr>
          <p:nvPr/>
        </p:nvSpPr>
        <p:spPr>
          <a:xfrm>
            <a:off x="8763000" y="6570562"/>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4</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571" y="1981200"/>
            <a:ext cx="8077200" cy="7810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9995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noFill/>
          <a:ln>
            <a:noFill/>
          </a:ln>
        </p:spPr>
        <p:txBody>
          <a:bodyPr anchor="ctr"/>
          <a:lstStyle/>
          <a:p>
            <a:r>
              <a:rPr lang="en-US" dirty="0">
                <a:solidFill>
                  <a:schemeClr val="bg1"/>
                </a:solidFill>
                <a:latin typeface="Arial" panose="020B0604020202020204" pitchFamily="34" charset="0"/>
                <a:cs typeface="Arial" panose="020B0604020202020204" pitchFamily="34" charset="0"/>
              </a:rPr>
              <a:t>Database Tables</a:t>
            </a:r>
          </a:p>
        </p:txBody>
      </p:sp>
      <p:sp>
        <p:nvSpPr>
          <p:cNvPr id="2" name="Text Placeholder 1"/>
          <p:cNvSpPr>
            <a:spLocks noGrp="1"/>
          </p:cNvSpPr>
          <p:nvPr>
            <p:ph type="body" sz="quarter" idx="13"/>
          </p:nvPr>
        </p:nvSpPr>
        <p:spPr>
          <a:xfrm>
            <a:off x="381004" y="1113971"/>
            <a:ext cx="8382000" cy="4622800"/>
          </a:xfrm>
        </p:spPr>
        <p:txBody>
          <a:bodyPr/>
          <a:lstStyle/>
          <a:p>
            <a:pPr indent="-365760">
              <a:spcBef>
                <a:spcPts val="0"/>
              </a:spcBef>
            </a:pPr>
            <a:r>
              <a:rPr lang="en-US" sz="2000" dirty="0">
                <a:solidFill>
                  <a:schemeClr val="bg1"/>
                </a:solidFill>
                <a:latin typeface="Arial" panose="020B0604020202020204" pitchFamily="34" charset="0"/>
                <a:cs typeface="Arial" panose="020B0604020202020204" pitchFamily="34" charset="0"/>
              </a:rPr>
              <a:t>There are many entities involved in Product Management System. </a:t>
            </a:r>
          </a:p>
          <a:p>
            <a:pPr indent="-365760">
              <a:spcBef>
                <a:spcPts val="0"/>
              </a:spcBef>
            </a:pPr>
            <a:r>
              <a:rPr lang="en-US" sz="2000" dirty="0">
                <a:solidFill>
                  <a:schemeClr val="bg1"/>
                </a:solidFill>
                <a:latin typeface="Arial" panose="020B0604020202020204" pitchFamily="34" charset="0"/>
                <a:cs typeface="Arial" panose="020B0604020202020204" pitchFamily="34" charset="0"/>
              </a:rPr>
              <a:t>We will be dealing with PMS throughout this session.</a:t>
            </a:r>
          </a:p>
          <a:p>
            <a:endParaRPr lang="en-US" dirty="0"/>
          </a:p>
          <a:p>
            <a:endParaRPr lang="en-US" dirty="0"/>
          </a:p>
        </p:txBody>
      </p:sp>
      <p:sp>
        <p:nvSpPr>
          <p:cNvPr id="19" name="Slide Number Placeholder 18"/>
          <p:cNvSpPr>
            <a:spLocks noGrp="1"/>
          </p:cNvSpPr>
          <p:nvPr>
            <p:ph type="sldNum" sz="quarter" idx="4294967295"/>
          </p:nvPr>
        </p:nvSpPr>
        <p:spPr>
          <a:xfrm>
            <a:off x="8686800" y="6413500"/>
            <a:ext cx="457200" cy="277813"/>
          </a:xfrm>
          <a:prstGeom prst="rect">
            <a:avLst/>
          </a:prstGeom>
        </p:spPr>
        <p:txBody>
          <a:bodyPr/>
          <a:lstStyle/>
          <a:p>
            <a:fld id="{47ED8886-DB3B-44F4-9A80-E6A224679F20}" type="slidenum">
              <a:rPr lang="en-US" smtClean="0">
                <a:solidFill>
                  <a:schemeClr val="bg1"/>
                </a:solidFill>
              </a:rPr>
              <a:pPr/>
              <a:t>6</a:t>
            </a:fld>
            <a:endParaRPr lang="en-US" dirty="0">
              <a:solidFill>
                <a:schemeClr val="bg1"/>
              </a:solidFill>
            </a:endParaRPr>
          </a:p>
        </p:txBody>
      </p:sp>
      <p:sp>
        <p:nvSpPr>
          <p:cNvPr id="12" name="AutoShape 2"/>
          <p:cNvSpPr>
            <a:spLocks noChangeArrowheads="1"/>
          </p:cNvSpPr>
          <p:nvPr/>
        </p:nvSpPr>
        <p:spPr bwMode="auto">
          <a:xfrm rot="5400000">
            <a:off x="1545939" y="3646836"/>
            <a:ext cx="1886999" cy="2249330"/>
          </a:xfrm>
          <a:prstGeom prst="bracePair">
            <a:avLst>
              <a:gd name="adj" fmla="val 8333"/>
            </a:avLst>
          </a:prstGeom>
          <a:solidFill>
            <a:schemeClr val="bg2">
              <a:lumMod val="50000"/>
            </a:schemeClr>
          </a:solidFill>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Payments</a:t>
            </a:r>
          </a:p>
          <a:p>
            <a:pPr algn="ctr">
              <a:lnSpc>
                <a:spcPct val="120000"/>
              </a:lnSpc>
            </a:pPr>
            <a:r>
              <a:rPr lang="en-US" sz="1400" dirty="0">
                <a:solidFill>
                  <a:schemeClr val="bg1"/>
                </a:solidFill>
                <a:ea typeface="Times New Roman"/>
                <a:cs typeface="Mangal"/>
              </a:rPr>
              <a:t>To maintain information of payments done, for example, payment date, amount, and so on. </a:t>
            </a:r>
          </a:p>
        </p:txBody>
      </p:sp>
      <p:sp>
        <p:nvSpPr>
          <p:cNvPr id="13" name="AutoShape 2"/>
          <p:cNvSpPr>
            <a:spLocks noChangeArrowheads="1"/>
          </p:cNvSpPr>
          <p:nvPr/>
        </p:nvSpPr>
        <p:spPr bwMode="auto">
          <a:xfrm rot="5400000">
            <a:off x="2768754" y="2047305"/>
            <a:ext cx="1842774" cy="2159954"/>
          </a:xfrm>
          <a:prstGeom prst="bracePair">
            <a:avLst>
              <a:gd name="adj" fmla="val 8333"/>
            </a:avLst>
          </a:prstGeom>
          <a:solidFill>
            <a:schemeClr val="accent3">
              <a:lumMod val="75000"/>
            </a:schemeClr>
          </a:solidFill>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Customer</a:t>
            </a:r>
          </a:p>
          <a:p>
            <a:pPr algn="ctr">
              <a:lnSpc>
                <a:spcPct val="120000"/>
              </a:lnSpc>
            </a:pPr>
            <a:r>
              <a:rPr lang="en-US" sz="1400" dirty="0">
                <a:solidFill>
                  <a:schemeClr val="bg1"/>
                </a:solidFill>
                <a:ea typeface="Times New Roman"/>
                <a:cs typeface="Mangal"/>
              </a:rPr>
              <a:t>To maintain customer details, for example, customer name, address, and so on.</a:t>
            </a:r>
          </a:p>
          <a:p>
            <a:pPr algn="ctr">
              <a:lnSpc>
                <a:spcPct val="120000"/>
              </a:lnSpc>
            </a:pPr>
            <a:r>
              <a:rPr lang="en-US" sz="1300" b="1" dirty="0">
                <a:solidFill>
                  <a:schemeClr val="bg1"/>
                </a:solidFill>
                <a:latin typeface="+mj-lt"/>
                <a:ea typeface="Times New Roman"/>
                <a:cs typeface="Mangal"/>
              </a:rPr>
              <a:t> </a:t>
            </a:r>
          </a:p>
        </p:txBody>
      </p:sp>
      <p:sp>
        <p:nvSpPr>
          <p:cNvPr id="14" name="AutoShape 2"/>
          <p:cNvSpPr>
            <a:spLocks noChangeArrowheads="1"/>
          </p:cNvSpPr>
          <p:nvPr/>
        </p:nvSpPr>
        <p:spPr bwMode="auto">
          <a:xfrm rot="5400000">
            <a:off x="3759071" y="3774311"/>
            <a:ext cx="1886998" cy="1963901"/>
          </a:xfrm>
          <a:prstGeom prst="bracePair">
            <a:avLst>
              <a:gd name="adj" fmla="val 8333"/>
            </a:avLst>
          </a:prstGeom>
          <a:solidFill>
            <a:schemeClr val="accent5">
              <a:lumMod val="75000"/>
            </a:schemeClr>
          </a:solidFill>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Orders</a:t>
            </a:r>
          </a:p>
          <a:p>
            <a:pPr algn="ctr">
              <a:lnSpc>
                <a:spcPct val="120000"/>
              </a:lnSpc>
            </a:pPr>
            <a:r>
              <a:rPr lang="en-US" sz="1400" dirty="0">
                <a:solidFill>
                  <a:schemeClr val="bg1"/>
                </a:solidFill>
                <a:ea typeface="Times New Roman"/>
                <a:cs typeface="Mangal"/>
              </a:rPr>
              <a:t>To maintain Orders done by customers, for example, order no, date, and so on. </a:t>
            </a:r>
          </a:p>
        </p:txBody>
      </p:sp>
      <p:sp>
        <p:nvSpPr>
          <p:cNvPr id="15" name="AutoShape 2"/>
          <p:cNvSpPr>
            <a:spLocks noChangeArrowheads="1"/>
          </p:cNvSpPr>
          <p:nvPr/>
        </p:nvSpPr>
        <p:spPr bwMode="auto">
          <a:xfrm rot="5400000">
            <a:off x="598806" y="1799571"/>
            <a:ext cx="1789427" cy="2272348"/>
          </a:xfrm>
          <a:prstGeom prst="bracePair">
            <a:avLst>
              <a:gd name="adj" fmla="val 8333"/>
            </a:avLst>
          </a:prstGeom>
          <a:solidFill>
            <a:schemeClr val="accent2">
              <a:lumMod val="75000"/>
            </a:schemeClr>
          </a:solidFill>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marR="0" algn="ctr">
              <a:lnSpc>
                <a:spcPct val="120000"/>
              </a:lnSpc>
              <a:spcBef>
                <a:spcPts val="0"/>
              </a:spcBef>
              <a:spcAft>
                <a:spcPts val="0"/>
              </a:spcAft>
            </a:pPr>
            <a:r>
              <a:rPr lang="en-US" sz="1400" b="1" dirty="0">
                <a:solidFill>
                  <a:schemeClr val="bg1"/>
                </a:solidFill>
                <a:ea typeface="Times New Roman"/>
                <a:cs typeface="Mangal"/>
              </a:rPr>
              <a:t>Offices</a:t>
            </a:r>
            <a:r>
              <a:rPr lang="en-US" sz="1400" b="1" dirty="0">
                <a:solidFill>
                  <a:srgbClr val="0000FF"/>
                </a:solidFill>
                <a:ea typeface="Times New Roman"/>
                <a:cs typeface="Mangal"/>
              </a:rPr>
              <a:t> </a:t>
            </a:r>
          </a:p>
          <a:p>
            <a:pPr marR="0" algn="ctr">
              <a:lnSpc>
                <a:spcPct val="120000"/>
              </a:lnSpc>
              <a:spcBef>
                <a:spcPts val="0"/>
              </a:spcBef>
              <a:spcAft>
                <a:spcPts val="0"/>
              </a:spcAft>
            </a:pPr>
            <a:r>
              <a:rPr lang="en-US" sz="1400" dirty="0">
                <a:solidFill>
                  <a:schemeClr val="bg1"/>
                </a:solidFill>
                <a:ea typeface="Times New Roman"/>
                <a:cs typeface="Mangal"/>
              </a:rPr>
              <a:t>To maintain information of offices, for example, office code, address, city, and so on. </a:t>
            </a:r>
          </a:p>
        </p:txBody>
      </p:sp>
      <p:sp>
        <p:nvSpPr>
          <p:cNvPr id="16" name="AutoShape 2"/>
          <p:cNvSpPr>
            <a:spLocks noChangeArrowheads="1"/>
          </p:cNvSpPr>
          <p:nvPr/>
        </p:nvSpPr>
        <p:spPr bwMode="auto">
          <a:xfrm rot="5400000">
            <a:off x="4904105" y="2102390"/>
            <a:ext cx="1789429" cy="2057400"/>
          </a:xfrm>
          <a:prstGeom prst="bracePair">
            <a:avLst>
              <a:gd name="adj" fmla="val 8333"/>
            </a:avLst>
          </a:prstGeom>
          <a:solidFill>
            <a:schemeClr val="accent6">
              <a:lumMod val="75000"/>
            </a:schemeClr>
          </a:solidFill>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Employees</a:t>
            </a:r>
          </a:p>
          <a:p>
            <a:pPr algn="ctr">
              <a:lnSpc>
                <a:spcPct val="120000"/>
              </a:lnSpc>
            </a:pPr>
            <a:r>
              <a:rPr lang="en-US" sz="1400" b="1" dirty="0">
                <a:solidFill>
                  <a:schemeClr val="bg1"/>
                </a:solidFill>
                <a:ea typeface="Times New Roman"/>
                <a:cs typeface="Mangal"/>
              </a:rPr>
              <a:t>To maintain employee </a:t>
            </a:r>
          </a:p>
          <a:p>
            <a:pPr algn="ctr">
              <a:lnSpc>
                <a:spcPct val="120000"/>
              </a:lnSpc>
            </a:pPr>
            <a:r>
              <a:rPr lang="en-US" sz="1400" b="1" dirty="0">
                <a:solidFill>
                  <a:schemeClr val="bg1"/>
                </a:solidFill>
                <a:ea typeface="Times New Roman"/>
                <a:cs typeface="Mangal"/>
              </a:rPr>
              <a:t>details, for example, ID,</a:t>
            </a:r>
          </a:p>
          <a:p>
            <a:pPr algn="ctr">
              <a:lnSpc>
                <a:spcPct val="120000"/>
              </a:lnSpc>
            </a:pPr>
            <a:r>
              <a:rPr lang="en-US" sz="1400" b="1" dirty="0">
                <a:solidFill>
                  <a:schemeClr val="bg1"/>
                </a:solidFill>
                <a:ea typeface="Times New Roman"/>
                <a:cs typeface="Mangal"/>
              </a:rPr>
              <a:t>name, </a:t>
            </a:r>
            <a:r>
              <a:rPr lang="en-US" sz="1400" dirty="0">
                <a:solidFill>
                  <a:schemeClr val="bg1"/>
                </a:solidFill>
                <a:ea typeface="Times New Roman"/>
                <a:cs typeface="Mangal"/>
              </a:rPr>
              <a:t>and so on</a:t>
            </a:r>
            <a:r>
              <a:rPr lang="en-US" sz="1400" b="1" dirty="0">
                <a:solidFill>
                  <a:schemeClr val="bg1"/>
                </a:solidFill>
                <a:ea typeface="Times New Roman"/>
                <a:cs typeface="Mangal"/>
              </a:rPr>
              <a:t>. </a:t>
            </a:r>
          </a:p>
        </p:txBody>
      </p:sp>
      <p:sp>
        <p:nvSpPr>
          <p:cNvPr id="17" name="AutoShape 2"/>
          <p:cNvSpPr>
            <a:spLocks noChangeArrowheads="1"/>
          </p:cNvSpPr>
          <p:nvPr/>
        </p:nvSpPr>
        <p:spPr bwMode="auto">
          <a:xfrm rot="5400000">
            <a:off x="7068185" y="2071909"/>
            <a:ext cx="1789429" cy="2057400"/>
          </a:xfrm>
          <a:prstGeom prst="bracePair">
            <a:avLst>
              <a:gd name="adj" fmla="val 8333"/>
            </a:avLst>
          </a:prstGeom>
          <a:solidFill>
            <a:schemeClr val="accent4">
              <a:lumMod val="75000"/>
            </a:schemeClr>
          </a:solidFill>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Products</a:t>
            </a:r>
          </a:p>
          <a:p>
            <a:pPr algn="ctr">
              <a:lnSpc>
                <a:spcPct val="120000"/>
              </a:lnSpc>
            </a:pPr>
            <a:r>
              <a:rPr lang="en-US" sz="1400" dirty="0">
                <a:solidFill>
                  <a:schemeClr val="bg1"/>
                </a:solidFill>
                <a:ea typeface="Times New Roman"/>
                <a:cs typeface="Mangal"/>
              </a:rPr>
              <a:t>To maintain information of products, for example, product id, name, and so on. </a:t>
            </a:r>
          </a:p>
        </p:txBody>
      </p:sp>
      <p:sp>
        <p:nvSpPr>
          <p:cNvPr id="18" name="AutoShape 2"/>
          <p:cNvSpPr>
            <a:spLocks noChangeArrowheads="1"/>
          </p:cNvSpPr>
          <p:nvPr/>
        </p:nvSpPr>
        <p:spPr bwMode="auto">
          <a:xfrm rot="5400000">
            <a:off x="5940143" y="3755259"/>
            <a:ext cx="1886998" cy="2032483"/>
          </a:xfrm>
          <a:prstGeom prst="bracePair">
            <a:avLst>
              <a:gd name="adj" fmla="val 8333"/>
            </a:avLst>
          </a:prstGeom>
          <a:solidFill>
            <a:srgbClr val="BC4744"/>
          </a:solidFill>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Order Details</a:t>
            </a:r>
          </a:p>
          <a:p>
            <a:pPr algn="ctr">
              <a:lnSpc>
                <a:spcPct val="120000"/>
              </a:lnSpc>
            </a:pPr>
            <a:r>
              <a:rPr lang="en-US" sz="1400" dirty="0">
                <a:solidFill>
                  <a:schemeClr val="bg1"/>
                </a:solidFill>
                <a:ea typeface="Times New Roman"/>
                <a:cs typeface="Mangal"/>
              </a:rPr>
              <a:t>To maintain Orders done by customers, for example, order no, date, and so on. </a:t>
            </a:r>
          </a:p>
        </p:txBody>
      </p:sp>
    </p:spTree>
    <p:extLst>
      <p:ext uri="{BB962C8B-B14F-4D97-AF65-F5344CB8AC3E}">
        <p14:creationId xmlns:p14="http://schemas.microsoft.com/office/powerpoint/2010/main" val="190708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bg/>
                                          </p:spTgt>
                                        </p:tgtEl>
                                        <p:attrNameLst>
                                          <p:attrName>style.visibility</p:attrName>
                                        </p:attrNameLst>
                                      </p:cBhvr>
                                      <p:to>
                                        <p:strVal val="visible"/>
                                      </p:to>
                                    </p:set>
                                    <p:animEffect transition="in" filter="fade">
                                      <p:cBhvr>
                                        <p:cTn id="7" dur="1000"/>
                                        <p:tgtEl>
                                          <p:spTgt spid="15">
                                            <p:bg/>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fade">
                                      <p:cBhvr>
                                        <p:cTn id="11" dur="1000"/>
                                        <p:tgtEl>
                                          <p:spTgt spid="15">
                                            <p:txEl>
                                              <p:pRg st="0" end="0"/>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15">
                                            <p:txEl>
                                              <p:pRg st="1" end="1"/>
                                            </p:txEl>
                                          </p:spTgt>
                                        </p:tgtEl>
                                        <p:attrNameLst>
                                          <p:attrName>style.visibility</p:attrName>
                                        </p:attrNameLst>
                                      </p:cBhvr>
                                      <p:to>
                                        <p:strVal val="visible"/>
                                      </p:to>
                                    </p:set>
                                    <p:animEffect transition="in" filter="fade">
                                      <p:cBhvr>
                                        <p:cTn id="15" dur="1000"/>
                                        <p:tgtEl>
                                          <p:spTgt spid="15">
                                            <p:txEl>
                                              <p:pRg st="1" end="1"/>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13">
                                            <p:bg/>
                                          </p:spTgt>
                                        </p:tgtEl>
                                        <p:attrNameLst>
                                          <p:attrName>style.visibility</p:attrName>
                                        </p:attrNameLst>
                                      </p:cBhvr>
                                      <p:to>
                                        <p:strVal val="visible"/>
                                      </p:to>
                                    </p:set>
                                    <p:animEffect transition="in" filter="fade">
                                      <p:cBhvr>
                                        <p:cTn id="19" dur="1000"/>
                                        <p:tgtEl>
                                          <p:spTgt spid="13">
                                            <p:bg/>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13">
                                            <p:txEl>
                                              <p:pRg st="0" end="0"/>
                                            </p:txEl>
                                          </p:spTgt>
                                        </p:tgtEl>
                                        <p:attrNameLst>
                                          <p:attrName>style.visibility</p:attrName>
                                        </p:attrNameLst>
                                      </p:cBhvr>
                                      <p:to>
                                        <p:strVal val="visible"/>
                                      </p:to>
                                    </p:set>
                                    <p:animEffect transition="in" filter="fade">
                                      <p:cBhvr>
                                        <p:cTn id="23" dur="1000"/>
                                        <p:tgtEl>
                                          <p:spTgt spid="13">
                                            <p:txEl>
                                              <p:pRg st="0" end="0"/>
                                            </p:txEl>
                                          </p:spTgt>
                                        </p:tgtEl>
                                      </p:cBhvr>
                                    </p:animEffect>
                                  </p:childTnLst>
                                </p:cTn>
                              </p:par>
                            </p:childTnLst>
                          </p:cTn>
                        </p:par>
                        <p:par>
                          <p:cTn id="24" fill="hold">
                            <p:stCondLst>
                              <p:cond delay="5000"/>
                            </p:stCondLst>
                            <p:childTnLst>
                              <p:par>
                                <p:cTn id="25" presetID="10" presetClass="entr" presetSubtype="0" fill="hold" grpId="0" nodeType="afterEffect">
                                  <p:stCondLst>
                                    <p:cond delay="0"/>
                                  </p:stCondLst>
                                  <p:childTnLst>
                                    <p:set>
                                      <p:cBhvr>
                                        <p:cTn id="26" dur="1" fill="hold">
                                          <p:stCondLst>
                                            <p:cond delay="0"/>
                                          </p:stCondLst>
                                        </p:cTn>
                                        <p:tgtEl>
                                          <p:spTgt spid="13">
                                            <p:txEl>
                                              <p:pRg st="1" end="1"/>
                                            </p:txEl>
                                          </p:spTgt>
                                        </p:tgtEl>
                                        <p:attrNameLst>
                                          <p:attrName>style.visibility</p:attrName>
                                        </p:attrNameLst>
                                      </p:cBhvr>
                                      <p:to>
                                        <p:strVal val="visible"/>
                                      </p:to>
                                    </p:set>
                                    <p:animEffect transition="in" filter="fade">
                                      <p:cBhvr>
                                        <p:cTn id="27" dur="1000"/>
                                        <p:tgtEl>
                                          <p:spTgt spid="13">
                                            <p:txEl>
                                              <p:pRg st="1" end="1"/>
                                            </p:txEl>
                                          </p:spTgt>
                                        </p:tgtEl>
                                      </p:cBhvr>
                                    </p:animEffect>
                                  </p:childTnLst>
                                </p:cTn>
                              </p:par>
                            </p:childTnLst>
                          </p:cTn>
                        </p:par>
                        <p:par>
                          <p:cTn id="28" fill="hold">
                            <p:stCondLst>
                              <p:cond delay="6000"/>
                            </p:stCondLst>
                            <p:childTnLst>
                              <p:par>
                                <p:cTn id="29" presetID="10" presetClass="entr" presetSubtype="0" fill="hold" grpId="0" nodeType="afterEffect">
                                  <p:stCondLst>
                                    <p:cond delay="0"/>
                                  </p:stCondLst>
                                  <p:childTnLst>
                                    <p:set>
                                      <p:cBhvr>
                                        <p:cTn id="30" dur="1" fill="hold">
                                          <p:stCondLst>
                                            <p:cond delay="0"/>
                                          </p:stCondLst>
                                        </p:cTn>
                                        <p:tgtEl>
                                          <p:spTgt spid="13">
                                            <p:txEl>
                                              <p:pRg st="2" end="2"/>
                                            </p:txEl>
                                          </p:spTgt>
                                        </p:tgtEl>
                                        <p:attrNameLst>
                                          <p:attrName>style.visibility</p:attrName>
                                        </p:attrNameLst>
                                      </p:cBhvr>
                                      <p:to>
                                        <p:strVal val="visible"/>
                                      </p:to>
                                    </p:set>
                                    <p:animEffect transition="in" filter="fade">
                                      <p:cBhvr>
                                        <p:cTn id="31" dur="1000"/>
                                        <p:tgtEl>
                                          <p:spTgt spid="13">
                                            <p:txEl>
                                              <p:pRg st="2" end="2"/>
                                            </p:txEl>
                                          </p:spTgt>
                                        </p:tgtEl>
                                      </p:cBhvr>
                                    </p:animEffect>
                                  </p:childTnLst>
                                </p:cTn>
                              </p:par>
                            </p:childTnLst>
                          </p:cTn>
                        </p:par>
                        <p:par>
                          <p:cTn id="32" fill="hold">
                            <p:stCondLst>
                              <p:cond delay="7000"/>
                            </p:stCondLst>
                            <p:childTnLst>
                              <p:par>
                                <p:cTn id="33" presetID="10" presetClass="entr" presetSubtype="0" fill="hold" grpId="0" nodeType="afterEffect">
                                  <p:stCondLst>
                                    <p:cond delay="0"/>
                                  </p:stCondLst>
                                  <p:childTnLst>
                                    <p:set>
                                      <p:cBhvr>
                                        <p:cTn id="34" dur="1" fill="hold">
                                          <p:stCondLst>
                                            <p:cond delay="0"/>
                                          </p:stCondLst>
                                        </p:cTn>
                                        <p:tgtEl>
                                          <p:spTgt spid="16">
                                            <p:bg/>
                                          </p:spTgt>
                                        </p:tgtEl>
                                        <p:attrNameLst>
                                          <p:attrName>style.visibility</p:attrName>
                                        </p:attrNameLst>
                                      </p:cBhvr>
                                      <p:to>
                                        <p:strVal val="visible"/>
                                      </p:to>
                                    </p:set>
                                    <p:animEffect transition="in" filter="fade">
                                      <p:cBhvr>
                                        <p:cTn id="35" dur="1000"/>
                                        <p:tgtEl>
                                          <p:spTgt spid="16">
                                            <p:bg/>
                                          </p:spTgt>
                                        </p:tgtEl>
                                      </p:cBhvr>
                                    </p:animEffect>
                                  </p:childTnLst>
                                </p:cTn>
                              </p:par>
                            </p:childTnLst>
                          </p:cTn>
                        </p:par>
                        <p:par>
                          <p:cTn id="36" fill="hold">
                            <p:stCondLst>
                              <p:cond delay="8000"/>
                            </p:stCondLst>
                            <p:childTnLst>
                              <p:par>
                                <p:cTn id="37" presetID="10" presetClass="entr" presetSubtype="0" fill="hold" grpId="0" nodeType="afterEffect">
                                  <p:stCondLst>
                                    <p:cond delay="0"/>
                                  </p:stCondLst>
                                  <p:childTnLst>
                                    <p:set>
                                      <p:cBhvr>
                                        <p:cTn id="38" dur="1" fill="hold">
                                          <p:stCondLst>
                                            <p:cond delay="0"/>
                                          </p:stCondLst>
                                        </p:cTn>
                                        <p:tgtEl>
                                          <p:spTgt spid="16">
                                            <p:txEl>
                                              <p:pRg st="0" end="0"/>
                                            </p:txEl>
                                          </p:spTgt>
                                        </p:tgtEl>
                                        <p:attrNameLst>
                                          <p:attrName>style.visibility</p:attrName>
                                        </p:attrNameLst>
                                      </p:cBhvr>
                                      <p:to>
                                        <p:strVal val="visible"/>
                                      </p:to>
                                    </p:set>
                                    <p:animEffect transition="in" filter="fade">
                                      <p:cBhvr>
                                        <p:cTn id="39" dur="1000"/>
                                        <p:tgtEl>
                                          <p:spTgt spid="16">
                                            <p:txEl>
                                              <p:pRg st="0" end="0"/>
                                            </p:txEl>
                                          </p:spTgt>
                                        </p:tgtEl>
                                      </p:cBhvr>
                                    </p:animEffect>
                                  </p:childTnLst>
                                </p:cTn>
                              </p:par>
                            </p:childTnLst>
                          </p:cTn>
                        </p:par>
                        <p:par>
                          <p:cTn id="40" fill="hold">
                            <p:stCondLst>
                              <p:cond delay="9000"/>
                            </p:stCondLst>
                            <p:childTnLst>
                              <p:par>
                                <p:cTn id="41" presetID="10" presetClass="entr" presetSubtype="0" fill="hold" grpId="0" nodeType="afterEffect">
                                  <p:stCondLst>
                                    <p:cond delay="0"/>
                                  </p:stCondLst>
                                  <p:childTnLst>
                                    <p:set>
                                      <p:cBhvr>
                                        <p:cTn id="42" dur="1" fill="hold">
                                          <p:stCondLst>
                                            <p:cond delay="0"/>
                                          </p:stCondLst>
                                        </p:cTn>
                                        <p:tgtEl>
                                          <p:spTgt spid="16">
                                            <p:txEl>
                                              <p:pRg st="1" end="1"/>
                                            </p:txEl>
                                          </p:spTgt>
                                        </p:tgtEl>
                                        <p:attrNameLst>
                                          <p:attrName>style.visibility</p:attrName>
                                        </p:attrNameLst>
                                      </p:cBhvr>
                                      <p:to>
                                        <p:strVal val="visible"/>
                                      </p:to>
                                    </p:set>
                                    <p:animEffect transition="in" filter="fade">
                                      <p:cBhvr>
                                        <p:cTn id="43" dur="1000"/>
                                        <p:tgtEl>
                                          <p:spTgt spid="16">
                                            <p:txEl>
                                              <p:pRg st="1" end="1"/>
                                            </p:txEl>
                                          </p:spTgt>
                                        </p:tgtEl>
                                      </p:cBhvr>
                                    </p:animEffect>
                                  </p:childTnLst>
                                </p:cTn>
                              </p:par>
                            </p:childTnLst>
                          </p:cTn>
                        </p:par>
                        <p:par>
                          <p:cTn id="44" fill="hold">
                            <p:stCondLst>
                              <p:cond delay="10000"/>
                            </p:stCondLst>
                            <p:childTnLst>
                              <p:par>
                                <p:cTn id="45" presetID="10" presetClass="entr" presetSubtype="0" fill="hold" grpId="0" nodeType="afterEffect">
                                  <p:stCondLst>
                                    <p:cond delay="0"/>
                                  </p:stCondLst>
                                  <p:childTnLst>
                                    <p:set>
                                      <p:cBhvr>
                                        <p:cTn id="46" dur="1" fill="hold">
                                          <p:stCondLst>
                                            <p:cond delay="0"/>
                                          </p:stCondLst>
                                        </p:cTn>
                                        <p:tgtEl>
                                          <p:spTgt spid="16">
                                            <p:txEl>
                                              <p:pRg st="2" end="2"/>
                                            </p:txEl>
                                          </p:spTgt>
                                        </p:tgtEl>
                                        <p:attrNameLst>
                                          <p:attrName>style.visibility</p:attrName>
                                        </p:attrNameLst>
                                      </p:cBhvr>
                                      <p:to>
                                        <p:strVal val="visible"/>
                                      </p:to>
                                    </p:set>
                                    <p:animEffect transition="in" filter="fade">
                                      <p:cBhvr>
                                        <p:cTn id="47" dur="1000"/>
                                        <p:tgtEl>
                                          <p:spTgt spid="16">
                                            <p:txEl>
                                              <p:pRg st="2" end="2"/>
                                            </p:txEl>
                                          </p:spTgt>
                                        </p:tgtEl>
                                      </p:cBhvr>
                                    </p:animEffect>
                                  </p:childTnLst>
                                </p:cTn>
                              </p:par>
                            </p:childTnLst>
                          </p:cTn>
                        </p:par>
                        <p:par>
                          <p:cTn id="48" fill="hold">
                            <p:stCondLst>
                              <p:cond delay="11000"/>
                            </p:stCondLst>
                            <p:childTnLst>
                              <p:par>
                                <p:cTn id="49" presetID="10" presetClass="entr" presetSubtype="0" fill="hold" grpId="0" nodeType="afterEffect">
                                  <p:stCondLst>
                                    <p:cond delay="0"/>
                                  </p:stCondLst>
                                  <p:childTnLst>
                                    <p:set>
                                      <p:cBhvr>
                                        <p:cTn id="50" dur="1" fill="hold">
                                          <p:stCondLst>
                                            <p:cond delay="0"/>
                                          </p:stCondLst>
                                        </p:cTn>
                                        <p:tgtEl>
                                          <p:spTgt spid="16">
                                            <p:txEl>
                                              <p:pRg st="3" end="3"/>
                                            </p:txEl>
                                          </p:spTgt>
                                        </p:tgtEl>
                                        <p:attrNameLst>
                                          <p:attrName>style.visibility</p:attrName>
                                        </p:attrNameLst>
                                      </p:cBhvr>
                                      <p:to>
                                        <p:strVal val="visible"/>
                                      </p:to>
                                    </p:set>
                                    <p:animEffect transition="in" filter="fade">
                                      <p:cBhvr>
                                        <p:cTn id="51" dur="1000"/>
                                        <p:tgtEl>
                                          <p:spTgt spid="16">
                                            <p:txEl>
                                              <p:pRg st="3" end="3"/>
                                            </p:txEl>
                                          </p:spTgt>
                                        </p:tgtEl>
                                      </p:cBhvr>
                                    </p:animEffect>
                                  </p:childTnLst>
                                </p:cTn>
                              </p:par>
                            </p:childTnLst>
                          </p:cTn>
                        </p:par>
                        <p:par>
                          <p:cTn id="52" fill="hold">
                            <p:stCondLst>
                              <p:cond delay="12000"/>
                            </p:stCondLst>
                            <p:childTnLst>
                              <p:par>
                                <p:cTn id="53" presetID="10" presetClass="entr" presetSubtype="0" fill="hold" grpId="0" nodeType="afterEffect">
                                  <p:stCondLst>
                                    <p:cond delay="0"/>
                                  </p:stCondLst>
                                  <p:childTnLst>
                                    <p:set>
                                      <p:cBhvr>
                                        <p:cTn id="54" dur="1" fill="hold">
                                          <p:stCondLst>
                                            <p:cond delay="0"/>
                                          </p:stCondLst>
                                        </p:cTn>
                                        <p:tgtEl>
                                          <p:spTgt spid="17">
                                            <p:bg/>
                                          </p:spTgt>
                                        </p:tgtEl>
                                        <p:attrNameLst>
                                          <p:attrName>style.visibility</p:attrName>
                                        </p:attrNameLst>
                                      </p:cBhvr>
                                      <p:to>
                                        <p:strVal val="visible"/>
                                      </p:to>
                                    </p:set>
                                    <p:animEffect transition="in" filter="fade">
                                      <p:cBhvr>
                                        <p:cTn id="55" dur="1000"/>
                                        <p:tgtEl>
                                          <p:spTgt spid="17">
                                            <p:bg/>
                                          </p:spTgt>
                                        </p:tgtEl>
                                      </p:cBhvr>
                                    </p:animEffect>
                                  </p:childTnLst>
                                </p:cTn>
                              </p:par>
                            </p:childTnLst>
                          </p:cTn>
                        </p:par>
                        <p:par>
                          <p:cTn id="56" fill="hold">
                            <p:stCondLst>
                              <p:cond delay="13000"/>
                            </p:stCondLst>
                            <p:childTnLst>
                              <p:par>
                                <p:cTn id="57" presetID="10" presetClass="entr" presetSubtype="0" fill="hold" grpId="0" nodeType="afterEffect">
                                  <p:stCondLst>
                                    <p:cond delay="0"/>
                                  </p:stCondLst>
                                  <p:childTnLst>
                                    <p:set>
                                      <p:cBhvr>
                                        <p:cTn id="58" dur="1" fill="hold">
                                          <p:stCondLst>
                                            <p:cond delay="0"/>
                                          </p:stCondLst>
                                        </p:cTn>
                                        <p:tgtEl>
                                          <p:spTgt spid="17">
                                            <p:txEl>
                                              <p:pRg st="0" end="0"/>
                                            </p:txEl>
                                          </p:spTgt>
                                        </p:tgtEl>
                                        <p:attrNameLst>
                                          <p:attrName>style.visibility</p:attrName>
                                        </p:attrNameLst>
                                      </p:cBhvr>
                                      <p:to>
                                        <p:strVal val="visible"/>
                                      </p:to>
                                    </p:set>
                                    <p:animEffect transition="in" filter="fade">
                                      <p:cBhvr>
                                        <p:cTn id="59" dur="1000"/>
                                        <p:tgtEl>
                                          <p:spTgt spid="17">
                                            <p:txEl>
                                              <p:pRg st="0" end="0"/>
                                            </p:txEl>
                                          </p:spTgt>
                                        </p:tgtEl>
                                      </p:cBhvr>
                                    </p:animEffect>
                                  </p:childTnLst>
                                </p:cTn>
                              </p:par>
                            </p:childTnLst>
                          </p:cTn>
                        </p:par>
                        <p:par>
                          <p:cTn id="60" fill="hold">
                            <p:stCondLst>
                              <p:cond delay="14000"/>
                            </p:stCondLst>
                            <p:childTnLst>
                              <p:par>
                                <p:cTn id="61" presetID="10" presetClass="entr" presetSubtype="0" fill="hold" grpId="0" nodeType="afterEffect">
                                  <p:stCondLst>
                                    <p:cond delay="0"/>
                                  </p:stCondLst>
                                  <p:childTnLst>
                                    <p:set>
                                      <p:cBhvr>
                                        <p:cTn id="62" dur="1" fill="hold">
                                          <p:stCondLst>
                                            <p:cond delay="0"/>
                                          </p:stCondLst>
                                        </p:cTn>
                                        <p:tgtEl>
                                          <p:spTgt spid="17">
                                            <p:txEl>
                                              <p:pRg st="1" end="1"/>
                                            </p:txEl>
                                          </p:spTgt>
                                        </p:tgtEl>
                                        <p:attrNameLst>
                                          <p:attrName>style.visibility</p:attrName>
                                        </p:attrNameLst>
                                      </p:cBhvr>
                                      <p:to>
                                        <p:strVal val="visible"/>
                                      </p:to>
                                    </p:set>
                                    <p:animEffect transition="in" filter="fade">
                                      <p:cBhvr>
                                        <p:cTn id="63" dur="1000"/>
                                        <p:tgtEl>
                                          <p:spTgt spid="17">
                                            <p:txEl>
                                              <p:pRg st="1" end="1"/>
                                            </p:txEl>
                                          </p:spTgt>
                                        </p:tgtEl>
                                      </p:cBhvr>
                                    </p:animEffect>
                                  </p:childTnLst>
                                </p:cTn>
                              </p:par>
                            </p:childTnLst>
                          </p:cTn>
                        </p:par>
                        <p:par>
                          <p:cTn id="64" fill="hold">
                            <p:stCondLst>
                              <p:cond delay="15000"/>
                            </p:stCondLst>
                            <p:childTnLst>
                              <p:par>
                                <p:cTn id="65" presetID="10" presetClass="entr" presetSubtype="0" fill="hold" grpId="0" nodeType="afterEffect">
                                  <p:stCondLst>
                                    <p:cond delay="0"/>
                                  </p:stCondLst>
                                  <p:childTnLst>
                                    <p:set>
                                      <p:cBhvr>
                                        <p:cTn id="66" dur="1" fill="hold">
                                          <p:stCondLst>
                                            <p:cond delay="0"/>
                                          </p:stCondLst>
                                        </p:cTn>
                                        <p:tgtEl>
                                          <p:spTgt spid="12">
                                            <p:bg/>
                                          </p:spTgt>
                                        </p:tgtEl>
                                        <p:attrNameLst>
                                          <p:attrName>style.visibility</p:attrName>
                                        </p:attrNameLst>
                                      </p:cBhvr>
                                      <p:to>
                                        <p:strVal val="visible"/>
                                      </p:to>
                                    </p:set>
                                    <p:animEffect transition="in" filter="fade">
                                      <p:cBhvr>
                                        <p:cTn id="67" dur="1000"/>
                                        <p:tgtEl>
                                          <p:spTgt spid="12">
                                            <p:bg/>
                                          </p:spTgt>
                                        </p:tgtEl>
                                      </p:cBhvr>
                                    </p:animEffect>
                                  </p:childTnLst>
                                </p:cTn>
                              </p:par>
                            </p:childTnLst>
                          </p:cTn>
                        </p:par>
                        <p:par>
                          <p:cTn id="68" fill="hold">
                            <p:stCondLst>
                              <p:cond delay="16000"/>
                            </p:stCondLst>
                            <p:childTnLst>
                              <p:par>
                                <p:cTn id="69" presetID="10" presetClass="entr" presetSubtype="0" fill="hold" grpId="0" nodeType="afterEffect">
                                  <p:stCondLst>
                                    <p:cond delay="0"/>
                                  </p:stCondLst>
                                  <p:childTnLst>
                                    <p:set>
                                      <p:cBhvr>
                                        <p:cTn id="70" dur="1" fill="hold">
                                          <p:stCondLst>
                                            <p:cond delay="0"/>
                                          </p:stCondLst>
                                        </p:cTn>
                                        <p:tgtEl>
                                          <p:spTgt spid="12">
                                            <p:txEl>
                                              <p:pRg st="0" end="0"/>
                                            </p:txEl>
                                          </p:spTgt>
                                        </p:tgtEl>
                                        <p:attrNameLst>
                                          <p:attrName>style.visibility</p:attrName>
                                        </p:attrNameLst>
                                      </p:cBhvr>
                                      <p:to>
                                        <p:strVal val="visible"/>
                                      </p:to>
                                    </p:set>
                                    <p:animEffect transition="in" filter="fade">
                                      <p:cBhvr>
                                        <p:cTn id="71" dur="1000"/>
                                        <p:tgtEl>
                                          <p:spTgt spid="12">
                                            <p:txEl>
                                              <p:pRg st="0" end="0"/>
                                            </p:txEl>
                                          </p:spTgt>
                                        </p:tgtEl>
                                      </p:cBhvr>
                                    </p:animEffect>
                                  </p:childTnLst>
                                </p:cTn>
                              </p:par>
                            </p:childTnLst>
                          </p:cTn>
                        </p:par>
                        <p:par>
                          <p:cTn id="72" fill="hold">
                            <p:stCondLst>
                              <p:cond delay="17000"/>
                            </p:stCondLst>
                            <p:childTnLst>
                              <p:par>
                                <p:cTn id="73" presetID="10" presetClass="entr" presetSubtype="0" fill="hold" grpId="0" nodeType="afterEffect">
                                  <p:stCondLst>
                                    <p:cond delay="0"/>
                                  </p:stCondLst>
                                  <p:childTnLst>
                                    <p:set>
                                      <p:cBhvr>
                                        <p:cTn id="74" dur="1" fill="hold">
                                          <p:stCondLst>
                                            <p:cond delay="0"/>
                                          </p:stCondLst>
                                        </p:cTn>
                                        <p:tgtEl>
                                          <p:spTgt spid="12">
                                            <p:txEl>
                                              <p:pRg st="1" end="1"/>
                                            </p:txEl>
                                          </p:spTgt>
                                        </p:tgtEl>
                                        <p:attrNameLst>
                                          <p:attrName>style.visibility</p:attrName>
                                        </p:attrNameLst>
                                      </p:cBhvr>
                                      <p:to>
                                        <p:strVal val="visible"/>
                                      </p:to>
                                    </p:set>
                                    <p:animEffect transition="in" filter="fade">
                                      <p:cBhvr>
                                        <p:cTn id="75" dur="1000"/>
                                        <p:tgtEl>
                                          <p:spTgt spid="12">
                                            <p:txEl>
                                              <p:pRg st="1" end="1"/>
                                            </p:txEl>
                                          </p:spTgt>
                                        </p:tgtEl>
                                      </p:cBhvr>
                                    </p:animEffect>
                                  </p:childTnLst>
                                </p:cTn>
                              </p:par>
                            </p:childTnLst>
                          </p:cTn>
                        </p:par>
                        <p:par>
                          <p:cTn id="76" fill="hold">
                            <p:stCondLst>
                              <p:cond delay="18000"/>
                            </p:stCondLst>
                            <p:childTnLst>
                              <p:par>
                                <p:cTn id="77" presetID="10" presetClass="entr" presetSubtype="0" fill="hold" grpId="0" nodeType="afterEffect">
                                  <p:stCondLst>
                                    <p:cond delay="0"/>
                                  </p:stCondLst>
                                  <p:childTnLst>
                                    <p:set>
                                      <p:cBhvr>
                                        <p:cTn id="78" dur="1" fill="hold">
                                          <p:stCondLst>
                                            <p:cond delay="0"/>
                                          </p:stCondLst>
                                        </p:cTn>
                                        <p:tgtEl>
                                          <p:spTgt spid="14">
                                            <p:bg/>
                                          </p:spTgt>
                                        </p:tgtEl>
                                        <p:attrNameLst>
                                          <p:attrName>style.visibility</p:attrName>
                                        </p:attrNameLst>
                                      </p:cBhvr>
                                      <p:to>
                                        <p:strVal val="visible"/>
                                      </p:to>
                                    </p:set>
                                    <p:animEffect transition="in" filter="fade">
                                      <p:cBhvr>
                                        <p:cTn id="79" dur="1000"/>
                                        <p:tgtEl>
                                          <p:spTgt spid="14">
                                            <p:bg/>
                                          </p:spTgt>
                                        </p:tgtEl>
                                      </p:cBhvr>
                                    </p:animEffect>
                                  </p:childTnLst>
                                </p:cTn>
                              </p:par>
                            </p:childTnLst>
                          </p:cTn>
                        </p:par>
                        <p:par>
                          <p:cTn id="80" fill="hold">
                            <p:stCondLst>
                              <p:cond delay="19000"/>
                            </p:stCondLst>
                            <p:childTnLst>
                              <p:par>
                                <p:cTn id="81" presetID="10" presetClass="entr" presetSubtype="0" fill="hold" grpId="0" nodeType="afterEffect">
                                  <p:stCondLst>
                                    <p:cond delay="0"/>
                                  </p:stCondLst>
                                  <p:childTnLst>
                                    <p:set>
                                      <p:cBhvr>
                                        <p:cTn id="82" dur="1" fill="hold">
                                          <p:stCondLst>
                                            <p:cond delay="0"/>
                                          </p:stCondLst>
                                        </p:cTn>
                                        <p:tgtEl>
                                          <p:spTgt spid="14">
                                            <p:txEl>
                                              <p:pRg st="0" end="0"/>
                                            </p:txEl>
                                          </p:spTgt>
                                        </p:tgtEl>
                                        <p:attrNameLst>
                                          <p:attrName>style.visibility</p:attrName>
                                        </p:attrNameLst>
                                      </p:cBhvr>
                                      <p:to>
                                        <p:strVal val="visible"/>
                                      </p:to>
                                    </p:set>
                                    <p:animEffect transition="in" filter="fade">
                                      <p:cBhvr>
                                        <p:cTn id="83" dur="1000"/>
                                        <p:tgtEl>
                                          <p:spTgt spid="14">
                                            <p:txEl>
                                              <p:pRg st="0" end="0"/>
                                            </p:txEl>
                                          </p:spTgt>
                                        </p:tgtEl>
                                      </p:cBhvr>
                                    </p:animEffect>
                                  </p:childTnLst>
                                </p:cTn>
                              </p:par>
                            </p:childTnLst>
                          </p:cTn>
                        </p:par>
                        <p:par>
                          <p:cTn id="84" fill="hold">
                            <p:stCondLst>
                              <p:cond delay="20000"/>
                            </p:stCondLst>
                            <p:childTnLst>
                              <p:par>
                                <p:cTn id="85" presetID="10" presetClass="entr" presetSubtype="0" fill="hold" grpId="0" nodeType="afterEffect">
                                  <p:stCondLst>
                                    <p:cond delay="0"/>
                                  </p:stCondLst>
                                  <p:childTnLst>
                                    <p:set>
                                      <p:cBhvr>
                                        <p:cTn id="86" dur="1" fill="hold">
                                          <p:stCondLst>
                                            <p:cond delay="0"/>
                                          </p:stCondLst>
                                        </p:cTn>
                                        <p:tgtEl>
                                          <p:spTgt spid="14">
                                            <p:txEl>
                                              <p:pRg st="1" end="1"/>
                                            </p:txEl>
                                          </p:spTgt>
                                        </p:tgtEl>
                                        <p:attrNameLst>
                                          <p:attrName>style.visibility</p:attrName>
                                        </p:attrNameLst>
                                      </p:cBhvr>
                                      <p:to>
                                        <p:strVal val="visible"/>
                                      </p:to>
                                    </p:set>
                                    <p:animEffect transition="in" filter="fade">
                                      <p:cBhvr>
                                        <p:cTn id="87" dur="1000"/>
                                        <p:tgtEl>
                                          <p:spTgt spid="14">
                                            <p:txEl>
                                              <p:pRg st="1" end="1"/>
                                            </p:txEl>
                                          </p:spTgt>
                                        </p:tgtEl>
                                      </p:cBhvr>
                                    </p:animEffect>
                                  </p:childTnLst>
                                </p:cTn>
                              </p:par>
                            </p:childTnLst>
                          </p:cTn>
                        </p:par>
                        <p:par>
                          <p:cTn id="88" fill="hold">
                            <p:stCondLst>
                              <p:cond delay="21000"/>
                            </p:stCondLst>
                            <p:childTnLst>
                              <p:par>
                                <p:cTn id="89" presetID="10" presetClass="entr" presetSubtype="0" fill="hold" grpId="0" nodeType="afterEffect">
                                  <p:stCondLst>
                                    <p:cond delay="0"/>
                                  </p:stCondLst>
                                  <p:childTnLst>
                                    <p:set>
                                      <p:cBhvr>
                                        <p:cTn id="90" dur="1" fill="hold">
                                          <p:stCondLst>
                                            <p:cond delay="0"/>
                                          </p:stCondLst>
                                        </p:cTn>
                                        <p:tgtEl>
                                          <p:spTgt spid="18">
                                            <p:bg/>
                                          </p:spTgt>
                                        </p:tgtEl>
                                        <p:attrNameLst>
                                          <p:attrName>style.visibility</p:attrName>
                                        </p:attrNameLst>
                                      </p:cBhvr>
                                      <p:to>
                                        <p:strVal val="visible"/>
                                      </p:to>
                                    </p:set>
                                    <p:animEffect transition="in" filter="fade">
                                      <p:cBhvr>
                                        <p:cTn id="91" dur="1000"/>
                                        <p:tgtEl>
                                          <p:spTgt spid="18">
                                            <p:bg/>
                                          </p:spTgt>
                                        </p:tgtEl>
                                      </p:cBhvr>
                                    </p:animEffect>
                                  </p:childTnLst>
                                </p:cTn>
                              </p:par>
                            </p:childTnLst>
                          </p:cTn>
                        </p:par>
                        <p:par>
                          <p:cTn id="92" fill="hold">
                            <p:stCondLst>
                              <p:cond delay="22000"/>
                            </p:stCondLst>
                            <p:childTnLst>
                              <p:par>
                                <p:cTn id="93" presetID="10" presetClass="entr" presetSubtype="0" fill="hold" grpId="0" nodeType="afterEffect">
                                  <p:stCondLst>
                                    <p:cond delay="0"/>
                                  </p:stCondLst>
                                  <p:childTnLst>
                                    <p:set>
                                      <p:cBhvr>
                                        <p:cTn id="94" dur="1" fill="hold">
                                          <p:stCondLst>
                                            <p:cond delay="0"/>
                                          </p:stCondLst>
                                        </p:cTn>
                                        <p:tgtEl>
                                          <p:spTgt spid="18">
                                            <p:txEl>
                                              <p:pRg st="0" end="0"/>
                                            </p:txEl>
                                          </p:spTgt>
                                        </p:tgtEl>
                                        <p:attrNameLst>
                                          <p:attrName>style.visibility</p:attrName>
                                        </p:attrNameLst>
                                      </p:cBhvr>
                                      <p:to>
                                        <p:strVal val="visible"/>
                                      </p:to>
                                    </p:set>
                                    <p:animEffect transition="in" filter="fade">
                                      <p:cBhvr>
                                        <p:cTn id="95" dur="1000"/>
                                        <p:tgtEl>
                                          <p:spTgt spid="18">
                                            <p:txEl>
                                              <p:pRg st="0" end="0"/>
                                            </p:txEl>
                                          </p:spTgt>
                                        </p:tgtEl>
                                      </p:cBhvr>
                                    </p:animEffect>
                                  </p:childTnLst>
                                </p:cTn>
                              </p:par>
                            </p:childTnLst>
                          </p:cTn>
                        </p:par>
                        <p:par>
                          <p:cTn id="96" fill="hold">
                            <p:stCondLst>
                              <p:cond delay="23000"/>
                            </p:stCondLst>
                            <p:childTnLst>
                              <p:par>
                                <p:cTn id="97" presetID="10" presetClass="entr" presetSubtype="0" fill="hold" grpId="0" nodeType="afterEffect">
                                  <p:stCondLst>
                                    <p:cond delay="0"/>
                                  </p:stCondLst>
                                  <p:childTnLst>
                                    <p:set>
                                      <p:cBhvr>
                                        <p:cTn id="98" dur="1" fill="hold">
                                          <p:stCondLst>
                                            <p:cond delay="0"/>
                                          </p:stCondLst>
                                        </p:cTn>
                                        <p:tgtEl>
                                          <p:spTgt spid="18">
                                            <p:txEl>
                                              <p:pRg st="1" end="1"/>
                                            </p:txEl>
                                          </p:spTgt>
                                        </p:tgtEl>
                                        <p:attrNameLst>
                                          <p:attrName>style.visibility</p:attrName>
                                        </p:attrNameLst>
                                      </p:cBhvr>
                                      <p:to>
                                        <p:strVal val="visible"/>
                                      </p:to>
                                    </p:set>
                                    <p:animEffect transition="in" filter="fade">
                                      <p:cBhvr>
                                        <p:cTn id="99" dur="1000"/>
                                        <p:tgtEl>
                                          <p:spTgt spid="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animBg="1"/>
      <p:bldP spid="13" grpId="0" build="p" animBg="1"/>
      <p:bldP spid="14" grpId="0" build="p" animBg="1"/>
      <p:bldP spid="15" grpId="0" build="p" animBg="1"/>
      <p:bldP spid="16" grpId="0" build="p" animBg="1"/>
      <p:bldP spid="17" grpId="0" build="p" animBg="1"/>
      <p:bldP spid="18"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noFill/>
          <a:ln>
            <a:noFill/>
          </a:ln>
        </p:spPr>
        <p:txBody>
          <a:bodyPr anchor="ctr"/>
          <a:lstStyle/>
          <a:p>
            <a:r>
              <a:rPr lang="en-US" dirty="0">
                <a:solidFill>
                  <a:schemeClr val="bg1"/>
                </a:solidFill>
                <a:latin typeface="Arial" panose="020B0604020202020204" pitchFamily="34" charset="0"/>
                <a:cs typeface="Arial" panose="020B0604020202020204" pitchFamily="34" charset="0"/>
              </a:rPr>
              <a:t>Schema Diagram</a:t>
            </a:r>
          </a:p>
        </p:txBody>
      </p:sp>
      <p:sp>
        <p:nvSpPr>
          <p:cNvPr id="3" name="Text Placeholder 2"/>
          <p:cNvSpPr>
            <a:spLocks noGrp="1"/>
          </p:cNvSpPr>
          <p:nvPr>
            <p:ph type="body" sz="quarter" idx="13"/>
          </p:nvPr>
        </p:nvSpPr>
        <p:spPr/>
        <p:txBody>
          <a:bodyPr/>
          <a:lstStyle/>
          <a:p>
            <a:endParaRPr lang="en-US" dirty="0"/>
          </a:p>
        </p:txBody>
      </p:sp>
      <p:pic>
        <p:nvPicPr>
          <p:cNvPr id="5" name="Picture 3" descr="C:\mysql\case study\ClassicModels\docs\dbschema\ClassicModelsDBSchema.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240" t="1358" r="1176" b="22555"/>
          <a:stretch/>
        </p:blipFill>
        <p:spPr bwMode="auto">
          <a:xfrm>
            <a:off x="390331" y="1160342"/>
            <a:ext cx="8696325" cy="4800600"/>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18"/>
          <p:cNvSpPr txBox="1">
            <a:spLocks/>
          </p:cNvSpPr>
          <p:nvPr/>
        </p:nvSpPr>
        <p:spPr>
          <a:xfrm>
            <a:off x="8702842" y="65532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6</a:t>
            </a:r>
          </a:p>
        </p:txBody>
      </p:sp>
    </p:spTree>
    <p:extLst>
      <p:ext uri="{BB962C8B-B14F-4D97-AF65-F5344CB8AC3E}">
        <p14:creationId xmlns:p14="http://schemas.microsoft.com/office/powerpoint/2010/main" val="309326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a:t>CREATE Statement</a:t>
            </a:r>
          </a:p>
        </p:txBody>
      </p:sp>
    </p:spTree>
    <p:extLst>
      <p:ext uri="{BB962C8B-B14F-4D97-AF65-F5344CB8AC3E}">
        <p14:creationId xmlns:p14="http://schemas.microsoft.com/office/powerpoint/2010/main" val="1254772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599" y="1066800"/>
            <a:ext cx="8915401" cy="4906963"/>
          </a:xfrm>
        </p:spPr>
        <p:txBody>
          <a:bodyPr/>
          <a:lstStyle/>
          <a:p>
            <a:pPr marL="0" indent="0">
              <a:buNone/>
            </a:pPr>
            <a:r>
              <a:rPr lang="en-US" sz="2000" dirty="0">
                <a:solidFill>
                  <a:schemeClr val="bg1"/>
                </a:solidFill>
                <a:latin typeface="Arial" panose="020B0604020202020204" pitchFamily="34" charset="0"/>
                <a:cs typeface="Arial" panose="020B0604020202020204" pitchFamily="34" charset="0"/>
              </a:rPr>
              <a:t>Requirement	</a:t>
            </a:r>
            <a:r>
              <a:rPr lang="en-US" sz="4000" dirty="0">
                <a:solidFill>
                  <a:schemeClr val="bg1"/>
                </a:solidFill>
                <a:latin typeface="Arial" panose="020B0604020202020204" pitchFamily="34" charset="0"/>
                <a:cs typeface="Arial" panose="020B0604020202020204" pitchFamily="34" charset="0"/>
              </a:rPr>
              <a:t> </a:t>
            </a:r>
          </a:p>
          <a:p>
            <a:pPr marL="0" indent="0">
              <a:buNone/>
            </a:pPr>
            <a:r>
              <a:rPr lang="en-US" sz="1800" dirty="0">
                <a:solidFill>
                  <a:schemeClr val="bg1"/>
                </a:solidFill>
                <a:latin typeface="Arial" panose="020B0604020202020204" pitchFamily="34" charset="0"/>
                <a:cs typeface="Arial" panose="020B0604020202020204" pitchFamily="34" charset="0"/>
              </a:rPr>
              <a:t>	</a:t>
            </a:r>
            <a:r>
              <a:rPr lang="en-US" sz="2200" dirty="0"/>
              <a:t>How to create the database “</a:t>
            </a:r>
            <a:r>
              <a:rPr lang="en-US" sz="2200" b="1" dirty="0" err="1"/>
              <a:t>ABCTradersPMSDB</a:t>
            </a:r>
            <a:r>
              <a:rPr lang="en-US" sz="2200" dirty="0"/>
              <a:t>“</a:t>
            </a:r>
            <a:r>
              <a:rPr lang="en-US" sz="2400" dirty="0">
                <a:solidFill>
                  <a:schemeClr val="bg2">
                    <a:lumMod val="25000"/>
                  </a:schemeClr>
                </a:solidFill>
              </a:rPr>
              <a:t> </a:t>
            </a:r>
            <a:r>
              <a:rPr lang="en-US" sz="2200" dirty="0"/>
              <a:t>for PMS System.</a:t>
            </a:r>
          </a:p>
          <a:p>
            <a:pPr marL="0" indent="0">
              <a:buNone/>
            </a:pPr>
            <a:endParaRPr lang="en-US" sz="1800" dirty="0">
              <a:solidFill>
                <a:schemeClr val="bg1"/>
              </a:solidFill>
              <a:latin typeface="Arial" panose="020B0604020202020204" pitchFamily="34" charset="0"/>
              <a:cs typeface="Arial" panose="020B0604020202020204" pitchFamily="34" charset="0"/>
            </a:endParaRPr>
          </a:p>
          <a:p>
            <a:pPr marL="0" indent="0">
              <a:buNone/>
            </a:pPr>
            <a:endParaRPr lang="en-US" sz="1800" dirty="0">
              <a:solidFill>
                <a:schemeClr val="bg1"/>
              </a:solidFill>
              <a:latin typeface="Arial" panose="020B0604020202020204" pitchFamily="34" charset="0"/>
              <a:cs typeface="Arial" panose="020B0604020202020204" pitchFamily="34" charset="0"/>
            </a:endParaRPr>
          </a:p>
          <a:p>
            <a:pPr marL="0" indent="0">
              <a:spcBef>
                <a:spcPts val="0"/>
              </a:spcBef>
              <a:buNone/>
            </a:pPr>
            <a:r>
              <a:rPr lang="en-US" sz="2000" dirty="0">
                <a:solidFill>
                  <a:schemeClr val="bg1"/>
                </a:solidFill>
                <a:latin typeface="Arial" panose="020B0604020202020204" pitchFamily="34" charset="0"/>
                <a:cs typeface="Arial" panose="020B0604020202020204" pitchFamily="34" charset="0"/>
              </a:rPr>
              <a:t>Query</a:t>
            </a:r>
            <a:r>
              <a:rPr lang="en-US" sz="1800" dirty="0">
                <a:solidFill>
                  <a:schemeClr val="bg1"/>
                </a:solidFill>
                <a:latin typeface="Arial" panose="020B0604020202020204" pitchFamily="34" charset="0"/>
                <a:cs typeface="Arial" panose="020B0604020202020204" pitchFamily="34" charset="0"/>
              </a:rPr>
              <a:t>: </a:t>
            </a:r>
          </a:p>
          <a:p>
            <a:pPr marL="0" indent="0">
              <a:buNone/>
            </a:pPr>
            <a:r>
              <a:rPr lang="en-US" sz="1800" b="1" dirty="0">
                <a:solidFill>
                  <a:schemeClr val="bg1"/>
                </a:solidFill>
                <a:latin typeface="Arial" panose="020B0604020202020204" pitchFamily="34" charset="0"/>
                <a:cs typeface="Arial" panose="020B0604020202020204" pitchFamily="34" charset="0"/>
              </a:rPr>
              <a:t>	</a:t>
            </a:r>
            <a:r>
              <a:rPr lang="en-IN" sz="2200" dirty="0">
                <a:solidFill>
                  <a:schemeClr val="accent4">
                    <a:lumMod val="60000"/>
                    <a:lumOff val="40000"/>
                  </a:schemeClr>
                </a:solidFill>
                <a:latin typeface="Arial" panose="020B0604020202020204" pitchFamily="34" charset="0"/>
              </a:rPr>
              <a:t>CREATE</a:t>
            </a:r>
            <a:r>
              <a:rPr lang="en-IN" sz="1800" b="1" dirty="0">
                <a:solidFill>
                  <a:schemeClr val="bg1"/>
                </a:solidFill>
                <a:latin typeface="Arial" panose="020B0604020202020204" pitchFamily="34" charset="0"/>
                <a:cs typeface="Arial" panose="020B0604020202020204" pitchFamily="34" charset="0"/>
              </a:rPr>
              <a:t> </a:t>
            </a:r>
            <a:r>
              <a:rPr lang="en-IN" sz="2200" dirty="0">
                <a:solidFill>
                  <a:schemeClr val="accent4">
                    <a:lumMod val="60000"/>
                    <a:lumOff val="40000"/>
                  </a:schemeClr>
                </a:solidFill>
                <a:latin typeface="Arial" panose="020B0604020202020204" pitchFamily="34" charset="0"/>
              </a:rPr>
              <a:t>DATABASE</a:t>
            </a:r>
            <a:r>
              <a:rPr lang="en-IN" sz="1800" b="1" dirty="0">
                <a:solidFill>
                  <a:schemeClr val="bg1"/>
                </a:solidFill>
                <a:latin typeface="Arial" panose="020B0604020202020204" pitchFamily="34" charset="0"/>
                <a:cs typeface="Arial" panose="020B0604020202020204" pitchFamily="34" charset="0"/>
              </a:rPr>
              <a:t> </a:t>
            </a:r>
            <a:r>
              <a:rPr lang="en-US" sz="2200" dirty="0" err="1">
                <a:solidFill>
                  <a:schemeClr val="accent6"/>
                </a:solidFill>
                <a:latin typeface="Arial" panose="020B0604020202020204" pitchFamily="34" charset="0"/>
              </a:rPr>
              <a:t>ABCTradersPMSDB</a:t>
            </a:r>
            <a:r>
              <a:rPr lang="en-IN" sz="2200" dirty="0">
                <a:solidFill>
                  <a:schemeClr val="accent6"/>
                </a:solidFill>
                <a:latin typeface="Arial" panose="020B0604020202020204" pitchFamily="34" charset="0"/>
              </a:rPr>
              <a:t>;</a:t>
            </a:r>
          </a:p>
          <a:p>
            <a:pPr marL="0" indent="0">
              <a:buNone/>
            </a:pPr>
            <a:endParaRPr lang="en-US" sz="1800" dirty="0">
              <a:solidFill>
                <a:schemeClr val="bg1"/>
              </a:solidFill>
              <a:latin typeface="Arial" panose="020B0604020202020204" pitchFamily="34" charset="0"/>
              <a:cs typeface="Arial" panose="020B0604020202020204" pitchFamily="34" charset="0"/>
            </a:endParaRPr>
          </a:p>
          <a:p>
            <a:pPr marL="0" indent="0">
              <a:buNone/>
            </a:pPr>
            <a:endParaRPr lang="en-US" sz="1800" dirty="0">
              <a:solidFill>
                <a:schemeClr val="bg1"/>
              </a:solidFill>
              <a:latin typeface="Arial" panose="020B0604020202020204" pitchFamily="34" charset="0"/>
              <a:cs typeface="Arial" panose="020B0604020202020204" pitchFamily="34" charset="0"/>
            </a:endParaRPr>
          </a:p>
          <a:p>
            <a:pPr marL="0" indent="0">
              <a:buNone/>
            </a:pPr>
            <a:endParaRPr lang="en-US" sz="2000" dirty="0">
              <a:solidFill>
                <a:schemeClr val="bg1"/>
              </a:solidFill>
              <a:latin typeface="Arial" panose="020B0604020202020204" pitchFamily="34" charset="0"/>
              <a:cs typeface="Arial" panose="020B0604020202020204" pitchFamily="34" charset="0"/>
            </a:endParaRPr>
          </a:p>
          <a:p>
            <a:pPr marL="0" indent="0">
              <a:buNone/>
            </a:pPr>
            <a:endParaRPr lang="en-US" sz="2000" dirty="0">
              <a:solidFill>
                <a:schemeClr val="bg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noFill/>
          <a:ln>
            <a:noFill/>
          </a:ln>
        </p:spPr>
        <p:txBody>
          <a:bodyPr anchor="ctr"/>
          <a:lstStyle/>
          <a:p>
            <a:r>
              <a:rPr lang="en-US" dirty="0">
                <a:latin typeface="Arial" panose="020B0604020202020204" pitchFamily="34" charset="0"/>
                <a:cs typeface="Arial" panose="020B0604020202020204" pitchFamily="34" charset="0"/>
              </a:rPr>
              <a:t>CREATE Statement</a:t>
            </a:r>
            <a:endParaRPr lang="en-US" dirty="0">
              <a:solidFill>
                <a:schemeClr val="bg1"/>
              </a:solidFill>
              <a:latin typeface="Arial" panose="020B0604020202020204" pitchFamily="34" charset="0"/>
              <a:cs typeface="Arial" panose="020B0604020202020204" pitchFamily="34" charset="0"/>
            </a:endParaRPr>
          </a:p>
        </p:txBody>
      </p:sp>
      <p:sp>
        <p:nvSpPr>
          <p:cNvPr id="9" name="Slide Number Placeholder 18"/>
          <p:cNvSpPr txBox="1">
            <a:spLocks/>
          </p:cNvSpPr>
          <p:nvPr/>
        </p:nvSpPr>
        <p:spPr>
          <a:xfrm>
            <a:off x="8770219" y="64770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8</a:t>
            </a:r>
          </a:p>
        </p:txBody>
      </p:sp>
    </p:spTree>
    <p:extLst>
      <p:ext uri="{BB962C8B-B14F-4D97-AF65-F5344CB8AC3E}">
        <p14:creationId xmlns:p14="http://schemas.microsoft.com/office/powerpoint/2010/main" val="137866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Academy LCD Compliant Template">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theme>
</file>

<file path=ppt/theme/theme2.xml><?xml version="1.0" encoding="utf-8"?>
<a:theme xmlns:a="http://schemas.openxmlformats.org/drawingml/2006/main" name="1_Academy LCD Compliant Template">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A9C735C9F3CD54A948D0AD38DF112BF" ma:contentTypeVersion="11" ma:contentTypeDescription="Create a new document." ma:contentTypeScope="" ma:versionID="21d22ff45c5bcee3e13d2da0d2eaf86f">
  <xsd:schema xmlns:xsd="http://www.w3.org/2001/XMLSchema" xmlns:xs="http://www.w3.org/2001/XMLSchema" xmlns:p="http://schemas.microsoft.com/office/2006/metadata/properties" xmlns:ns2="eac52b12-2228-488c-9d59-8a93d308b64e" xmlns:ns3="951c5514-b77c-4532-82d5-a05f2f7d58e2" targetNamespace="http://schemas.microsoft.com/office/2006/metadata/properties" ma:root="true" ma:fieldsID="8b7f95d062efb1de1c26afcaa392f390" ns2:_="" ns3:_="">
    <xsd:import namespace="eac52b12-2228-488c-9d59-8a93d308b64e"/>
    <xsd:import namespace="951c5514-b77c-4532-82d5-a05f2f7d58e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ac52b12-2228-488c-9d59-8a93d308b6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51c5514-b77c-4532-82d5-a05f2f7d58e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SharedWithUsers xmlns="951c5514-b77c-4532-82d5-a05f2f7d58e2">
      <UserInfo>
        <DisplayName/>
        <AccountId xsi:nil="true"/>
        <AccountType/>
      </UserInfo>
    </SharedWithUsers>
  </documentManagement>
</p:properties>
</file>

<file path=customXml/itemProps1.xml><?xml version="1.0" encoding="utf-8"?>
<ds:datastoreItem xmlns:ds="http://schemas.openxmlformats.org/officeDocument/2006/customXml" ds:itemID="{E37096D3-40B7-40C3-808E-826FAC2C03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ac52b12-2228-488c-9d59-8a93d308b64e"/>
    <ds:schemaRef ds:uri="951c5514-b77c-4532-82d5-a05f2f7d58e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587111D-7DFB-442C-9FE3-44380E208E2D}">
  <ds:schemaRefs>
    <ds:schemaRef ds:uri="http://schemas.microsoft.com/sharepoint/v3/contenttype/forms"/>
  </ds:schemaRefs>
</ds:datastoreItem>
</file>

<file path=customXml/itemProps3.xml><?xml version="1.0" encoding="utf-8"?>
<ds:datastoreItem xmlns:ds="http://schemas.openxmlformats.org/officeDocument/2006/customXml" ds:itemID="{A7C481EB-8F30-4DBE-97E4-C47F16554C60}">
  <ds:schemaRefs>
    <ds:schemaRef ds:uri="http://www.w3.org/XML/1998/namespace"/>
    <ds:schemaRef ds:uri="http://purl.org/dc/terms/"/>
    <ds:schemaRef ds:uri="eac52b12-2228-488c-9d59-8a93d308b64e"/>
    <ds:schemaRef ds:uri="951c5514-b77c-4532-82d5-a05f2f7d58e2"/>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 ds:uri="http://purl.org/dc/dcmityp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Theme_3</Template>
  <TotalTime>19234</TotalTime>
  <Words>1704</Words>
  <Application>Microsoft Office PowerPoint</Application>
  <PresentationFormat>On-screen Show (4:3)</PresentationFormat>
  <Paragraphs>365</Paragraphs>
  <Slides>30</Slides>
  <Notes>16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30</vt:i4>
      </vt:variant>
    </vt:vector>
  </HeadingPairs>
  <TitlesOfParts>
    <vt:vector size="38" baseType="lpstr">
      <vt:lpstr>Arial</vt:lpstr>
      <vt:lpstr>Arial Narrow</vt:lpstr>
      <vt:lpstr>Arial Rounded MT Bold</vt:lpstr>
      <vt:lpstr>Calibri</vt:lpstr>
      <vt:lpstr>Courier New</vt:lpstr>
      <vt:lpstr>Verdana</vt:lpstr>
      <vt:lpstr>Academy LCD Compliant Template</vt:lpstr>
      <vt:lpstr>1_Academy LCD Compliant Template</vt:lpstr>
      <vt:lpstr>ANSI SQL</vt:lpstr>
      <vt:lpstr>Context Setting: Overview</vt:lpstr>
      <vt:lpstr>Enabling Objectives</vt:lpstr>
      <vt:lpstr>Key Topics</vt:lpstr>
      <vt:lpstr>Scenario</vt:lpstr>
      <vt:lpstr>Database Tables</vt:lpstr>
      <vt:lpstr>Schema Diagram</vt:lpstr>
      <vt:lpstr>PowerPoint Presentation</vt:lpstr>
      <vt:lpstr>CREATE Statement</vt:lpstr>
      <vt:lpstr>CREATE Statement</vt:lpstr>
      <vt:lpstr>CREATE DATABASE</vt:lpstr>
      <vt:lpstr>CREATE Statement</vt:lpstr>
      <vt:lpstr>CREATE Statement</vt:lpstr>
      <vt:lpstr>PowerPoint Presentation</vt:lpstr>
      <vt:lpstr>ALTER Statement</vt:lpstr>
      <vt:lpstr>ALTER Table</vt:lpstr>
      <vt:lpstr>PowerPoint Presentation</vt:lpstr>
      <vt:lpstr>RENAME Statement</vt:lpstr>
      <vt:lpstr>RENAME Table</vt:lpstr>
      <vt:lpstr>RENAME Table</vt:lpstr>
      <vt:lpstr>RENAME Table</vt:lpstr>
      <vt:lpstr>RENAME Table</vt:lpstr>
      <vt:lpstr>PowerPoint Presentation</vt:lpstr>
      <vt:lpstr>DROP TABLE</vt:lpstr>
      <vt:lpstr>RENAME Statement</vt:lpstr>
      <vt:lpstr>TRUNCATE TABLE</vt:lpstr>
      <vt:lpstr>PowerPoint Presentation</vt:lpstr>
      <vt:lpstr>Data Control Language</vt:lpstr>
      <vt:lpstr>Data Control Language</vt:lpstr>
      <vt:lpstr>Data Control Language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ANSI SQL</dc:title>
  <cp:lastModifiedBy>Prabhat Shahi</cp:lastModifiedBy>
  <cp:revision>1</cp:revision>
  <dcterms:created xsi:type="dcterms:W3CDTF">2011-06-15T11:24:59Z</dcterms:created>
  <dcterms:modified xsi:type="dcterms:W3CDTF">2022-03-31T17:19:13Z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0x0101007A9C735C9F3CD54A948D0AD38DF112BF</vt:lpwstr>
  </property>
  <property fmtid="{D5CDD505-2E9C-101B-9397-08002B2CF9AE}" pid="3" name="Order">
    <vt:r8>2401400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ies>
</file>