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7"/>
  </p:sldMasterIdLst>
  <p:notesMasterIdLst>
    <p:notesMasterId r:id="rId22"/>
  </p:notesMasterIdLst>
  <p:handoutMasterIdLst>
    <p:handoutMasterId r:id="rId23"/>
  </p:handoutMasterIdLst>
  <p:sldIdLst>
    <p:sldId id="256" r:id="rId8"/>
    <p:sldId id="260" r:id="rId9"/>
    <p:sldId id="278" r:id="rId10"/>
    <p:sldId id="284" r:id="rId11"/>
    <p:sldId id="276" r:id="rId12"/>
    <p:sldId id="297" r:id="rId13"/>
    <p:sldId id="298" r:id="rId14"/>
    <p:sldId id="287" r:id="rId15"/>
    <p:sldId id="277" r:id="rId16"/>
    <p:sldId id="289" r:id="rId17"/>
    <p:sldId id="293" r:id="rId18"/>
    <p:sldId id="294" r:id="rId19"/>
    <p:sldId id="295" r:id="rId20"/>
    <p:sldId id="296" r:id="rId21"/>
  </p:sldIdLst>
  <p:sldSz cx="12190413" cy="6858000"/>
  <p:notesSz cx="6858000" cy="9144000"/>
  <p:custDataLst>
    <p:tags r:id="rId24"/>
  </p:custDataLst>
  <p:defaultTex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2F3EEA"/>
    <a:srgbClr val="FF0099"/>
    <a:srgbClr val="FF0000"/>
    <a:srgbClr val="FFFFFF"/>
    <a:srgbClr val="990000"/>
    <a:srgbClr val="000000"/>
    <a:srgbClr val="FFCC00"/>
    <a:srgbClr val="CC3399"/>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BDCB0A-FAE8-4C81-BE5E-0ECAE5B97C1D}" v="89" dt="2022-08-30T14:09:21.9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92" autoAdjust="0"/>
    <p:restoredTop sz="96597" autoAdjust="0"/>
  </p:normalViewPr>
  <p:slideViewPr>
    <p:cSldViewPr showGuides="1">
      <p:cViewPr varScale="1">
        <p:scale>
          <a:sx n="106" d="100"/>
          <a:sy n="106" d="100"/>
        </p:scale>
        <p:origin x="384" y="114"/>
      </p:cViewPr>
      <p:guideLst/>
    </p:cSldViewPr>
  </p:slideViewPr>
  <p:notesTextViewPr>
    <p:cViewPr>
      <p:scale>
        <a:sx n="100" d="100"/>
        <a:sy n="100" d="100"/>
      </p:scale>
      <p:origin x="0" y="0"/>
    </p:cViewPr>
  </p:notesTextViewPr>
  <p:notesViewPr>
    <p:cSldViewPr showGuides="1">
      <p:cViewPr varScale="1">
        <p:scale>
          <a:sx n="66" d="100"/>
          <a:sy n="66" d="100"/>
        </p:scale>
        <p:origin x="0" y="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tags" Target="tags/tag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ias Vázquez Piñón" userId="2f86a967-3c9c-4a39-b538-7e6c0574d83d" providerId="ADAL" clId="{6594851D-CEE0-4A2C-876F-BED761A92EC3}"/>
    <pc:docChg chg="undo custSel mod addSld delSld modSld sldOrd modMainMaster">
      <pc:chgData name="Matias Vázquez Piñón" userId="2f86a967-3c9c-4a39-b538-7e6c0574d83d" providerId="ADAL" clId="{6594851D-CEE0-4A2C-876F-BED761A92EC3}" dt="2022-08-23T14:57:40.755" v="4496" actId="6549"/>
      <pc:docMkLst>
        <pc:docMk/>
      </pc:docMkLst>
      <pc:sldChg chg="modSp mod">
        <pc:chgData name="Matias Vázquez Piñón" userId="2f86a967-3c9c-4a39-b538-7e6c0574d83d" providerId="ADAL" clId="{6594851D-CEE0-4A2C-876F-BED761A92EC3}" dt="2022-08-15T09:56:34.811" v="117" actId="20577"/>
        <pc:sldMkLst>
          <pc:docMk/>
          <pc:sldMk cId="1796381250" sldId="257"/>
        </pc:sldMkLst>
        <pc:spChg chg="mod">
          <ac:chgData name="Matias Vázquez Piñón" userId="2f86a967-3c9c-4a39-b538-7e6c0574d83d" providerId="ADAL" clId="{6594851D-CEE0-4A2C-876F-BED761A92EC3}" dt="2022-08-15T09:56:34.811" v="117" actId="20577"/>
          <ac:spMkLst>
            <pc:docMk/>
            <pc:sldMk cId="1796381250" sldId="257"/>
            <ac:spMk id="3" creationId="{9ABD2501-5E2C-84F8-5978-93D1F7F43359}"/>
          </ac:spMkLst>
        </pc:spChg>
      </pc:sldChg>
      <pc:sldChg chg="modSp new mod">
        <pc:chgData name="Matias Vázquez Piñón" userId="2f86a967-3c9c-4a39-b538-7e6c0574d83d" providerId="ADAL" clId="{6594851D-CEE0-4A2C-876F-BED761A92EC3}" dt="2022-08-15T09:57:03.856" v="122" actId="20577"/>
        <pc:sldMkLst>
          <pc:docMk/>
          <pc:sldMk cId="1357612784" sldId="261"/>
        </pc:sldMkLst>
        <pc:spChg chg="mod">
          <ac:chgData name="Matias Vázquez Piñón" userId="2f86a967-3c9c-4a39-b538-7e6c0574d83d" providerId="ADAL" clId="{6594851D-CEE0-4A2C-876F-BED761A92EC3}" dt="2022-08-15T09:55:40.709" v="82" actId="20577"/>
          <ac:spMkLst>
            <pc:docMk/>
            <pc:sldMk cId="1357612784" sldId="261"/>
            <ac:spMk id="2" creationId="{ECAEF753-D43D-6BE4-C674-AC5A97AD0988}"/>
          </ac:spMkLst>
        </pc:spChg>
        <pc:spChg chg="mod">
          <ac:chgData name="Matias Vázquez Piñón" userId="2f86a967-3c9c-4a39-b538-7e6c0574d83d" providerId="ADAL" clId="{6594851D-CEE0-4A2C-876F-BED761A92EC3}" dt="2022-08-15T09:55:06.468" v="5" actId="20577"/>
          <ac:spMkLst>
            <pc:docMk/>
            <pc:sldMk cId="1357612784" sldId="261"/>
            <ac:spMk id="3" creationId="{5BB05565-F33B-5BD0-E9D3-FD707442EFF3}"/>
          </ac:spMkLst>
        </pc:spChg>
        <pc:spChg chg="mod">
          <ac:chgData name="Matias Vázquez Piñón" userId="2f86a967-3c9c-4a39-b538-7e6c0574d83d" providerId="ADAL" clId="{6594851D-CEE0-4A2C-876F-BED761A92EC3}" dt="2022-08-15T09:57:03.856" v="122" actId="20577"/>
          <ac:spMkLst>
            <pc:docMk/>
            <pc:sldMk cId="1357612784" sldId="261"/>
            <ac:spMk id="4" creationId="{FFC1AE25-77C3-183C-DBF6-6DF94AB28FAC}"/>
          </ac:spMkLst>
        </pc:spChg>
      </pc:sldChg>
      <pc:sldChg chg="addSp delSp modSp new mod">
        <pc:chgData name="Matias Vázquez Piñón" userId="2f86a967-3c9c-4a39-b538-7e6c0574d83d" providerId="ADAL" clId="{6594851D-CEE0-4A2C-876F-BED761A92EC3}" dt="2022-08-15T09:57:46.119" v="129"/>
        <pc:sldMkLst>
          <pc:docMk/>
          <pc:sldMk cId="3597724329" sldId="262"/>
        </pc:sldMkLst>
        <pc:spChg chg="del">
          <ac:chgData name="Matias Vázquez Piñón" userId="2f86a967-3c9c-4a39-b538-7e6c0574d83d" providerId="ADAL" clId="{6594851D-CEE0-4A2C-876F-BED761A92EC3}" dt="2022-08-15T09:57:16.610" v="124"/>
          <ac:spMkLst>
            <pc:docMk/>
            <pc:sldMk cId="3597724329" sldId="262"/>
            <ac:spMk id="3" creationId="{A2498B5A-3727-587B-E2CA-C1CC06805F97}"/>
          </ac:spMkLst>
        </pc:spChg>
        <pc:graphicFrameChg chg="add mod modGraphic">
          <ac:chgData name="Matias Vázquez Piñón" userId="2f86a967-3c9c-4a39-b538-7e6c0574d83d" providerId="ADAL" clId="{6594851D-CEE0-4A2C-876F-BED761A92EC3}" dt="2022-08-15T09:57:32.341" v="126"/>
          <ac:graphicFrameMkLst>
            <pc:docMk/>
            <pc:sldMk cId="3597724329" sldId="262"/>
            <ac:graphicFrameMk id="5" creationId="{0E11FF7B-7EBE-835F-25F6-C9BB4C23596E}"/>
          </ac:graphicFrameMkLst>
        </pc:graphicFrameChg>
        <pc:picChg chg="add mod">
          <ac:chgData name="Matias Vázquez Piñón" userId="2f86a967-3c9c-4a39-b538-7e6c0574d83d" providerId="ADAL" clId="{6594851D-CEE0-4A2C-876F-BED761A92EC3}" dt="2022-08-15T09:57:35.472" v="127"/>
          <ac:picMkLst>
            <pc:docMk/>
            <pc:sldMk cId="3597724329" sldId="262"/>
            <ac:picMk id="6" creationId="{F695AFAE-93E2-8460-3163-DE7FE3996FD3}"/>
          </ac:picMkLst>
        </pc:picChg>
        <pc:picChg chg="add mod">
          <ac:chgData name="Matias Vázquez Piñón" userId="2f86a967-3c9c-4a39-b538-7e6c0574d83d" providerId="ADAL" clId="{6594851D-CEE0-4A2C-876F-BED761A92EC3}" dt="2022-08-15T09:57:40.486" v="128"/>
          <ac:picMkLst>
            <pc:docMk/>
            <pc:sldMk cId="3597724329" sldId="262"/>
            <ac:picMk id="7" creationId="{3A64D4EC-2DF3-A0D5-CA48-6CA79013B411}"/>
          </ac:picMkLst>
        </pc:picChg>
        <pc:picChg chg="add mod">
          <ac:chgData name="Matias Vázquez Piñón" userId="2f86a967-3c9c-4a39-b538-7e6c0574d83d" providerId="ADAL" clId="{6594851D-CEE0-4A2C-876F-BED761A92EC3}" dt="2022-08-15T09:57:46.119" v="129"/>
          <ac:picMkLst>
            <pc:docMk/>
            <pc:sldMk cId="3597724329" sldId="262"/>
            <ac:picMk id="8" creationId="{B8612F6C-8D94-05A4-7F7F-63A35680D184}"/>
          </ac:picMkLst>
        </pc:picChg>
      </pc:sldChg>
      <pc:sldChg chg="addSp delSp modSp new mod modClrScheme chgLayout">
        <pc:chgData name="Matias Vázquez Piñón" userId="2f86a967-3c9c-4a39-b538-7e6c0574d83d" providerId="ADAL" clId="{6594851D-CEE0-4A2C-876F-BED761A92EC3}" dt="2022-08-16T14:26:45.376" v="992" actId="700"/>
        <pc:sldMkLst>
          <pc:docMk/>
          <pc:sldMk cId="622507875" sldId="263"/>
        </pc:sldMkLst>
        <pc:spChg chg="del mod ord">
          <ac:chgData name="Matias Vázquez Piñón" userId="2f86a967-3c9c-4a39-b538-7e6c0574d83d" providerId="ADAL" clId="{6594851D-CEE0-4A2C-876F-BED761A92EC3}" dt="2022-08-16T14:17:52.429" v="874" actId="700"/>
          <ac:spMkLst>
            <pc:docMk/>
            <pc:sldMk cId="622507875" sldId="263"/>
            <ac:spMk id="2" creationId="{4001F3C6-33F9-6FA3-DF81-0B572B984FC7}"/>
          </ac:spMkLst>
        </pc:spChg>
        <pc:spChg chg="del mod">
          <ac:chgData name="Matias Vázquez Piñón" userId="2f86a967-3c9c-4a39-b538-7e6c0574d83d" providerId="ADAL" clId="{6594851D-CEE0-4A2C-876F-BED761A92EC3}" dt="2022-08-15T09:58:25.828" v="135"/>
          <ac:spMkLst>
            <pc:docMk/>
            <pc:sldMk cId="622507875" sldId="263"/>
            <ac:spMk id="3" creationId="{382E86F3-54B4-5F7A-35C5-2DD6258D94C1}"/>
          </ac:spMkLst>
        </pc:spChg>
        <pc:spChg chg="add mod ord">
          <ac:chgData name="Matias Vázquez Piñón" userId="2f86a967-3c9c-4a39-b538-7e6c0574d83d" providerId="ADAL" clId="{6594851D-CEE0-4A2C-876F-BED761A92EC3}" dt="2022-08-16T14:26:45.376" v="992" actId="700"/>
          <ac:spMkLst>
            <pc:docMk/>
            <pc:sldMk cId="622507875" sldId="263"/>
            <ac:spMk id="3" creationId="{FF512E78-335F-2C1D-FB95-93A6F877663B}"/>
          </ac:spMkLst>
        </pc:spChg>
        <pc:spChg chg="mod ord">
          <ac:chgData name="Matias Vázquez Piñón" userId="2f86a967-3c9c-4a39-b538-7e6c0574d83d" providerId="ADAL" clId="{6594851D-CEE0-4A2C-876F-BED761A92EC3}" dt="2022-08-16T14:26:45.376" v="992" actId="700"/>
          <ac:spMkLst>
            <pc:docMk/>
            <pc:sldMk cId="622507875" sldId="263"/>
            <ac:spMk id="4" creationId="{0A318828-D276-C233-EC86-4D3BD14576BE}"/>
          </ac:spMkLst>
        </pc:spChg>
        <pc:spChg chg="add del mod ord">
          <ac:chgData name="Matias Vázquez Piñón" userId="2f86a967-3c9c-4a39-b538-7e6c0574d83d" providerId="ADAL" clId="{6594851D-CEE0-4A2C-876F-BED761A92EC3}" dt="2022-08-16T14:17:54.347" v="875" actId="22"/>
          <ac:spMkLst>
            <pc:docMk/>
            <pc:sldMk cId="622507875" sldId="263"/>
            <ac:spMk id="6" creationId="{5E397A04-8B2A-376D-7F45-20542806A979}"/>
          </ac:spMkLst>
        </pc:spChg>
        <pc:spChg chg="add del mod">
          <ac:chgData name="Matias Vázquez Piñón" userId="2f86a967-3c9c-4a39-b538-7e6c0574d83d" providerId="ADAL" clId="{6594851D-CEE0-4A2C-876F-BED761A92EC3}" dt="2022-08-16T14:18:39.556" v="883" actId="22"/>
          <ac:spMkLst>
            <pc:docMk/>
            <pc:sldMk cId="622507875" sldId="263"/>
            <ac:spMk id="10" creationId="{5EB3B3B4-561E-7E2C-4FD5-990418CE3713}"/>
          </ac:spMkLst>
        </pc:spChg>
        <pc:graphicFrameChg chg="add del mod ord modGraphic">
          <ac:chgData name="Matias Vázquez Piñón" userId="2f86a967-3c9c-4a39-b538-7e6c0574d83d" providerId="ADAL" clId="{6594851D-CEE0-4A2C-876F-BED761A92EC3}" dt="2022-08-16T14:18:28.659" v="882" actId="478"/>
          <ac:graphicFrameMkLst>
            <pc:docMk/>
            <pc:sldMk cId="622507875" sldId="263"/>
            <ac:graphicFrameMk id="5" creationId="{F374463D-5E6D-92D0-1CD8-827571F7D251}"/>
          </ac:graphicFrameMkLst>
        </pc:graphicFrameChg>
        <pc:picChg chg="add mod ord">
          <ac:chgData name="Matias Vázquez Piñón" userId="2f86a967-3c9c-4a39-b538-7e6c0574d83d" providerId="ADAL" clId="{6594851D-CEE0-4A2C-876F-BED761A92EC3}" dt="2022-08-16T14:26:45.376" v="992" actId="700"/>
          <ac:picMkLst>
            <pc:docMk/>
            <pc:sldMk cId="622507875" sldId="263"/>
            <ac:picMk id="8" creationId="{E0066F59-EF26-71E5-9F11-EB9930E954CA}"/>
          </ac:picMkLst>
        </pc:picChg>
        <pc:picChg chg="add mod ord">
          <ac:chgData name="Matias Vázquez Piñón" userId="2f86a967-3c9c-4a39-b538-7e6c0574d83d" providerId="ADAL" clId="{6594851D-CEE0-4A2C-876F-BED761A92EC3}" dt="2022-08-16T14:26:45.376" v="992" actId="700"/>
          <ac:picMkLst>
            <pc:docMk/>
            <pc:sldMk cId="622507875" sldId="263"/>
            <ac:picMk id="12" creationId="{DE86632C-35A4-6E3C-905D-0A32B45B6795}"/>
          </ac:picMkLst>
        </pc:picChg>
      </pc:sldChg>
      <pc:sldChg chg="modSp new mod">
        <pc:chgData name="Matias Vázquez Piñón" userId="2f86a967-3c9c-4a39-b538-7e6c0574d83d" providerId="ADAL" clId="{6594851D-CEE0-4A2C-876F-BED761A92EC3}" dt="2022-08-15T09:59:11.284" v="162" actId="20577"/>
        <pc:sldMkLst>
          <pc:docMk/>
          <pc:sldMk cId="677354137" sldId="264"/>
        </pc:sldMkLst>
        <pc:spChg chg="mod">
          <ac:chgData name="Matias Vázquez Piñón" userId="2f86a967-3c9c-4a39-b538-7e6c0574d83d" providerId="ADAL" clId="{6594851D-CEE0-4A2C-876F-BED761A92EC3}" dt="2022-08-15T09:59:11.284" v="162" actId="20577"/>
          <ac:spMkLst>
            <pc:docMk/>
            <pc:sldMk cId="677354137" sldId="264"/>
            <ac:spMk id="2" creationId="{D3ED6967-CBF2-27C6-EE59-53BDF7858D5F}"/>
          </ac:spMkLst>
        </pc:spChg>
      </pc:sldChg>
      <pc:sldChg chg="addSp delSp modSp new ord">
        <pc:chgData name="Matias Vázquez Piñón" userId="2f86a967-3c9c-4a39-b538-7e6c0574d83d" providerId="ADAL" clId="{6594851D-CEE0-4A2C-876F-BED761A92EC3}" dt="2022-08-19T08:07:48.039" v="1310"/>
        <pc:sldMkLst>
          <pc:docMk/>
          <pc:sldMk cId="756237579" sldId="265"/>
        </pc:sldMkLst>
        <pc:spChg chg="del">
          <ac:chgData name="Matias Vázquez Piñón" userId="2f86a967-3c9c-4a39-b538-7e6c0574d83d" providerId="ADAL" clId="{6594851D-CEE0-4A2C-876F-BED761A92EC3}" dt="2022-08-15T09:59:28.720" v="164"/>
          <ac:spMkLst>
            <pc:docMk/>
            <pc:sldMk cId="756237579" sldId="265"/>
            <ac:spMk id="3" creationId="{2162CCF9-F508-A906-E6B4-3C72D0642B98}"/>
          </ac:spMkLst>
        </pc:spChg>
        <pc:picChg chg="add mod">
          <ac:chgData name="Matias Vázquez Piñón" userId="2f86a967-3c9c-4a39-b538-7e6c0574d83d" providerId="ADAL" clId="{6594851D-CEE0-4A2C-876F-BED761A92EC3}" dt="2022-08-15T09:59:28.720" v="164"/>
          <ac:picMkLst>
            <pc:docMk/>
            <pc:sldMk cId="756237579" sldId="265"/>
            <ac:picMk id="6" creationId="{0D04321B-3D84-E225-2C7E-C9101DCD5884}"/>
          </ac:picMkLst>
        </pc:picChg>
      </pc:sldChg>
      <pc:sldChg chg="addSp delSp modSp add del mod">
        <pc:chgData name="Matias Vázquez Piñón" userId="2f86a967-3c9c-4a39-b538-7e6c0574d83d" providerId="ADAL" clId="{6594851D-CEE0-4A2C-876F-BED761A92EC3}" dt="2022-08-19T08:31:03.278" v="1690" actId="20577"/>
        <pc:sldMkLst>
          <pc:docMk/>
          <pc:sldMk cId="1944785628" sldId="266"/>
        </pc:sldMkLst>
        <pc:spChg chg="mod">
          <ac:chgData name="Matias Vázquez Piñón" userId="2f86a967-3c9c-4a39-b538-7e6c0574d83d" providerId="ADAL" clId="{6594851D-CEE0-4A2C-876F-BED761A92EC3}" dt="2022-08-19T08:09:40.763" v="1350" actId="20577"/>
          <ac:spMkLst>
            <pc:docMk/>
            <pc:sldMk cId="1944785628" sldId="266"/>
            <ac:spMk id="2" creationId="{AB517934-053F-FF86-552E-F307D2D9DA4B}"/>
          </ac:spMkLst>
        </pc:spChg>
        <pc:spChg chg="add mod">
          <ac:chgData name="Matias Vázquez Piñón" userId="2f86a967-3c9c-4a39-b538-7e6c0574d83d" providerId="ADAL" clId="{6594851D-CEE0-4A2C-876F-BED761A92EC3}" dt="2022-08-19T08:13:32.704" v="1435" actId="14100"/>
          <ac:spMkLst>
            <pc:docMk/>
            <pc:sldMk cId="1944785628" sldId="266"/>
            <ac:spMk id="4" creationId="{1F0389DA-86A2-1868-1EC5-09E7174EDA7F}"/>
          </ac:spMkLst>
        </pc:spChg>
        <pc:spChg chg="mod">
          <ac:chgData name="Matias Vázquez Piñón" userId="2f86a967-3c9c-4a39-b538-7e6c0574d83d" providerId="ADAL" clId="{6594851D-CEE0-4A2C-876F-BED761A92EC3}" dt="2022-08-15T10:00:01.180" v="165"/>
          <ac:spMkLst>
            <pc:docMk/>
            <pc:sldMk cId="1944785628" sldId="266"/>
            <ac:spMk id="5" creationId="{8ED65948-3C46-409B-BE4C-603156495089}"/>
          </ac:spMkLst>
        </pc:spChg>
        <pc:spChg chg="add mod">
          <ac:chgData name="Matias Vázquez Piñón" userId="2f86a967-3c9c-4a39-b538-7e6c0574d83d" providerId="ADAL" clId="{6594851D-CEE0-4A2C-876F-BED761A92EC3}" dt="2022-08-19T08:13:30.783" v="1434" actId="14100"/>
          <ac:spMkLst>
            <pc:docMk/>
            <pc:sldMk cId="1944785628" sldId="266"/>
            <ac:spMk id="5" creationId="{A4ADF5D8-0DAD-E062-D75A-BE9003C3C9B2}"/>
          </ac:spMkLst>
        </pc:spChg>
        <pc:spChg chg="mod">
          <ac:chgData name="Matias Vázquez Piñón" userId="2f86a967-3c9c-4a39-b538-7e6c0574d83d" providerId="ADAL" clId="{6594851D-CEE0-4A2C-876F-BED761A92EC3}" dt="2022-08-19T08:31:03.278" v="1690" actId="20577"/>
          <ac:spMkLst>
            <pc:docMk/>
            <pc:sldMk cId="1944785628" sldId="266"/>
            <ac:spMk id="6" creationId="{A2A309B0-A3E7-707D-2E82-3AC7B3C91B3A}"/>
          </ac:spMkLst>
        </pc:spChg>
        <pc:spChg chg="del mod">
          <ac:chgData name="Matias Vázquez Piñón" userId="2f86a967-3c9c-4a39-b538-7e6c0574d83d" providerId="ADAL" clId="{6594851D-CEE0-4A2C-876F-BED761A92EC3}" dt="2022-08-19T08:10:34.779" v="1365" actId="478"/>
          <ac:spMkLst>
            <pc:docMk/>
            <pc:sldMk cId="1944785628" sldId="266"/>
            <ac:spMk id="10" creationId="{DFDFF52D-F9AA-0E92-1EFA-009793D9A509}"/>
          </ac:spMkLst>
        </pc:spChg>
        <pc:picChg chg="mod">
          <ac:chgData name="Matias Vázquez Piñón" userId="2f86a967-3c9c-4a39-b538-7e6c0574d83d" providerId="ADAL" clId="{6594851D-CEE0-4A2C-876F-BED761A92EC3}" dt="2022-08-19T08:10:17.751" v="1359" actId="1076"/>
          <ac:picMkLst>
            <pc:docMk/>
            <pc:sldMk cId="1944785628" sldId="266"/>
            <ac:picMk id="13" creationId="{EBA6DABB-A380-2114-7AF6-3167F2506869}"/>
          </ac:picMkLst>
        </pc:picChg>
      </pc:sldChg>
      <pc:sldChg chg="modSp mod chgLayout">
        <pc:chgData name="Matias Vázquez Piñón" userId="2f86a967-3c9c-4a39-b538-7e6c0574d83d" providerId="ADAL" clId="{6594851D-CEE0-4A2C-876F-BED761A92EC3}" dt="2022-08-19T08:31:44.959" v="1699" actId="20577"/>
        <pc:sldMkLst>
          <pc:docMk/>
          <pc:sldMk cId="3675564955" sldId="267"/>
        </pc:sldMkLst>
        <pc:spChg chg="mod ord">
          <ac:chgData name="Matias Vázquez Piñón" userId="2f86a967-3c9c-4a39-b538-7e6c0574d83d" providerId="ADAL" clId="{6594851D-CEE0-4A2C-876F-BED761A92EC3}" dt="2022-08-19T08:22:00.068" v="1461" actId="20577"/>
          <ac:spMkLst>
            <pc:docMk/>
            <pc:sldMk cId="3675564955" sldId="267"/>
            <ac:spMk id="2" creationId="{AB517934-053F-FF86-552E-F307D2D9DA4B}"/>
          </ac:spMkLst>
        </pc:spChg>
        <pc:spChg chg="mod ord">
          <ac:chgData name="Matias Vázquez Piñón" userId="2f86a967-3c9c-4a39-b538-7e6c0574d83d" providerId="ADAL" clId="{6594851D-CEE0-4A2C-876F-BED761A92EC3}" dt="2022-08-19T08:14:20.804" v="1456" actId="700"/>
          <ac:spMkLst>
            <pc:docMk/>
            <pc:sldMk cId="3675564955" sldId="267"/>
            <ac:spMk id="3" creationId="{AABEEDF2-3645-C5F3-5BD8-BF18B54D8105}"/>
          </ac:spMkLst>
        </pc:spChg>
        <pc:spChg chg="mod ord">
          <ac:chgData name="Matias Vázquez Piñón" userId="2f86a967-3c9c-4a39-b538-7e6c0574d83d" providerId="ADAL" clId="{6594851D-CEE0-4A2C-876F-BED761A92EC3}" dt="2022-08-19T08:31:44.959" v="1699" actId="20577"/>
          <ac:spMkLst>
            <pc:docMk/>
            <pc:sldMk cId="3675564955" sldId="267"/>
            <ac:spMk id="6" creationId="{A2A309B0-A3E7-707D-2E82-3AC7B3C91B3A}"/>
          </ac:spMkLst>
        </pc:spChg>
        <pc:picChg chg="mod ord">
          <ac:chgData name="Matias Vázquez Piñón" userId="2f86a967-3c9c-4a39-b538-7e6c0574d83d" providerId="ADAL" clId="{6594851D-CEE0-4A2C-876F-BED761A92EC3}" dt="2022-08-19T08:25:20.321" v="1658" actId="1076"/>
          <ac:picMkLst>
            <pc:docMk/>
            <pc:sldMk cId="3675564955" sldId="267"/>
            <ac:picMk id="7" creationId="{1AC9C3A6-69CC-E4E1-1252-A22F3B2C6BD0}"/>
          </ac:picMkLst>
        </pc:picChg>
      </pc:sldChg>
      <pc:sldChg chg="addSp delSp modSp del mod ord">
        <pc:chgData name="Matias Vázquez Piñón" userId="2f86a967-3c9c-4a39-b538-7e6c0574d83d" providerId="ADAL" clId="{6594851D-CEE0-4A2C-876F-BED761A92EC3}" dt="2022-08-23T11:11:12.809" v="2936" actId="47"/>
        <pc:sldMkLst>
          <pc:docMk/>
          <pc:sldMk cId="602807936" sldId="268"/>
        </pc:sldMkLst>
        <pc:spChg chg="mod">
          <ac:chgData name="Matias Vázquez Piñón" userId="2f86a967-3c9c-4a39-b538-7e6c0574d83d" providerId="ADAL" clId="{6594851D-CEE0-4A2C-876F-BED761A92EC3}" dt="2022-08-19T08:25:35.891" v="1671" actId="20577"/>
          <ac:spMkLst>
            <pc:docMk/>
            <pc:sldMk cId="602807936" sldId="268"/>
            <ac:spMk id="2" creationId="{6B8DF16B-DD8F-2544-5204-248394A34FEC}"/>
          </ac:spMkLst>
        </pc:spChg>
        <pc:spChg chg="add mod">
          <ac:chgData name="Matias Vázquez Piñón" userId="2f86a967-3c9c-4a39-b538-7e6c0574d83d" providerId="ADAL" clId="{6594851D-CEE0-4A2C-876F-BED761A92EC3}" dt="2022-08-23T10:41:35.486" v="2609" actId="478"/>
          <ac:spMkLst>
            <pc:docMk/>
            <pc:sldMk cId="602807936" sldId="268"/>
            <ac:spMk id="3" creationId="{28C3B11E-41AA-F4BB-A6AE-619B8764FAD9}"/>
          </ac:spMkLst>
        </pc:spChg>
        <pc:spChg chg="mod">
          <ac:chgData name="Matias Vázquez Piñón" userId="2f86a967-3c9c-4a39-b538-7e6c0574d83d" providerId="ADAL" clId="{6594851D-CEE0-4A2C-876F-BED761A92EC3}" dt="2022-08-15T10:00:34.599" v="171" actId="27636"/>
          <ac:spMkLst>
            <pc:docMk/>
            <pc:sldMk cId="602807936" sldId="268"/>
            <ac:spMk id="22" creationId="{C95292B4-10FE-F094-FFE9-2CCE537F3428}"/>
          </ac:spMkLst>
        </pc:spChg>
        <pc:picChg chg="del">
          <ac:chgData name="Matias Vázquez Piñón" userId="2f86a967-3c9c-4a39-b538-7e6c0574d83d" providerId="ADAL" clId="{6594851D-CEE0-4A2C-876F-BED761A92EC3}" dt="2022-08-23T10:41:35.486" v="2609" actId="478"/>
          <ac:picMkLst>
            <pc:docMk/>
            <pc:sldMk cId="602807936" sldId="268"/>
            <ac:picMk id="25" creationId="{BF26DA05-E5E6-284C-ADE7-F6DDF7D91929}"/>
          </ac:picMkLst>
        </pc:picChg>
      </pc:sldChg>
      <pc:sldChg chg="del">
        <pc:chgData name="Matias Vázquez Piñón" userId="2f86a967-3c9c-4a39-b538-7e6c0574d83d" providerId="ADAL" clId="{6594851D-CEE0-4A2C-876F-BED761A92EC3}" dt="2022-08-19T08:27:01.373" v="1674" actId="47"/>
        <pc:sldMkLst>
          <pc:docMk/>
          <pc:sldMk cId="4285240144" sldId="270"/>
        </pc:sldMkLst>
      </pc:sldChg>
      <pc:sldChg chg="del">
        <pc:chgData name="Matias Vázquez Piñón" userId="2f86a967-3c9c-4a39-b538-7e6c0574d83d" providerId="ADAL" clId="{6594851D-CEE0-4A2C-876F-BED761A92EC3}" dt="2022-08-19T08:27:13.467" v="1675" actId="47"/>
        <pc:sldMkLst>
          <pc:docMk/>
          <pc:sldMk cId="2588015621" sldId="272"/>
        </pc:sldMkLst>
      </pc:sldChg>
      <pc:sldChg chg="del">
        <pc:chgData name="Matias Vázquez Piñón" userId="2f86a967-3c9c-4a39-b538-7e6c0574d83d" providerId="ADAL" clId="{6594851D-CEE0-4A2C-876F-BED761A92EC3}" dt="2022-08-19T08:27:19.534" v="1676" actId="47"/>
        <pc:sldMkLst>
          <pc:docMk/>
          <pc:sldMk cId="2168727543" sldId="273"/>
        </pc:sldMkLst>
      </pc:sldChg>
      <pc:sldChg chg="del">
        <pc:chgData name="Matias Vázquez Piñón" userId="2f86a967-3c9c-4a39-b538-7e6c0574d83d" providerId="ADAL" clId="{6594851D-CEE0-4A2C-876F-BED761A92EC3}" dt="2022-08-19T08:27:20.664" v="1677" actId="47"/>
        <pc:sldMkLst>
          <pc:docMk/>
          <pc:sldMk cId="358722331" sldId="274"/>
        </pc:sldMkLst>
      </pc:sldChg>
      <pc:sldChg chg="modSp del mod">
        <pc:chgData name="Matias Vázquez Piñón" userId="2f86a967-3c9c-4a39-b538-7e6c0574d83d" providerId="ADAL" clId="{6594851D-CEE0-4A2C-876F-BED761A92EC3}" dt="2022-08-19T08:27:29.376" v="1678" actId="47"/>
        <pc:sldMkLst>
          <pc:docMk/>
          <pc:sldMk cId="2652427712" sldId="275"/>
        </pc:sldMkLst>
        <pc:graphicFrameChg chg="modGraphic">
          <ac:chgData name="Matias Vázquez Piñón" userId="2f86a967-3c9c-4a39-b538-7e6c0574d83d" providerId="ADAL" clId="{6594851D-CEE0-4A2C-876F-BED761A92EC3}" dt="2022-08-15T10:01:04.561" v="173" actId="12385"/>
          <ac:graphicFrameMkLst>
            <pc:docMk/>
            <pc:sldMk cId="2652427712" sldId="275"/>
            <ac:graphicFrameMk id="6" creationId="{031046F1-DFBE-16BE-4F04-443AC5709B33}"/>
          </ac:graphicFrameMkLst>
        </pc:graphicFrameChg>
      </pc:sldChg>
      <pc:sldChg chg="modSp new mod ord">
        <pc:chgData name="Matias Vázquez Piñón" userId="2f86a967-3c9c-4a39-b538-7e6c0574d83d" providerId="ADAL" clId="{6594851D-CEE0-4A2C-876F-BED761A92EC3}" dt="2022-08-16T14:06:27.448" v="361" actId="20577"/>
        <pc:sldMkLst>
          <pc:docMk/>
          <pc:sldMk cId="2429412400" sldId="276"/>
        </pc:sldMkLst>
        <pc:spChg chg="mod">
          <ac:chgData name="Matias Vázquez Piñón" userId="2f86a967-3c9c-4a39-b538-7e6c0574d83d" providerId="ADAL" clId="{6594851D-CEE0-4A2C-876F-BED761A92EC3}" dt="2022-08-15T10:03:03.230" v="236" actId="20577"/>
          <ac:spMkLst>
            <pc:docMk/>
            <pc:sldMk cId="2429412400" sldId="276"/>
            <ac:spMk id="2" creationId="{5FB5D724-7A69-F201-D7A3-2751D2E6CEC0}"/>
          </ac:spMkLst>
        </pc:spChg>
        <pc:spChg chg="mod">
          <ac:chgData name="Matias Vázquez Piñón" userId="2f86a967-3c9c-4a39-b538-7e6c0574d83d" providerId="ADAL" clId="{6594851D-CEE0-4A2C-876F-BED761A92EC3}" dt="2022-08-16T14:06:27.448" v="361" actId="20577"/>
          <ac:spMkLst>
            <pc:docMk/>
            <pc:sldMk cId="2429412400" sldId="276"/>
            <ac:spMk id="3" creationId="{842DB822-089B-CD2E-DD66-1D551B373CE8}"/>
          </ac:spMkLst>
        </pc:spChg>
      </pc:sldChg>
      <pc:sldChg chg="modSp new mod ord">
        <pc:chgData name="Matias Vázquez Piñón" userId="2f86a967-3c9c-4a39-b538-7e6c0574d83d" providerId="ADAL" clId="{6594851D-CEE0-4A2C-876F-BED761A92EC3}" dt="2022-08-16T14:06:38.424" v="363" actId="20577"/>
        <pc:sldMkLst>
          <pc:docMk/>
          <pc:sldMk cId="3779636042" sldId="277"/>
        </pc:sldMkLst>
        <pc:spChg chg="mod">
          <ac:chgData name="Matias Vázquez Piñón" userId="2f86a967-3c9c-4a39-b538-7e6c0574d83d" providerId="ADAL" clId="{6594851D-CEE0-4A2C-876F-BED761A92EC3}" dt="2022-08-15T10:03:39.606" v="260" actId="20577"/>
          <ac:spMkLst>
            <pc:docMk/>
            <pc:sldMk cId="3779636042" sldId="277"/>
            <ac:spMk id="2" creationId="{0DA10F91-0D5A-CD52-A658-0677B4124440}"/>
          </ac:spMkLst>
        </pc:spChg>
        <pc:spChg chg="mod">
          <ac:chgData name="Matias Vázquez Piñón" userId="2f86a967-3c9c-4a39-b538-7e6c0574d83d" providerId="ADAL" clId="{6594851D-CEE0-4A2C-876F-BED761A92EC3}" dt="2022-08-16T14:06:38.424" v="363" actId="20577"/>
          <ac:spMkLst>
            <pc:docMk/>
            <pc:sldMk cId="3779636042" sldId="277"/>
            <ac:spMk id="3" creationId="{97FE3A81-9DAC-5520-6203-F35336D8693C}"/>
          </ac:spMkLst>
        </pc:spChg>
      </pc:sldChg>
      <pc:sldChg chg="modSp new mod">
        <pc:chgData name="Matias Vázquez Piñón" userId="2f86a967-3c9c-4a39-b538-7e6c0574d83d" providerId="ADAL" clId="{6594851D-CEE0-4A2C-876F-BED761A92EC3}" dt="2022-08-16T14:06:41.282" v="364"/>
        <pc:sldMkLst>
          <pc:docMk/>
          <pc:sldMk cId="3286921969" sldId="278"/>
        </pc:sldMkLst>
        <pc:spChg chg="mod">
          <ac:chgData name="Matias Vázquez Piñón" userId="2f86a967-3c9c-4a39-b538-7e6c0574d83d" providerId="ADAL" clId="{6594851D-CEE0-4A2C-876F-BED761A92EC3}" dt="2022-08-15T10:04:27.815" v="287" actId="20577"/>
          <ac:spMkLst>
            <pc:docMk/>
            <pc:sldMk cId="3286921969" sldId="278"/>
            <ac:spMk id="2" creationId="{C87C9399-AEC1-19C4-A666-76E7C1027CFE}"/>
          </ac:spMkLst>
        </pc:spChg>
        <pc:spChg chg="mod">
          <ac:chgData name="Matias Vázquez Piñón" userId="2f86a967-3c9c-4a39-b538-7e6c0574d83d" providerId="ADAL" clId="{6594851D-CEE0-4A2C-876F-BED761A92EC3}" dt="2022-08-16T14:06:41.282" v="364"/>
          <ac:spMkLst>
            <pc:docMk/>
            <pc:sldMk cId="3286921969" sldId="278"/>
            <ac:spMk id="3" creationId="{FA864493-C257-F2BA-172D-F5CCAB623D3D}"/>
          </ac:spMkLst>
        </pc:spChg>
      </pc:sldChg>
      <pc:sldChg chg="modSp new mod ord">
        <pc:chgData name="Matias Vázquez Piñón" userId="2f86a967-3c9c-4a39-b538-7e6c0574d83d" providerId="ADAL" clId="{6594851D-CEE0-4A2C-876F-BED761A92EC3}" dt="2022-08-19T08:07:12.940" v="1308"/>
        <pc:sldMkLst>
          <pc:docMk/>
          <pc:sldMk cId="262411750" sldId="279"/>
        </pc:sldMkLst>
        <pc:spChg chg="mod">
          <ac:chgData name="Matias Vázquez Piñón" userId="2f86a967-3c9c-4a39-b538-7e6c0574d83d" providerId="ADAL" clId="{6594851D-CEE0-4A2C-876F-BED761A92EC3}" dt="2022-08-15T10:04:53.449" v="332" actId="20577"/>
          <ac:spMkLst>
            <pc:docMk/>
            <pc:sldMk cId="262411750" sldId="279"/>
            <ac:spMk id="2" creationId="{F7EE76C3-9EA9-BDBF-2A47-E34A54F7D3EC}"/>
          </ac:spMkLst>
        </pc:spChg>
        <pc:spChg chg="mod">
          <ac:chgData name="Matias Vázquez Piñón" userId="2f86a967-3c9c-4a39-b538-7e6c0574d83d" providerId="ADAL" clId="{6594851D-CEE0-4A2C-876F-BED761A92EC3}" dt="2022-08-16T14:06:51.141" v="366" actId="20577"/>
          <ac:spMkLst>
            <pc:docMk/>
            <pc:sldMk cId="262411750" sldId="279"/>
            <ac:spMk id="3" creationId="{07D9240F-5618-81AC-02A1-14493128452D}"/>
          </ac:spMkLst>
        </pc:spChg>
      </pc:sldChg>
      <pc:sldChg chg="addSp delSp modSp new mod">
        <pc:chgData name="Matias Vázquez Piñón" userId="2f86a967-3c9c-4a39-b538-7e6c0574d83d" providerId="ADAL" clId="{6594851D-CEE0-4A2C-876F-BED761A92EC3}" dt="2022-08-16T14:16:02.793" v="869" actId="120"/>
        <pc:sldMkLst>
          <pc:docMk/>
          <pc:sldMk cId="2866640030" sldId="280"/>
        </pc:sldMkLst>
        <pc:spChg chg="mod">
          <ac:chgData name="Matias Vázquez Piñón" userId="2f86a967-3c9c-4a39-b538-7e6c0574d83d" providerId="ADAL" clId="{6594851D-CEE0-4A2C-876F-BED761A92EC3}" dt="2022-08-16T14:10:00.047" v="471" actId="20577"/>
          <ac:spMkLst>
            <pc:docMk/>
            <pc:sldMk cId="2866640030" sldId="280"/>
            <ac:spMk id="2" creationId="{A0A0C4EF-3578-50F1-F40B-142FB05C1FA2}"/>
          </ac:spMkLst>
        </pc:spChg>
        <pc:spChg chg="mod">
          <ac:chgData name="Matias Vázquez Piñón" userId="2f86a967-3c9c-4a39-b538-7e6c0574d83d" providerId="ADAL" clId="{6594851D-CEE0-4A2C-876F-BED761A92EC3}" dt="2022-08-16T14:16:02.793" v="869" actId="120"/>
          <ac:spMkLst>
            <pc:docMk/>
            <pc:sldMk cId="2866640030" sldId="280"/>
            <ac:spMk id="3" creationId="{C8880725-AB83-D59C-0D80-73C0B849BD69}"/>
          </ac:spMkLst>
        </pc:spChg>
        <pc:spChg chg="del">
          <ac:chgData name="Matias Vázquez Piñón" userId="2f86a967-3c9c-4a39-b538-7e6c0574d83d" providerId="ADAL" clId="{6594851D-CEE0-4A2C-876F-BED761A92EC3}" dt="2022-08-16T14:09:18.525" v="373" actId="22"/>
          <ac:spMkLst>
            <pc:docMk/>
            <pc:sldMk cId="2866640030" sldId="280"/>
            <ac:spMk id="4" creationId="{1CC7DA27-ADE6-D472-AF5E-A5439EA0E4F9}"/>
          </ac:spMkLst>
        </pc:spChg>
        <pc:picChg chg="add mod ord">
          <ac:chgData name="Matias Vázquez Piñón" userId="2f86a967-3c9c-4a39-b538-7e6c0574d83d" providerId="ADAL" clId="{6594851D-CEE0-4A2C-876F-BED761A92EC3}" dt="2022-08-16T14:09:18.525" v="373" actId="22"/>
          <ac:picMkLst>
            <pc:docMk/>
            <pc:sldMk cId="2866640030" sldId="280"/>
            <ac:picMk id="7" creationId="{6B4BB270-FC27-B187-D93C-84FA0FC98E78}"/>
          </ac:picMkLst>
        </pc:picChg>
      </pc:sldChg>
      <pc:sldChg chg="addSp delSp modSp new mod">
        <pc:chgData name="Matias Vázquez Piñón" userId="2f86a967-3c9c-4a39-b538-7e6c0574d83d" providerId="ADAL" clId="{6594851D-CEE0-4A2C-876F-BED761A92EC3}" dt="2022-08-16T14:33:01.688" v="1306"/>
        <pc:sldMkLst>
          <pc:docMk/>
          <pc:sldMk cId="2657048017" sldId="281"/>
        </pc:sldMkLst>
        <pc:spChg chg="mod">
          <ac:chgData name="Matias Vázquez Piñón" userId="2f86a967-3c9c-4a39-b538-7e6c0574d83d" providerId="ADAL" clId="{6594851D-CEE0-4A2C-876F-BED761A92EC3}" dt="2022-08-16T14:27:03.823" v="1017" actId="20577"/>
          <ac:spMkLst>
            <pc:docMk/>
            <pc:sldMk cId="2657048017" sldId="281"/>
            <ac:spMk id="2" creationId="{C5467F25-6D54-2C74-127B-7EDC0CC06488}"/>
          </ac:spMkLst>
        </pc:spChg>
        <pc:spChg chg="mod">
          <ac:chgData name="Matias Vázquez Piñón" userId="2f86a967-3c9c-4a39-b538-7e6c0574d83d" providerId="ADAL" clId="{6594851D-CEE0-4A2C-876F-BED761A92EC3}" dt="2022-08-16T14:33:01.688" v="1306"/>
          <ac:spMkLst>
            <pc:docMk/>
            <pc:sldMk cId="2657048017" sldId="281"/>
            <ac:spMk id="3" creationId="{5AC65F18-17AC-A7DC-7F31-C4210AEE0E52}"/>
          </ac:spMkLst>
        </pc:spChg>
        <pc:spChg chg="del">
          <ac:chgData name="Matias Vázquez Piñón" userId="2f86a967-3c9c-4a39-b538-7e6c0574d83d" providerId="ADAL" clId="{6594851D-CEE0-4A2C-876F-BED761A92EC3}" dt="2022-08-16T14:27:21.771" v="1020"/>
          <ac:spMkLst>
            <pc:docMk/>
            <pc:sldMk cId="2657048017" sldId="281"/>
            <ac:spMk id="4" creationId="{FAFAE114-377B-673C-2ECF-DCA48C38C1B7}"/>
          </ac:spMkLst>
        </pc:spChg>
        <pc:spChg chg="del">
          <ac:chgData name="Matias Vázquez Piñón" userId="2f86a967-3c9c-4a39-b538-7e6c0574d83d" providerId="ADAL" clId="{6594851D-CEE0-4A2C-876F-BED761A92EC3}" dt="2022-08-16T14:27:52.485" v="1025" actId="22"/>
          <ac:spMkLst>
            <pc:docMk/>
            <pc:sldMk cId="2657048017" sldId="281"/>
            <ac:spMk id="5" creationId="{A2FB849E-7E68-AAAD-AD28-92876D73B51E}"/>
          </ac:spMkLst>
        </pc:spChg>
        <pc:spChg chg="add mod">
          <ac:chgData name="Matias Vázquez Piñón" userId="2f86a967-3c9c-4a39-b538-7e6c0574d83d" providerId="ADAL" clId="{6594851D-CEE0-4A2C-876F-BED761A92EC3}" dt="2022-08-16T14:29:54.500" v="1080" actId="1076"/>
          <ac:spMkLst>
            <pc:docMk/>
            <pc:sldMk cId="2657048017" sldId="281"/>
            <ac:spMk id="12" creationId="{C5F082DC-50E9-BA8C-C1D2-0CF2DC2D9B64}"/>
          </ac:spMkLst>
        </pc:spChg>
        <pc:spChg chg="add mod">
          <ac:chgData name="Matias Vázquez Piñón" userId="2f86a967-3c9c-4a39-b538-7e6c0574d83d" providerId="ADAL" clId="{6594851D-CEE0-4A2C-876F-BED761A92EC3}" dt="2022-08-16T14:29:06.953" v="1074" actId="20577"/>
          <ac:spMkLst>
            <pc:docMk/>
            <pc:sldMk cId="2657048017" sldId="281"/>
            <ac:spMk id="13" creationId="{2B9AFA17-E88C-4FD4-9238-CB5C9DCD3150}"/>
          </ac:spMkLst>
        </pc:spChg>
        <pc:picChg chg="add del">
          <ac:chgData name="Matias Vázquez Piñón" userId="2f86a967-3c9c-4a39-b538-7e6c0574d83d" providerId="ADAL" clId="{6594851D-CEE0-4A2C-876F-BED761A92EC3}" dt="2022-08-16T14:27:19.866" v="1019" actId="21"/>
          <ac:picMkLst>
            <pc:docMk/>
            <pc:sldMk cId="2657048017" sldId="281"/>
            <ac:picMk id="8" creationId="{9AA9697D-E603-CA41-FB1B-8B9BAF85C2A4}"/>
          </ac:picMkLst>
        </pc:picChg>
        <pc:picChg chg="add mod">
          <ac:chgData name="Matias Vázquez Piñón" userId="2f86a967-3c9c-4a39-b538-7e6c0574d83d" providerId="ADAL" clId="{6594851D-CEE0-4A2C-876F-BED761A92EC3}" dt="2022-08-16T14:29:34.459" v="1077" actId="18131"/>
          <ac:picMkLst>
            <pc:docMk/>
            <pc:sldMk cId="2657048017" sldId="281"/>
            <ac:picMk id="9" creationId="{F63CA2B3-686B-94D5-8BF6-6EB664842E4C}"/>
          </ac:picMkLst>
        </pc:picChg>
        <pc:picChg chg="add mod ord modCrop">
          <ac:chgData name="Matias Vázquez Piñón" userId="2f86a967-3c9c-4a39-b538-7e6c0574d83d" providerId="ADAL" clId="{6594851D-CEE0-4A2C-876F-BED761A92EC3}" dt="2022-08-16T14:29:49.899" v="1079" actId="18131"/>
          <ac:picMkLst>
            <pc:docMk/>
            <pc:sldMk cId="2657048017" sldId="281"/>
            <ac:picMk id="11" creationId="{E6339704-9402-6047-33F7-CEDF841E3DB5}"/>
          </ac:picMkLst>
        </pc:picChg>
      </pc:sldChg>
      <pc:sldChg chg="addSp delSp modSp mod chgLayout">
        <pc:chgData name="Matias Vázquez Piñón" userId="2f86a967-3c9c-4a39-b538-7e6c0574d83d" providerId="ADAL" clId="{6594851D-CEE0-4A2C-876F-BED761A92EC3}" dt="2022-08-23T14:05:06.544" v="3343" actId="20577"/>
        <pc:sldMkLst>
          <pc:docMk/>
          <pc:sldMk cId="2473330086" sldId="295"/>
        </pc:sldMkLst>
        <pc:spChg chg="add del mod ord">
          <ac:chgData name="Matias Vázquez Piñón" userId="2f86a967-3c9c-4a39-b538-7e6c0574d83d" providerId="ADAL" clId="{6594851D-CEE0-4A2C-876F-BED761A92EC3}" dt="2022-08-23T14:04:49.277" v="3318" actId="700"/>
          <ac:spMkLst>
            <pc:docMk/>
            <pc:sldMk cId="2473330086" sldId="295"/>
            <ac:spMk id="2" creationId="{7C2956A2-A311-F459-56FB-69EF3FF0EB67}"/>
          </ac:spMkLst>
        </pc:spChg>
        <pc:spChg chg="mod ord">
          <ac:chgData name="Matias Vázquez Piñón" userId="2f86a967-3c9c-4a39-b538-7e6c0574d83d" providerId="ADAL" clId="{6594851D-CEE0-4A2C-876F-BED761A92EC3}" dt="2022-08-23T14:04:49.277" v="3318" actId="700"/>
          <ac:spMkLst>
            <pc:docMk/>
            <pc:sldMk cId="2473330086" sldId="295"/>
            <ac:spMk id="5" creationId="{3CE86259-A478-FA8D-018D-21501FFD6FD6}"/>
          </ac:spMkLst>
        </pc:spChg>
        <pc:spChg chg="mod ord">
          <ac:chgData name="Matias Vázquez Piñón" userId="2f86a967-3c9c-4a39-b538-7e6c0574d83d" providerId="ADAL" clId="{6594851D-CEE0-4A2C-876F-BED761A92EC3}" dt="2022-08-23T14:05:06.544" v="3343" actId="20577"/>
          <ac:spMkLst>
            <pc:docMk/>
            <pc:sldMk cId="2473330086" sldId="295"/>
            <ac:spMk id="6" creationId="{34007F3E-9AAC-1E56-D590-855686936CCD}"/>
          </ac:spMkLst>
        </pc:spChg>
        <pc:spChg chg="mod ord">
          <ac:chgData name="Matias Vázquez Piñón" userId="2f86a967-3c9c-4a39-b538-7e6c0574d83d" providerId="ADAL" clId="{6594851D-CEE0-4A2C-876F-BED761A92EC3}" dt="2022-08-23T14:04:49.277" v="3318" actId="700"/>
          <ac:spMkLst>
            <pc:docMk/>
            <pc:sldMk cId="2473330086" sldId="295"/>
            <ac:spMk id="7" creationId="{7ABD9E20-3E63-2A06-A278-DD3FCB5BA0AC}"/>
          </ac:spMkLst>
        </pc:spChg>
      </pc:sldChg>
      <pc:sldChg chg="addSp delSp modSp new mod ord modClrScheme chgLayout">
        <pc:chgData name="Matias Vázquez Piñón" userId="2f86a967-3c9c-4a39-b538-7e6c0574d83d" providerId="ADAL" clId="{6594851D-CEE0-4A2C-876F-BED761A92EC3}" dt="2022-08-23T10:40:16.573" v="2608" actId="478"/>
        <pc:sldMkLst>
          <pc:docMk/>
          <pc:sldMk cId="3451113877" sldId="296"/>
        </pc:sldMkLst>
        <pc:spChg chg="del mod ord">
          <ac:chgData name="Matias Vázquez Piñón" userId="2f86a967-3c9c-4a39-b538-7e6c0574d83d" providerId="ADAL" clId="{6594851D-CEE0-4A2C-876F-BED761A92EC3}" dt="2022-08-23T07:56:34.265" v="1703" actId="700"/>
          <ac:spMkLst>
            <pc:docMk/>
            <pc:sldMk cId="3451113877" sldId="296"/>
            <ac:spMk id="2" creationId="{B10ADCE4-12C0-B176-1B48-096FFB9F1F00}"/>
          </ac:spMkLst>
        </pc:spChg>
        <pc:spChg chg="del mod ord">
          <ac:chgData name="Matias Vázquez Piñón" userId="2f86a967-3c9c-4a39-b538-7e6c0574d83d" providerId="ADAL" clId="{6594851D-CEE0-4A2C-876F-BED761A92EC3}" dt="2022-08-23T07:56:34.265" v="1703" actId="700"/>
          <ac:spMkLst>
            <pc:docMk/>
            <pc:sldMk cId="3451113877" sldId="296"/>
            <ac:spMk id="3" creationId="{D99D1CBE-AC5A-104D-08FB-674CA6FD77A0}"/>
          </ac:spMkLst>
        </pc:spChg>
        <pc:spChg chg="del">
          <ac:chgData name="Matias Vázquez Piñón" userId="2f86a967-3c9c-4a39-b538-7e6c0574d83d" providerId="ADAL" clId="{6594851D-CEE0-4A2C-876F-BED761A92EC3}" dt="2022-08-23T07:56:34.265" v="1703" actId="700"/>
          <ac:spMkLst>
            <pc:docMk/>
            <pc:sldMk cId="3451113877" sldId="296"/>
            <ac:spMk id="4" creationId="{24989AD0-B6C9-6C88-A0BE-CA17430ADDB0}"/>
          </ac:spMkLst>
        </pc:spChg>
        <pc:spChg chg="mod ord">
          <ac:chgData name="Matias Vázquez Piñón" userId="2f86a967-3c9c-4a39-b538-7e6c0574d83d" providerId="ADAL" clId="{6594851D-CEE0-4A2C-876F-BED761A92EC3}" dt="2022-08-23T10:39:29.021" v="2599" actId="26606"/>
          <ac:spMkLst>
            <pc:docMk/>
            <pc:sldMk cId="3451113877" sldId="296"/>
            <ac:spMk id="5" creationId="{212DECE0-B7BC-6B8C-4FBA-07C43735591E}"/>
          </ac:spMkLst>
        </pc:spChg>
        <pc:spChg chg="add mod ord">
          <ac:chgData name="Matias Vázquez Piñón" userId="2f86a967-3c9c-4a39-b538-7e6c0574d83d" providerId="ADAL" clId="{6594851D-CEE0-4A2C-876F-BED761A92EC3}" dt="2022-08-23T10:39:29.021" v="2599" actId="26606"/>
          <ac:spMkLst>
            <pc:docMk/>
            <pc:sldMk cId="3451113877" sldId="296"/>
            <ac:spMk id="6" creationId="{596685D5-B7E8-EC7A-7FCE-81735F69E848}"/>
          </ac:spMkLst>
        </pc:spChg>
        <pc:spChg chg="add del mod ord">
          <ac:chgData name="Matias Vázquez Piñón" userId="2f86a967-3c9c-4a39-b538-7e6c0574d83d" providerId="ADAL" clId="{6594851D-CEE0-4A2C-876F-BED761A92EC3}" dt="2022-08-23T10:39:29.021" v="2599" actId="26606"/>
          <ac:spMkLst>
            <pc:docMk/>
            <pc:sldMk cId="3451113877" sldId="296"/>
            <ac:spMk id="7" creationId="{22E25C78-7D4D-A985-DD37-65537444D6F1}"/>
          </ac:spMkLst>
        </pc:spChg>
        <pc:spChg chg="add del mod">
          <ac:chgData name="Matias Vázquez Piñón" userId="2f86a967-3c9c-4a39-b538-7e6c0574d83d" providerId="ADAL" clId="{6594851D-CEE0-4A2C-876F-BED761A92EC3}" dt="2022-08-23T10:39:14.667" v="2595" actId="21"/>
          <ac:spMkLst>
            <pc:docMk/>
            <pc:sldMk cId="3451113877" sldId="296"/>
            <ac:spMk id="17" creationId="{EAD7966C-8823-2216-4B96-658A578210A9}"/>
          </ac:spMkLst>
        </pc:spChg>
        <pc:spChg chg="add del mod">
          <ac:chgData name="Matias Vázquez Piñón" userId="2f86a967-3c9c-4a39-b538-7e6c0574d83d" providerId="ADAL" clId="{6594851D-CEE0-4A2C-876F-BED761A92EC3}" dt="2022-08-23T10:39:14.355" v="2594"/>
          <ac:spMkLst>
            <pc:docMk/>
            <pc:sldMk cId="3451113877" sldId="296"/>
            <ac:spMk id="18" creationId="{FA380F1D-8343-9B25-8E63-3350BEE9A194}"/>
          </ac:spMkLst>
        </pc:spChg>
        <pc:spChg chg="add del mod ord">
          <ac:chgData name="Matias Vázquez Piñón" userId="2f86a967-3c9c-4a39-b538-7e6c0574d83d" providerId="ADAL" clId="{6594851D-CEE0-4A2C-876F-BED761A92EC3}" dt="2022-08-23T10:39:21.814" v="2598"/>
          <ac:spMkLst>
            <pc:docMk/>
            <pc:sldMk cId="3451113877" sldId="296"/>
            <ac:spMk id="19" creationId="{4C2D0975-FF8A-9ECD-D190-61C400DE71A5}"/>
          </ac:spMkLst>
        </pc:spChg>
        <pc:spChg chg="add del mod">
          <ac:chgData name="Matias Vázquez Piñón" userId="2f86a967-3c9c-4a39-b538-7e6c0574d83d" providerId="ADAL" clId="{6594851D-CEE0-4A2C-876F-BED761A92EC3}" dt="2022-08-23T10:39:48.151" v="2605"/>
          <ac:spMkLst>
            <pc:docMk/>
            <pc:sldMk cId="3451113877" sldId="296"/>
            <ac:spMk id="21" creationId="{964C1D91-A42F-AAE4-F40E-B23D6BF75F8F}"/>
          </ac:spMkLst>
        </pc:spChg>
        <pc:spChg chg="add del mod">
          <ac:chgData name="Matias Vázquez Piñón" userId="2f86a967-3c9c-4a39-b538-7e6c0574d83d" providerId="ADAL" clId="{6594851D-CEE0-4A2C-876F-BED761A92EC3}" dt="2022-08-23T10:40:16.573" v="2608" actId="478"/>
          <ac:spMkLst>
            <pc:docMk/>
            <pc:sldMk cId="3451113877" sldId="296"/>
            <ac:spMk id="26" creationId="{B3B9ECD4-9F67-AB29-C90C-7F914A00CF84}"/>
          </ac:spMkLst>
        </pc:spChg>
        <pc:spChg chg="mod">
          <ac:chgData name="Matias Vázquez Piñón" userId="2f86a967-3c9c-4a39-b538-7e6c0574d83d" providerId="ADAL" clId="{6594851D-CEE0-4A2C-876F-BED761A92EC3}" dt="2022-08-23T10:40:13.485" v="2607"/>
          <ac:spMkLst>
            <pc:docMk/>
            <pc:sldMk cId="3451113877" sldId="296"/>
            <ac:spMk id="29" creationId="{B779BB4F-2CB3-C0F3-19FC-661F59CB09CE}"/>
          </ac:spMkLst>
        </pc:spChg>
        <pc:spChg chg="mod">
          <ac:chgData name="Matias Vázquez Piñón" userId="2f86a967-3c9c-4a39-b538-7e6c0574d83d" providerId="ADAL" clId="{6594851D-CEE0-4A2C-876F-BED761A92EC3}" dt="2022-08-23T10:40:13.485" v="2607"/>
          <ac:spMkLst>
            <pc:docMk/>
            <pc:sldMk cId="3451113877" sldId="296"/>
            <ac:spMk id="30" creationId="{B77C55CD-A389-B281-D72E-9AAA2AE2D4EA}"/>
          </ac:spMkLst>
        </pc:spChg>
        <pc:spChg chg="mod">
          <ac:chgData name="Matias Vázquez Piñón" userId="2f86a967-3c9c-4a39-b538-7e6c0574d83d" providerId="ADAL" clId="{6594851D-CEE0-4A2C-876F-BED761A92EC3}" dt="2022-08-23T10:40:13.485" v="2607"/>
          <ac:spMkLst>
            <pc:docMk/>
            <pc:sldMk cId="3451113877" sldId="296"/>
            <ac:spMk id="32" creationId="{80FBF7EE-403A-B050-8F9B-A95303ACDA01}"/>
          </ac:spMkLst>
        </pc:spChg>
        <pc:spChg chg="mod">
          <ac:chgData name="Matias Vázquez Piñón" userId="2f86a967-3c9c-4a39-b538-7e6c0574d83d" providerId="ADAL" clId="{6594851D-CEE0-4A2C-876F-BED761A92EC3}" dt="2022-08-23T10:40:13.485" v="2607"/>
          <ac:spMkLst>
            <pc:docMk/>
            <pc:sldMk cId="3451113877" sldId="296"/>
            <ac:spMk id="33" creationId="{B60642F3-CF23-096D-0517-25E207360C9B}"/>
          </ac:spMkLst>
        </pc:spChg>
        <pc:spChg chg="add mod">
          <ac:chgData name="Matias Vázquez Piñón" userId="2f86a967-3c9c-4a39-b538-7e6c0574d83d" providerId="ADAL" clId="{6594851D-CEE0-4A2C-876F-BED761A92EC3}" dt="2022-08-23T10:40:13.485" v="2607"/>
          <ac:spMkLst>
            <pc:docMk/>
            <pc:sldMk cId="3451113877" sldId="296"/>
            <ac:spMk id="34" creationId="{BAEC474E-ADBA-F582-3F66-9DEF53389C66}"/>
          </ac:spMkLst>
        </pc:spChg>
        <pc:grpChg chg="add mod">
          <ac:chgData name="Matias Vázquez Piñón" userId="2f86a967-3c9c-4a39-b538-7e6c0574d83d" providerId="ADAL" clId="{6594851D-CEE0-4A2C-876F-BED761A92EC3}" dt="2022-08-23T10:40:13.485" v="2607"/>
          <ac:grpSpMkLst>
            <pc:docMk/>
            <pc:sldMk cId="3451113877" sldId="296"/>
            <ac:grpSpMk id="28" creationId="{861D5FB5-ABFB-6455-BE36-112EDF190FC5}"/>
          </ac:grpSpMkLst>
        </pc:grpChg>
        <pc:grpChg chg="add mod">
          <ac:chgData name="Matias Vázquez Piñón" userId="2f86a967-3c9c-4a39-b538-7e6c0574d83d" providerId="ADAL" clId="{6594851D-CEE0-4A2C-876F-BED761A92EC3}" dt="2022-08-23T10:40:13.485" v="2607"/>
          <ac:grpSpMkLst>
            <pc:docMk/>
            <pc:sldMk cId="3451113877" sldId="296"/>
            <ac:grpSpMk id="31" creationId="{829E8DFF-03D3-8671-5F53-284A396258F3}"/>
          </ac:grpSpMkLst>
        </pc:grpChg>
        <pc:picChg chg="add del mod modCrop">
          <ac:chgData name="Matias Vázquez Piñón" userId="2f86a967-3c9c-4a39-b538-7e6c0574d83d" providerId="ADAL" clId="{6594851D-CEE0-4A2C-876F-BED761A92EC3}" dt="2022-08-23T10:39:20.349" v="2597" actId="21"/>
          <ac:picMkLst>
            <pc:docMk/>
            <pc:sldMk cId="3451113877" sldId="296"/>
            <ac:picMk id="8" creationId="{229D5896-F944-ED28-2576-F028BDCA7F8A}"/>
          </ac:picMkLst>
        </pc:picChg>
        <pc:picChg chg="add del mod">
          <ac:chgData name="Matias Vázquez Piñón" userId="2f86a967-3c9c-4a39-b538-7e6c0574d83d" providerId="ADAL" clId="{6594851D-CEE0-4A2C-876F-BED761A92EC3}" dt="2022-08-23T10:39:43.630" v="2602" actId="478"/>
          <ac:picMkLst>
            <pc:docMk/>
            <pc:sldMk cId="3451113877" sldId="296"/>
            <ac:picMk id="20" creationId="{08666527-E772-38C0-9D09-520F5AE4ECA8}"/>
          </ac:picMkLst>
        </pc:picChg>
        <pc:picChg chg="add del mod">
          <ac:chgData name="Matias Vázquez Piñón" userId="2f86a967-3c9c-4a39-b538-7e6c0574d83d" providerId="ADAL" clId="{6594851D-CEE0-4A2C-876F-BED761A92EC3}" dt="2022-08-23T10:39:45.483" v="2604"/>
          <ac:picMkLst>
            <pc:docMk/>
            <pc:sldMk cId="3451113877" sldId="296"/>
            <ac:picMk id="22" creationId="{D1D3B936-8059-6070-8865-DA2009E87E91}"/>
          </ac:picMkLst>
        </pc:picChg>
        <pc:picChg chg="add del mod">
          <ac:chgData name="Matias Vázquez Piñón" userId="2f86a967-3c9c-4a39-b538-7e6c0574d83d" providerId="ADAL" clId="{6594851D-CEE0-4A2C-876F-BED761A92EC3}" dt="2022-08-23T10:40:12.796" v="2606" actId="478"/>
          <ac:picMkLst>
            <pc:docMk/>
            <pc:sldMk cId="3451113877" sldId="296"/>
            <ac:picMk id="25" creationId="{A080F4CE-BABF-6608-D204-45D7B85F66CA}"/>
          </ac:picMkLst>
        </pc:picChg>
        <pc:picChg chg="add mod">
          <ac:chgData name="Matias Vázquez Piñón" userId="2f86a967-3c9c-4a39-b538-7e6c0574d83d" providerId="ADAL" clId="{6594851D-CEE0-4A2C-876F-BED761A92EC3}" dt="2022-08-23T10:40:13.485" v="2607"/>
          <ac:picMkLst>
            <pc:docMk/>
            <pc:sldMk cId="3451113877" sldId="296"/>
            <ac:picMk id="27" creationId="{DB966A21-301A-F029-868C-DD75802CFF4E}"/>
          </ac:picMkLst>
        </pc:picChg>
        <pc:inkChg chg="add del">
          <ac:chgData name="Matias Vázquez Piñón" userId="2f86a967-3c9c-4a39-b538-7e6c0574d83d" providerId="ADAL" clId="{6594851D-CEE0-4A2C-876F-BED761A92EC3}" dt="2022-08-23T08:29:52.847" v="2579" actId="9405"/>
          <ac:inkMkLst>
            <pc:docMk/>
            <pc:sldMk cId="3451113877" sldId="296"/>
            <ac:inkMk id="9" creationId="{AA9F0C54-AF31-5FB0-4850-50C83316619E}"/>
          </ac:inkMkLst>
        </pc:inkChg>
        <pc:inkChg chg="add del">
          <ac:chgData name="Matias Vázquez Piñón" userId="2f86a967-3c9c-4a39-b538-7e6c0574d83d" providerId="ADAL" clId="{6594851D-CEE0-4A2C-876F-BED761A92EC3}" dt="2022-08-23T08:29:52.269" v="2578" actId="9405"/>
          <ac:inkMkLst>
            <pc:docMk/>
            <pc:sldMk cId="3451113877" sldId="296"/>
            <ac:inkMk id="10" creationId="{335D1F6B-784C-FC88-3866-AE548E31F9F1}"/>
          </ac:inkMkLst>
        </pc:inkChg>
        <pc:inkChg chg="add del">
          <ac:chgData name="Matias Vázquez Piñón" userId="2f86a967-3c9c-4a39-b538-7e6c0574d83d" providerId="ADAL" clId="{6594851D-CEE0-4A2C-876F-BED761A92EC3}" dt="2022-08-23T10:39:03.389" v="2591" actId="9405"/>
          <ac:inkMkLst>
            <pc:docMk/>
            <pc:sldMk cId="3451113877" sldId="296"/>
            <ac:inkMk id="11" creationId="{43D8C65F-B327-B7F7-18A2-872D7E33EE95}"/>
          </ac:inkMkLst>
        </pc:inkChg>
        <pc:inkChg chg="add del">
          <ac:chgData name="Matias Vázquez Piñón" userId="2f86a967-3c9c-4a39-b538-7e6c0574d83d" providerId="ADAL" clId="{6594851D-CEE0-4A2C-876F-BED761A92EC3}" dt="2022-08-23T10:39:01.347" v="2590" actId="9405"/>
          <ac:inkMkLst>
            <pc:docMk/>
            <pc:sldMk cId="3451113877" sldId="296"/>
            <ac:inkMk id="12" creationId="{82B4EFBF-8C5C-15C6-DB36-C22B47C19CFA}"/>
          </ac:inkMkLst>
        </pc:inkChg>
        <pc:inkChg chg="add del">
          <ac:chgData name="Matias Vázquez Piñón" userId="2f86a967-3c9c-4a39-b538-7e6c0574d83d" providerId="ADAL" clId="{6594851D-CEE0-4A2C-876F-BED761A92EC3}" dt="2022-08-23T10:39:00.033" v="2589" actId="9405"/>
          <ac:inkMkLst>
            <pc:docMk/>
            <pc:sldMk cId="3451113877" sldId="296"/>
            <ac:inkMk id="13" creationId="{5610918B-B261-0A20-C2DB-8952268DD5E2}"/>
          </ac:inkMkLst>
        </pc:inkChg>
        <pc:inkChg chg="add del">
          <ac:chgData name="Matias Vázquez Piñón" userId="2f86a967-3c9c-4a39-b538-7e6c0574d83d" providerId="ADAL" clId="{6594851D-CEE0-4A2C-876F-BED761A92EC3}" dt="2022-08-23T10:38:58.283" v="2588" actId="9405"/>
          <ac:inkMkLst>
            <pc:docMk/>
            <pc:sldMk cId="3451113877" sldId="296"/>
            <ac:inkMk id="14" creationId="{CD6B650D-79AA-CC89-53B7-5796244AAAF9}"/>
          </ac:inkMkLst>
        </pc:inkChg>
        <pc:inkChg chg="add del">
          <ac:chgData name="Matias Vázquez Piñón" userId="2f86a967-3c9c-4a39-b538-7e6c0574d83d" providerId="ADAL" clId="{6594851D-CEE0-4A2C-876F-BED761A92EC3}" dt="2022-08-23T10:38:56.626" v="2587" actId="9405"/>
          <ac:inkMkLst>
            <pc:docMk/>
            <pc:sldMk cId="3451113877" sldId="296"/>
            <ac:inkMk id="15" creationId="{8498FED9-933D-81F7-64D1-8DC90B6FEB79}"/>
          </ac:inkMkLst>
        </pc:inkChg>
        <pc:inkChg chg="add del">
          <ac:chgData name="Matias Vázquez Piñón" userId="2f86a967-3c9c-4a39-b538-7e6c0574d83d" providerId="ADAL" clId="{6594851D-CEE0-4A2C-876F-BED761A92EC3}" dt="2022-08-23T10:38:55.128" v="2586" actId="9405"/>
          <ac:inkMkLst>
            <pc:docMk/>
            <pc:sldMk cId="3451113877" sldId="296"/>
            <ac:inkMk id="16" creationId="{F91CCD61-58E8-2EB5-77E0-173222E429E0}"/>
          </ac:inkMkLst>
        </pc:inkChg>
      </pc:sldChg>
      <pc:sldChg chg="modSp add mod">
        <pc:chgData name="Matias Vázquez Piñón" userId="2f86a967-3c9c-4a39-b538-7e6c0574d83d" providerId="ADAL" clId="{6594851D-CEE0-4A2C-876F-BED761A92EC3}" dt="2022-08-23T11:12:56.596" v="3091" actId="27636"/>
        <pc:sldMkLst>
          <pc:docMk/>
          <pc:sldMk cId="2684454245" sldId="297"/>
        </pc:sldMkLst>
        <pc:spChg chg="mod">
          <ac:chgData name="Matias Vázquez Piñón" userId="2f86a967-3c9c-4a39-b538-7e6c0574d83d" providerId="ADAL" clId="{6594851D-CEE0-4A2C-876F-BED761A92EC3}" dt="2022-08-23T11:12:56.596" v="3091" actId="27636"/>
          <ac:spMkLst>
            <pc:docMk/>
            <pc:sldMk cId="2684454245" sldId="297"/>
            <ac:spMk id="7" creationId="{22E25C78-7D4D-A985-DD37-65537444D6F1}"/>
          </ac:spMkLst>
        </pc:spChg>
      </pc:sldChg>
      <pc:sldChg chg="addSp delSp modSp add mod ord">
        <pc:chgData name="Matias Vázquez Piñón" userId="2f86a967-3c9c-4a39-b538-7e6c0574d83d" providerId="ADAL" clId="{6594851D-CEE0-4A2C-876F-BED761A92EC3}" dt="2022-08-23T11:28:30.481" v="3316" actId="1076"/>
        <pc:sldMkLst>
          <pc:docMk/>
          <pc:sldMk cId="1509932029" sldId="298"/>
        </pc:sldMkLst>
        <pc:spChg chg="mod">
          <ac:chgData name="Matias Vázquez Piñón" userId="2f86a967-3c9c-4a39-b538-7e6c0574d83d" providerId="ADAL" clId="{6594851D-CEE0-4A2C-876F-BED761A92EC3}" dt="2022-08-23T11:16:08.954" v="3208" actId="20577"/>
          <ac:spMkLst>
            <pc:docMk/>
            <pc:sldMk cId="1509932029" sldId="298"/>
            <ac:spMk id="2" creationId="{AB517934-053F-FF86-552E-F307D2D9DA4B}"/>
          </ac:spMkLst>
        </pc:spChg>
        <pc:spChg chg="add mod">
          <ac:chgData name="Matias Vázquez Piñón" userId="2f86a967-3c9c-4a39-b538-7e6c0574d83d" providerId="ADAL" clId="{6594851D-CEE0-4A2C-876F-BED761A92EC3}" dt="2022-08-23T11:28:30.481" v="3316" actId="1076"/>
          <ac:spMkLst>
            <pc:docMk/>
            <pc:sldMk cId="1509932029" sldId="298"/>
            <ac:spMk id="4" creationId="{5E976D3D-84C2-A052-441A-7AA8EEA16F93}"/>
          </ac:spMkLst>
        </pc:spChg>
        <pc:spChg chg="mod">
          <ac:chgData name="Matias Vázquez Piñón" userId="2f86a967-3c9c-4a39-b538-7e6c0574d83d" providerId="ADAL" clId="{6594851D-CEE0-4A2C-876F-BED761A92EC3}" dt="2022-08-23T11:19:33.050" v="3241" actId="6549"/>
          <ac:spMkLst>
            <pc:docMk/>
            <pc:sldMk cId="1509932029" sldId="298"/>
            <ac:spMk id="6" creationId="{A2A309B0-A3E7-707D-2E82-3AC7B3C91B3A}"/>
          </ac:spMkLst>
        </pc:spChg>
        <pc:picChg chg="del">
          <ac:chgData name="Matias Vázquez Piñón" userId="2f86a967-3c9c-4a39-b538-7e6c0574d83d" providerId="ADAL" clId="{6594851D-CEE0-4A2C-876F-BED761A92EC3}" dt="2022-08-23T11:18:51.853" v="3229" actId="478"/>
          <ac:picMkLst>
            <pc:docMk/>
            <pc:sldMk cId="1509932029" sldId="298"/>
            <ac:picMk id="7" creationId="{1AC9C3A6-69CC-E4E1-1252-A22F3B2C6BD0}"/>
          </ac:picMkLst>
        </pc:picChg>
      </pc:sldChg>
      <pc:sldChg chg="addSp delSp modSp new mod modClrScheme chgLayout">
        <pc:chgData name="Matias Vázquez Piñón" userId="2f86a967-3c9c-4a39-b538-7e6c0574d83d" providerId="ADAL" clId="{6594851D-CEE0-4A2C-876F-BED761A92EC3}" dt="2022-08-23T14:33:30.972" v="4092" actId="700"/>
        <pc:sldMkLst>
          <pc:docMk/>
          <pc:sldMk cId="2756905196" sldId="299"/>
        </pc:sldMkLst>
        <pc:spChg chg="mod ord">
          <ac:chgData name="Matias Vázquez Piñón" userId="2f86a967-3c9c-4a39-b538-7e6c0574d83d" providerId="ADAL" clId="{6594851D-CEE0-4A2C-876F-BED761A92EC3}" dt="2022-08-23T14:33:30.972" v="4092" actId="700"/>
          <ac:spMkLst>
            <pc:docMk/>
            <pc:sldMk cId="2756905196" sldId="299"/>
            <ac:spMk id="2" creationId="{91B6A529-D782-58F2-7F2C-72CE504C540A}"/>
          </ac:spMkLst>
        </pc:spChg>
        <pc:spChg chg="mod ord">
          <ac:chgData name="Matias Vázquez Piñón" userId="2f86a967-3c9c-4a39-b538-7e6c0574d83d" providerId="ADAL" clId="{6594851D-CEE0-4A2C-876F-BED761A92EC3}" dt="2022-08-23T14:33:30.972" v="4092" actId="700"/>
          <ac:spMkLst>
            <pc:docMk/>
            <pc:sldMk cId="2756905196" sldId="299"/>
            <ac:spMk id="3" creationId="{1E925318-DB10-559E-E874-F50EAAE8AB6A}"/>
          </ac:spMkLst>
        </pc:spChg>
        <pc:spChg chg="del">
          <ac:chgData name="Matias Vázquez Piñón" userId="2f86a967-3c9c-4a39-b538-7e6c0574d83d" providerId="ADAL" clId="{6594851D-CEE0-4A2C-876F-BED761A92EC3}" dt="2022-08-23T14:07:49.195" v="3568" actId="1032"/>
          <ac:spMkLst>
            <pc:docMk/>
            <pc:sldMk cId="2756905196" sldId="299"/>
            <ac:spMk id="4" creationId="{E810789B-875B-D7B4-9C3C-3D886793E7DB}"/>
          </ac:spMkLst>
        </pc:spChg>
        <pc:spChg chg="mod ord">
          <ac:chgData name="Matias Vázquez Piñón" userId="2f86a967-3c9c-4a39-b538-7e6c0574d83d" providerId="ADAL" clId="{6594851D-CEE0-4A2C-876F-BED761A92EC3}" dt="2022-08-23T14:33:30.972" v="4092" actId="700"/>
          <ac:spMkLst>
            <pc:docMk/>
            <pc:sldMk cId="2756905196" sldId="299"/>
            <ac:spMk id="5" creationId="{0C94D3B0-9549-9297-0CE7-A8ED88D243CE}"/>
          </ac:spMkLst>
        </pc:spChg>
        <pc:spChg chg="add del mod ord">
          <ac:chgData name="Matias Vázquez Piñón" userId="2f86a967-3c9c-4a39-b538-7e6c0574d83d" providerId="ADAL" clId="{6594851D-CEE0-4A2C-876F-BED761A92EC3}" dt="2022-08-23T14:18:15.977" v="3658" actId="700"/>
          <ac:spMkLst>
            <pc:docMk/>
            <pc:sldMk cId="2756905196" sldId="299"/>
            <ac:spMk id="8" creationId="{B36C9927-1F78-9350-09D7-4AF8DCF03C27}"/>
          </ac:spMkLst>
        </pc:spChg>
        <pc:spChg chg="add del mod ord">
          <ac:chgData name="Matias Vázquez Piñón" userId="2f86a967-3c9c-4a39-b538-7e6c0574d83d" providerId="ADAL" clId="{6594851D-CEE0-4A2C-876F-BED761A92EC3}" dt="2022-08-23T14:18:18.126" v="3659"/>
          <ac:spMkLst>
            <pc:docMk/>
            <pc:sldMk cId="2756905196" sldId="299"/>
            <ac:spMk id="9" creationId="{ADDE5679-AC61-DB64-C4BA-A1515853A414}"/>
          </ac:spMkLst>
        </pc:spChg>
        <pc:spChg chg="add del mod ord">
          <ac:chgData name="Matias Vázquez Piñón" userId="2f86a967-3c9c-4a39-b538-7e6c0574d83d" providerId="ADAL" clId="{6594851D-CEE0-4A2C-876F-BED761A92EC3}" dt="2022-08-23T14:18:23.248" v="3660"/>
          <ac:spMkLst>
            <pc:docMk/>
            <pc:sldMk cId="2756905196" sldId="299"/>
            <ac:spMk id="10" creationId="{CDC94609-712A-DB48-18D6-6205E5AA8B6E}"/>
          </ac:spMkLst>
        </pc:spChg>
        <pc:graphicFrameChg chg="add del mod modGraphic">
          <ac:chgData name="Matias Vázquez Piñón" userId="2f86a967-3c9c-4a39-b538-7e6c0574d83d" providerId="ADAL" clId="{6594851D-CEE0-4A2C-876F-BED761A92EC3}" dt="2022-08-23T14:18:13.173" v="3657" actId="21"/>
          <ac:graphicFrameMkLst>
            <pc:docMk/>
            <pc:sldMk cId="2756905196" sldId="299"/>
            <ac:graphicFrameMk id="6" creationId="{5840442B-F73B-CF1C-A974-B1A9741435D1}"/>
          </ac:graphicFrameMkLst>
        </pc:graphicFrameChg>
        <pc:graphicFrameChg chg="add mod ord">
          <ac:chgData name="Matias Vázquez Piñón" userId="2f86a967-3c9c-4a39-b538-7e6c0574d83d" providerId="ADAL" clId="{6594851D-CEE0-4A2C-876F-BED761A92EC3}" dt="2022-08-23T14:33:30.972" v="4092" actId="700"/>
          <ac:graphicFrameMkLst>
            <pc:docMk/>
            <pc:sldMk cId="2756905196" sldId="299"/>
            <ac:graphicFrameMk id="11" creationId="{8FEFF800-6F9A-0555-AA31-B91718800635}"/>
          </ac:graphicFrameMkLst>
        </pc:graphicFrameChg>
        <pc:graphicFrameChg chg="add mod ord">
          <ac:chgData name="Matias Vázquez Piñón" userId="2f86a967-3c9c-4a39-b538-7e6c0574d83d" providerId="ADAL" clId="{6594851D-CEE0-4A2C-876F-BED761A92EC3}" dt="2022-08-23T14:33:30.972" v="4092" actId="700"/>
          <ac:graphicFrameMkLst>
            <pc:docMk/>
            <pc:sldMk cId="2756905196" sldId="299"/>
            <ac:graphicFrameMk id="12" creationId="{096B2C6C-19A7-A943-7B5B-57C0D7C288BE}"/>
          </ac:graphicFrameMkLst>
        </pc:graphicFrameChg>
      </pc:sldChg>
      <pc:sldChg chg="addSp delSp modSp new mod">
        <pc:chgData name="Matias Vázquez Piñón" userId="2f86a967-3c9c-4a39-b538-7e6c0574d83d" providerId="ADAL" clId="{6594851D-CEE0-4A2C-876F-BED761A92EC3}" dt="2022-08-23T14:52:07.041" v="4465" actId="20577"/>
        <pc:sldMkLst>
          <pc:docMk/>
          <pc:sldMk cId="1883341490" sldId="300"/>
        </pc:sldMkLst>
        <pc:spChg chg="mod">
          <ac:chgData name="Matias Vázquez Piñón" userId="2f86a967-3c9c-4a39-b538-7e6c0574d83d" providerId="ADAL" clId="{6594851D-CEE0-4A2C-876F-BED761A92EC3}" dt="2022-08-23T14:33:38.352" v="4107" actId="20577"/>
          <ac:spMkLst>
            <pc:docMk/>
            <pc:sldMk cId="1883341490" sldId="300"/>
            <ac:spMk id="2" creationId="{0E30A4F2-8416-2E36-BB7A-5177088E1586}"/>
          </ac:spMkLst>
        </pc:spChg>
        <pc:spChg chg="del mod">
          <ac:chgData name="Matias Vázquez Piñón" userId="2f86a967-3c9c-4a39-b538-7e6c0574d83d" providerId="ADAL" clId="{6594851D-CEE0-4A2C-876F-BED761A92EC3}" dt="2022-08-23T14:36:18.563" v="4110" actId="3680"/>
          <ac:spMkLst>
            <pc:docMk/>
            <pc:sldMk cId="1883341490" sldId="300"/>
            <ac:spMk id="3" creationId="{F881183E-116F-086A-BFC1-6ABC1968D870}"/>
          </ac:spMkLst>
        </pc:spChg>
        <pc:spChg chg="del">
          <ac:chgData name="Matias Vázquez Piñón" userId="2f86a967-3c9c-4a39-b538-7e6c0574d83d" providerId="ADAL" clId="{6594851D-CEE0-4A2C-876F-BED761A92EC3}" dt="2022-08-23T14:42:05.416" v="4349" actId="3680"/>
          <ac:spMkLst>
            <pc:docMk/>
            <pc:sldMk cId="1883341490" sldId="300"/>
            <ac:spMk id="4" creationId="{65122584-93EB-CB41-05CA-60FF72EBE8B1}"/>
          </ac:spMkLst>
        </pc:spChg>
        <pc:spChg chg="add del mod">
          <ac:chgData name="Matias Vázquez Piñón" userId="2f86a967-3c9c-4a39-b538-7e6c0574d83d" providerId="ADAL" clId="{6594851D-CEE0-4A2C-876F-BED761A92EC3}" dt="2022-08-23T14:38:08.867" v="4179"/>
          <ac:spMkLst>
            <pc:docMk/>
            <pc:sldMk cId="1883341490" sldId="300"/>
            <ac:spMk id="8" creationId="{C236EF59-9A0B-1D49-8DA2-0764081502D1}"/>
          </ac:spMkLst>
        </pc:spChg>
        <pc:spChg chg="add del mod">
          <ac:chgData name="Matias Vázquez Piñón" userId="2f86a967-3c9c-4a39-b538-7e6c0574d83d" providerId="ADAL" clId="{6594851D-CEE0-4A2C-876F-BED761A92EC3}" dt="2022-08-23T14:40:54.902" v="4341"/>
          <ac:spMkLst>
            <pc:docMk/>
            <pc:sldMk cId="1883341490" sldId="300"/>
            <ac:spMk id="11" creationId="{EE7F525B-39FC-A757-7E21-17872886F68E}"/>
          </ac:spMkLst>
        </pc:spChg>
        <pc:spChg chg="add mod">
          <ac:chgData name="Matias Vázquez Piñón" userId="2f86a967-3c9c-4a39-b538-7e6c0574d83d" providerId="ADAL" clId="{6594851D-CEE0-4A2C-876F-BED761A92EC3}" dt="2022-08-23T14:51:35.002" v="4457" actId="13822"/>
          <ac:spMkLst>
            <pc:docMk/>
            <pc:sldMk cId="1883341490" sldId="300"/>
            <ac:spMk id="14" creationId="{72ADE4D3-2313-C59C-BC50-BC5471C55E1E}"/>
          </ac:spMkLst>
        </pc:spChg>
        <pc:spChg chg="add del mod">
          <ac:chgData name="Matias Vázquez Piñón" userId="2f86a967-3c9c-4a39-b538-7e6c0574d83d" providerId="ADAL" clId="{6594851D-CEE0-4A2C-876F-BED761A92EC3}" dt="2022-08-23T14:52:04.047" v="4464" actId="478"/>
          <ac:spMkLst>
            <pc:docMk/>
            <pc:sldMk cId="1883341490" sldId="300"/>
            <ac:spMk id="16" creationId="{EC75A3E1-EB71-C3E7-840B-0DEFFA88681E}"/>
          </ac:spMkLst>
        </pc:spChg>
        <pc:graphicFrameChg chg="add del mod ord modGraphic">
          <ac:chgData name="Matias Vázquez Piñón" userId="2f86a967-3c9c-4a39-b538-7e6c0574d83d" providerId="ADAL" clId="{6594851D-CEE0-4A2C-876F-BED761A92EC3}" dt="2022-08-23T14:38:07.129" v="4178" actId="21"/>
          <ac:graphicFrameMkLst>
            <pc:docMk/>
            <pc:sldMk cId="1883341490" sldId="300"/>
            <ac:graphicFrameMk id="6" creationId="{DC35752A-685F-FD89-9AE8-E9C822797591}"/>
          </ac:graphicFrameMkLst>
        </pc:graphicFrameChg>
        <pc:graphicFrameChg chg="add del mod modGraphic">
          <ac:chgData name="Matias Vázquez Piñón" userId="2f86a967-3c9c-4a39-b538-7e6c0574d83d" providerId="ADAL" clId="{6594851D-CEE0-4A2C-876F-BED761A92EC3}" dt="2022-08-23T14:40:53.540" v="4340" actId="21"/>
          <ac:graphicFrameMkLst>
            <pc:docMk/>
            <pc:sldMk cId="1883341490" sldId="300"/>
            <ac:graphicFrameMk id="9" creationId="{9A58FEF4-1841-06BE-AD65-E22146A69B45}"/>
          </ac:graphicFrameMkLst>
        </pc:graphicFrameChg>
        <pc:graphicFrameChg chg="add mod modGraphic">
          <ac:chgData name="Matias Vázquez Piñón" userId="2f86a967-3c9c-4a39-b538-7e6c0574d83d" providerId="ADAL" clId="{6594851D-CEE0-4A2C-876F-BED761A92EC3}" dt="2022-08-23T14:51:13.355" v="4455" actId="6549"/>
          <ac:graphicFrameMkLst>
            <pc:docMk/>
            <pc:sldMk cId="1883341490" sldId="300"/>
            <ac:graphicFrameMk id="12" creationId="{FF392F1F-AA00-2474-B4A3-E7EC8C4A4A4C}"/>
          </ac:graphicFrameMkLst>
        </pc:graphicFrameChg>
        <pc:graphicFrameChg chg="add del mod ord modGraphic">
          <ac:chgData name="Matias Vázquez Piñón" userId="2f86a967-3c9c-4a39-b538-7e6c0574d83d" providerId="ADAL" clId="{6594851D-CEE0-4A2C-876F-BED761A92EC3}" dt="2022-08-23T14:51:51.710" v="4460" actId="478"/>
          <ac:graphicFrameMkLst>
            <pc:docMk/>
            <pc:sldMk cId="1883341490" sldId="300"/>
            <ac:graphicFrameMk id="13" creationId="{2E7B9D2E-3505-0FE3-D7D0-38EB943D3D6E}"/>
          </ac:graphicFrameMkLst>
        </pc:graphicFrameChg>
        <pc:graphicFrameChg chg="add mod modGraphic">
          <ac:chgData name="Matias Vázquez Piñón" userId="2f86a967-3c9c-4a39-b538-7e6c0574d83d" providerId="ADAL" clId="{6594851D-CEE0-4A2C-876F-BED761A92EC3}" dt="2022-08-23T14:52:07.041" v="4465" actId="20577"/>
          <ac:graphicFrameMkLst>
            <pc:docMk/>
            <pc:sldMk cId="1883341490" sldId="300"/>
            <ac:graphicFrameMk id="17" creationId="{699780A3-DB70-7C88-A025-80C08D89D093}"/>
          </ac:graphicFrameMkLst>
        </pc:graphicFrameChg>
      </pc:sldChg>
      <pc:sldChg chg="modSp add mod">
        <pc:chgData name="Matias Vázquez Piñón" userId="2f86a967-3c9c-4a39-b538-7e6c0574d83d" providerId="ADAL" clId="{6594851D-CEE0-4A2C-876F-BED761A92EC3}" dt="2022-08-23T14:51:41.513" v="4459" actId="1076"/>
        <pc:sldMkLst>
          <pc:docMk/>
          <pc:sldMk cId="2968579628" sldId="301"/>
        </pc:sldMkLst>
        <pc:spChg chg="mod">
          <ac:chgData name="Matias Vázquez Piñón" userId="2f86a967-3c9c-4a39-b538-7e6c0574d83d" providerId="ADAL" clId="{6594851D-CEE0-4A2C-876F-BED761A92EC3}" dt="2022-08-23T14:51:41.513" v="4459" actId="1076"/>
          <ac:spMkLst>
            <pc:docMk/>
            <pc:sldMk cId="2968579628" sldId="301"/>
            <ac:spMk id="14" creationId="{72ADE4D3-2313-C59C-BC50-BC5471C55E1E}"/>
          </ac:spMkLst>
        </pc:spChg>
        <pc:graphicFrameChg chg="mod modGraphic">
          <ac:chgData name="Matias Vázquez Piñón" userId="2f86a967-3c9c-4a39-b538-7e6c0574d83d" providerId="ADAL" clId="{6594851D-CEE0-4A2C-876F-BED761A92EC3}" dt="2022-08-23T14:48:30.633" v="4427" actId="6549"/>
          <ac:graphicFrameMkLst>
            <pc:docMk/>
            <pc:sldMk cId="2968579628" sldId="301"/>
            <ac:graphicFrameMk id="12" creationId="{FF392F1F-AA00-2474-B4A3-E7EC8C4A4A4C}"/>
          </ac:graphicFrameMkLst>
        </pc:graphicFrameChg>
        <pc:graphicFrameChg chg="mod modGraphic">
          <ac:chgData name="Matias Vázquez Piñón" userId="2f86a967-3c9c-4a39-b538-7e6c0574d83d" providerId="ADAL" clId="{6594851D-CEE0-4A2C-876F-BED761A92EC3}" dt="2022-08-23T14:49:05.459" v="4430" actId="1076"/>
          <ac:graphicFrameMkLst>
            <pc:docMk/>
            <pc:sldMk cId="2968579628" sldId="301"/>
            <ac:graphicFrameMk id="13" creationId="{2E7B9D2E-3505-0FE3-D7D0-38EB943D3D6E}"/>
          </ac:graphicFrameMkLst>
        </pc:graphicFrameChg>
      </pc:sldChg>
      <pc:sldChg chg="modSp add mod">
        <pc:chgData name="Matias Vázquez Piñón" userId="2f86a967-3c9c-4a39-b538-7e6c0574d83d" providerId="ADAL" clId="{6594851D-CEE0-4A2C-876F-BED761A92EC3}" dt="2022-08-23T14:49:52.310" v="4432" actId="1076"/>
        <pc:sldMkLst>
          <pc:docMk/>
          <pc:sldMk cId="347237951" sldId="302"/>
        </pc:sldMkLst>
        <pc:spChg chg="mod">
          <ac:chgData name="Matias Vázquez Piñón" userId="2f86a967-3c9c-4a39-b538-7e6c0574d83d" providerId="ADAL" clId="{6594851D-CEE0-4A2C-876F-BED761A92EC3}" dt="2022-08-23T14:49:52.310" v="4432" actId="1076"/>
          <ac:spMkLst>
            <pc:docMk/>
            <pc:sldMk cId="347237951" sldId="302"/>
            <ac:spMk id="14" creationId="{72ADE4D3-2313-C59C-BC50-BC5471C55E1E}"/>
          </ac:spMkLst>
        </pc:spChg>
      </pc:sldChg>
      <pc:sldChg chg="modSp add mod">
        <pc:chgData name="Matias Vázquez Piñón" userId="2f86a967-3c9c-4a39-b538-7e6c0574d83d" providerId="ADAL" clId="{6594851D-CEE0-4A2C-876F-BED761A92EC3}" dt="2022-08-23T14:50:41.169" v="4436" actId="207"/>
        <pc:sldMkLst>
          <pc:docMk/>
          <pc:sldMk cId="2762977252" sldId="303"/>
        </pc:sldMkLst>
        <pc:spChg chg="mod">
          <ac:chgData name="Matias Vázquez Piñón" userId="2f86a967-3c9c-4a39-b538-7e6c0574d83d" providerId="ADAL" clId="{6594851D-CEE0-4A2C-876F-BED761A92EC3}" dt="2022-08-23T14:50:31.921" v="4434" actId="1076"/>
          <ac:spMkLst>
            <pc:docMk/>
            <pc:sldMk cId="2762977252" sldId="303"/>
            <ac:spMk id="14" creationId="{72ADE4D3-2313-C59C-BC50-BC5471C55E1E}"/>
          </ac:spMkLst>
        </pc:spChg>
        <pc:graphicFrameChg chg="modGraphic">
          <ac:chgData name="Matias Vázquez Piñón" userId="2f86a967-3c9c-4a39-b538-7e6c0574d83d" providerId="ADAL" clId="{6594851D-CEE0-4A2C-876F-BED761A92EC3}" dt="2022-08-23T14:50:41.169" v="4436" actId="207"/>
          <ac:graphicFrameMkLst>
            <pc:docMk/>
            <pc:sldMk cId="2762977252" sldId="303"/>
            <ac:graphicFrameMk id="12" creationId="{FF392F1F-AA00-2474-B4A3-E7EC8C4A4A4C}"/>
          </ac:graphicFrameMkLst>
        </pc:graphicFrameChg>
      </pc:sldChg>
      <pc:sldChg chg="modSp add mod">
        <pc:chgData name="Matias Vázquez Piñón" userId="2f86a967-3c9c-4a39-b538-7e6c0574d83d" providerId="ADAL" clId="{6594851D-CEE0-4A2C-876F-BED761A92EC3}" dt="2022-08-23T14:53:21.481" v="4471" actId="1035"/>
        <pc:sldMkLst>
          <pc:docMk/>
          <pc:sldMk cId="2583010504" sldId="304"/>
        </pc:sldMkLst>
        <pc:spChg chg="mod">
          <ac:chgData name="Matias Vázquez Piñón" userId="2f86a967-3c9c-4a39-b538-7e6c0574d83d" providerId="ADAL" clId="{6594851D-CEE0-4A2C-876F-BED761A92EC3}" dt="2022-08-23T14:53:21.481" v="4471" actId="1035"/>
          <ac:spMkLst>
            <pc:docMk/>
            <pc:sldMk cId="2583010504" sldId="304"/>
            <ac:spMk id="14" creationId="{72ADE4D3-2313-C59C-BC50-BC5471C55E1E}"/>
          </ac:spMkLst>
        </pc:spChg>
        <pc:graphicFrameChg chg="modGraphic">
          <ac:chgData name="Matias Vázquez Piñón" userId="2f86a967-3c9c-4a39-b538-7e6c0574d83d" providerId="ADAL" clId="{6594851D-CEE0-4A2C-876F-BED761A92EC3}" dt="2022-08-23T14:53:05.626" v="4469" actId="2084"/>
          <ac:graphicFrameMkLst>
            <pc:docMk/>
            <pc:sldMk cId="2583010504" sldId="304"/>
            <ac:graphicFrameMk id="12" creationId="{FF392F1F-AA00-2474-B4A3-E7EC8C4A4A4C}"/>
          </ac:graphicFrameMkLst>
        </pc:graphicFrameChg>
      </pc:sldChg>
      <pc:sldChg chg="modSp add mod">
        <pc:chgData name="Matias Vázquez Piñón" userId="2f86a967-3c9c-4a39-b538-7e6c0574d83d" providerId="ADAL" clId="{6594851D-CEE0-4A2C-876F-BED761A92EC3}" dt="2022-08-23T14:53:40.850" v="4475" actId="2084"/>
        <pc:sldMkLst>
          <pc:docMk/>
          <pc:sldMk cId="2738140422" sldId="305"/>
        </pc:sldMkLst>
        <pc:spChg chg="mod">
          <ac:chgData name="Matias Vázquez Piñón" userId="2f86a967-3c9c-4a39-b538-7e6c0574d83d" providerId="ADAL" clId="{6594851D-CEE0-4A2C-876F-BED761A92EC3}" dt="2022-08-23T14:53:30.683" v="4473" actId="1035"/>
          <ac:spMkLst>
            <pc:docMk/>
            <pc:sldMk cId="2738140422" sldId="305"/>
            <ac:spMk id="14" creationId="{72ADE4D3-2313-C59C-BC50-BC5471C55E1E}"/>
          </ac:spMkLst>
        </pc:spChg>
        <pc:graphicFrameChg chg="modGraphic">
          <ac:chgData name="Matias Vázquez Piñón" userId="2f86a967-3c9c-4a39-b538-7e6c0574d83d" providerId="ADAL" clId="{6594851D-CEE0-4A2C-876F-BED761A92EC3}" dt="2022-08-23T14:53:40.850" v="4475" actId="2084"/>
          <ac:graphicFrameMkLst>
            <pc:docMk/>
            <pc:sldMk cId="2738140422" sldId="305"/>
            <ac:graphicFrameMk id="12" creationId="{FF392F1F-AA00-2474-B4A3-E7EC8C4A4A4C}"/>
          </ac:graphicFrameMkLst>
        </pc:graphicFrameChg>
      </pc:sldChg>
      <pc:sldChg chg="modSp add mod">
        <pc:chgData name="Matias Vázquez Piñón" userId="2f86a967-3c9c-4a39-b538-7e6c0574d83d" providerId="ADAL" clId="{6594851D-CEE0-4A2C-876F-BED761A92EC3}" dt="2022-08-23T14:54:40.308" v="4479" actId="1076"/>
        <pc:sldMkLst>
          <pc:docMk/>
          <pc:sldMk cId="4026152409" sldId="306"/>
        </pc:sldMkLst>
        <pc:spChg chg="mod">
          <ac:chgData name="Matias Vázquez Piñón" userId="2f86a967-3c9c-4a39-b538-7e6c0574d83d" providerId="ADAL" clId="{6594851D-CEE0-4A2C-876F-BED761A92EC3}" dt="2022-08-23T14:54:40.308" v="4479" actId="1076"/>
          <ac:spMkLst>
            <pc:docMk/>
            <pc:sldMk cId="4026152409" sldId="306"/>
            <ac:spMk id="14" creationId="{72ADE4D3-2313-C59C-BC50-BC5471C55E1E}"/>
          </ac:spMkLst>
        </pc:spChg>
        <pc:graphicFrameChg chg="modGraphic">
          <ac:chgData name="Matias Vázquez Piñón" userId="2f86a967-3c9c-4a39-b538-7e6c0574d83d" providerId="ADAL" clId="{6594851D-CEE0-4A2C-876F-BED761A92EC3}" dt="2022-08-23T14:54:15.242" v="4478" actId="2084"/>
          <ac:graphicFrameMkLst>
            <pc:docMk/>
            <pc:sldMk cId="4026152409" sldId="306"/>
            <ac:graphicFrameMk id="12" creationId="{FF392F1F-AA00-2474-B4A3-E7EC8C4A4A4C}"/>
          </ac:graphicFrameMkLst>
        </pc:graphicFrameChg>
      </pc:sldChg>
      <pc:sldChg chg="addSp delSp modSp add mod">
        <pc:chgData name="Matias Vázquez Piñón" userId="2f86a967-3c9c-4a39-b538-7e6c0574d83d" providerId="ADAL" clId="{6594851D-CEE0-4A2C-876F-BED761A92EC3}" dt="2022-08-23T14:56:42.130" v="4488" actId="207"/>
        <pc:sldMkLst>
          <pc:docMk/>
          <pc:sldMk cId="125475162" sldId="307"/>
        </pc:sldMkLst>
        <pc:spChg chg="add mod">
          <ac:chgData name="Matias Vázquez Piñón" userId="2f86a967-3c9c-4a39-b538-7e6c0574d83d" providerId="ADAL" clId="{6594851D-CEE0-4A2C-876F-BED761A92EC3}" dt="2022-08-23T14:56:21.509" v="4487" actId="1035"/>
          <ac:spMkLst>
            <pc:docMk/>
            <pc:sldMk cId="125475162" sldId="307"/>
            <ac:spMk id="3" creationId="{80F407F5-845D-DA15-10BD-F9A09CE064EA}"/>
          </ac:spMkLst>
        </pc:spChg>
        <pc:spChg chg="del mod">
          <ac:chgData name="Matias Vázquez Piñón" userId="2f86a967-3c9c-4a39-b538-7e6c0574d83d" providerId="ADAL" clId="{6594851D-CEE0-4A2C-876F-BED761A92EC3}" dt="2022-08-23T14:55:35.609" v="4482" actId="478"/>
          <ac:spMkLst>
            <pc:docMk/>
            <pc:sldMk cId="125475162" sldId="307"/>
            <ac:spMk id="14" creationId="{72ADE4D3-2313-C59C-BC50-BC5471C55E1E}"/>
          </ac:spMkLst>
        </pc:spChg>
        <pc:graphicFrameChg chg="modGraphic">
          <ac:chgData name="Matias Vázquez Piñón" userId="2f86a967-3c9c-4a39-b538-7e6c0574d83d" providerId="ADAL" clId="{6594851D-CEE0-4A2C-876F-BED761A92EC3}" dt="2022-08-23T14:56:42.130" v="4488" actId="207"/>
          <ac:graphicFrameMkLst>
            <pc:docMk/>
            <pc:sldMk cId="125475162" sldId="307"/>
            <ac:graphicFrameMk id="12" creationId="{FF392F1F-AA00-2474-B4A3-E7EC8C4A4A4C}"/>
          </ac:graphicFrameMkLst>
        </pc:graphicFrameChg>
      </pc:sldChg>
      <pc:sldChg chg="modSp add mod">
        <pc:chgData name="Matias Vázquez Piñón" userId="2f86a967-3c9c-4a39-b538-7e6c0574d83d" providerId="ADAL" clId="{6594851D-CEE0-4A2C-876F-BED761A92EC3}" dt="2022-08-23T14:57:40.755" v="4496" actId="6549"/>
        <pc:sldMkLst>
          <pc:docMk/>
          <pc:sldMk cId="604320469" sldId="308"/>
        </pc:sldMkLst>
        <pc:spChg chg="mod">
          <ac:chgData name="Matias Vázquez Piñón" userId="2f86a967-3c9c-4a39-b538-7e6c0574d83d" providerId="ADAL" clId="{6594851D-CEE0-4A2C-876F-BED761A92EC3}" dt="2022-08-23T14:57:19.021" v="4495" actId="1036"/>
          <ac:spMkLst>
            <pc:docMk/>
            <pc:sldMk cId="604320469" sldId="308"/>
            <ac:spMk id="3" creationId="{80F407F5-845D-DA15-10BD-F9A09CE064EA}"/>
          </ac:spMkLst>
        </pc:spChg>
        <pc:graphicFrameChg chg="modGraphic">
          <ac:chgData name="Matias Vázquez Piñón" userId="2f86a967-3c9c-4a39-b538-7e6c0574d83d" providerId="ADAL" clId="{6594851D-CEE0-4A2C-876F-BED761A92EC3}" dt="2022-08-23T14:57:03.032" v="4491" actId="207"/>
          <ac:graphicFrameMkLst>
            <pc:docMk/>
            <pc:sldMk cId="604320469" sldId="308"/>
            <ac:graphicFrameMk id="12" creationId="{FF392F1F-AA00-2474-B4A3-E7EC8C4A4A4C}"/>
          </ac:graphicFrameMkLst>
        </pc:graphicFrameChg>
        <pc:graphicFrameChg chg="modGraphic">
          <ac:chgData name="Matias Vázquez Piñón" userId="2f86a967-3c9c-4a39-b538-7e6c0574d83d" providerId="ADAL" clId="{6594851D-CEE0-4A2C-876F-BED761A92EC3}" dt="2022-08-23T14:57:40.755" v="4496" actId="6549"/>
          <ac:graphicFrameMkLst>
            <pc:docMk/>
            <pc:sldMk cId="604320469" sldId="308"/>
            <ac:graphicFrameMk id="13" creationId="{2E7B9D2E-3505-0FE3-D7D0-38EB943D3D6E}"/>
          </ac:graphicFrameMkLst>
        </pc:graphicFrameChg>
      </pc:sldChg>
      <pc:sldMasterChg chg="addSp delSp mod">
        <pc:chgData name="Matias Vázquez Piñón" userId="2f86a967-3c9c-4a39-b538-7e6c0574d83d" providerId="ADAL" clId="{6594851D-CEE0-4A2C-876F-BED761A92EC3}" dt="2022-08-16T14:07:46.245" v="371" actId="478"/>
        <pc:sldMasterMkLst>
          <pc:docMk/>
          <pc:sldMasterMk cId="2454702602" sldId="2147483662"/>
        </pc:sldMasterMkLst>
        <pc:spChg chg="del">
          <ac:chgData name="Matias Vázquez Piñón" userId="2f86a967-3c9c-4a39-b538-7e6c0574d83d" providerId="ADAL" clId="{6594851D-CEE0-4A2C-876F-BED761A92EC3}" dt="2022-08-16T14:07:39.581" v="369" actId="478"/>
          <ac:spMkLst>
            <pc:docMk/>
            <pc:sldMasterMk cId="2454702602" sldId="2147483662"/>
            <ac:spMk id="5" creationId="{792B975C-625D-4095-8E1D-63F20A11B57C}"/>
          </ac:spMkLst>
        </pc:spChg>
        <pc:spChg chg="del">
          <ac:chgData name="Matias Vázquez Piñón" userId="2f86a967-3c9c-4a39-b538-7e6c0574d83d" providerId="ADAL" clId="{6594851D-CEE0-4A2C-876F-BED761A92EC3}" dt="2022-08-16T14:07:46.245" v="371" actId="478"/>
          <ac:spMkLst>
            <pc:docMk/>
            <pc:sldMasterMk cId="2454702602" sldId="2147483662"/>
            <ac:spMk id="7" creationId="{06B09BDB-1C7D-4F8A-8F1B-82D88054A428}"/>
          </ac:spMkLst>
        </pc:spChg>
        <pc:spChg chg="add del">
          <ac:chgData name="Matias Vázquez Piñón" userId="2f86a967-3c9c-4a39-b538-7e6c0574d83d" providerId="ADAL" clId="{6594851D-CEE0-4A2C-876F-BED761A92EC3}" dt="2022-08-16T14:07:36.545" v="368" actId="478"/>
          <ac:spMkLst>
            <pc:docMk/>
            <pc:sldMasterMk cId="2454702602" sldId="2147483662"/>
            <ac:spMk id="11" creationId="{FFFFD011-0D94-46EE-B45C-787FE82C3B5E}"/>
          </ac:spMkLst>
        </pc:spChg>
        <pc:spChg chg="del">
          <ac:chgData name="Matias Vázquez Piñón" userId="2f86a967-3c9c-4a39-b538-7e6c0574d83d" providerId="ADAL" clId="{6594851D-CEE0-4A2C-876F-BED761A92EC3}" dt="2022-08-16T14:07:41.197" v="370" actId="478"/>
          <ac:spMkLst>
            <pc:docMk/>
            <pc:sldMasterMk cId="2454702602" sldId="2147483662"/>
            <ac:spMk id="113676" creationId="{00000000-0000-0000-0000-000000000000}"/>
          </ac:spMkLst>
        </pc:spChg>
      </pc:sldMasterChg>
    </pc:docChg>
  </pc:docChgLst>
  <pc:docChgLst>
    <pc:chgData name="Matias Vázquez Piñón" userId="e82d7a76-e5c2-4749-baff-1bb8c1dfc0d7" providerId="ADAL" clId="{FC50E581-9A3F-A24F-9546-F40EB98BED79}"/>
    <pc:docChg chg="custSel modSld">
      <pc:chgData name="Matias Vázquez Piñón" userId="e82d7a76-e5c2-4749-baff-1bb8c1dfc0d7" providerId="ADAL" clId="{FC50E581-9A3F-A24F-9546-F40EB98BED79}" dt="2022-08-23T18:01:22.980" v="300"/>
      <pc:docMkLst>
        <pc:docMk/>
      </pc:docMkLst>
      <pc:sldChg chg="addSp delSp modSp">
        <pc:chgData name="Matias Vázquez Piñón" userId="e82d7a76-e5c2-4749-baff-1bb8c1dfc0d7" providerId="ADAL" clId="{FC50E581-9A3F-A24F-9546-F40EB98BED79}" dt="2022-08-23T18:01:22.980" v="300"/>
        <pc:sldMkLst>
          <pc:docMk/>
          <pc:sldMk cId="3451113877" sldId="296"/>
        </pc:sldMkLst>
        <pc:spChg chg="add mod">
          <ac:chgData name="Matias Vázquez Piñón" userId="e82d7a76-e5c2-4749-baff-1bb8c1dfc0d7" providerId="ADAL" clId="{FC50E581-9A3F-A24F-9546-F40EB98BED79}" dt="2022-08-23T17:53:57.876" v="12" actId="20577"/>
          <ac:spMkLst>
            <pc:docMk/>
            <pc:sldMk cId="3451113877" sldId="296"/>
            <ac:spMk id="13" creationId="{A058E5B6-3673-9FA4-24CE-46D23A704174}"/>
          </ac:spMkLst>
        </pc:spChg>
        <pc:picChg chg="mod">
          <ac:chgData name="Matias Vázquez Piñón" userId="e82d7a76-e5c2-4749-baff-1bb8c1dfc0d7" providerId="ADAL" clId="{FC50E581-9A3F-A24F-9546-F40EB98BED79}" dt="2022-08-23T17:53:22.515" v="1" actId="1076"/>
          <ac:picMkLst>
            <pc:docMk/>
            <pc:sldMk cId="3451113877" sldId="296"/>
            <ac:picMk id="27" creationId="{DB966A21-301A-F029-868C-DD75802CFF4E}"/>
          </ac:picMkLst>
        </pc:picChg>
        <pc:inkChg chg="add del">
          <ac:chgData name="Matias Vázquez Piñón" userId="e82d7a76-e5c2-4749-baff-1bb8c1dfc0d7" providerId="ADAL" clId="{FC50E581-9A3F-A24F-9546-F40EB98BED79}" dt="2022-08-23T17:53:51.322" v="9"/>
          <ac:inkMkLst>
            <pc:docMk/>
            <pc:sldMk cId="3451113877" sldId="296"/>
            <ac:inkMk id="2" creationId="{BFEE4EC3-6BCA-1A48-BA77-A0D596864DED}"/>
          </ac:inkMkLst>
        </pc:inkChg>
        <pc:inkChg chg="add del">
          <ac:chgData name="Matias Vázquez Piñón" userId="e82d7a76-e5c2-4749-baff-1bb8c1dfc0d7" providerId="ADAL" clId="{FC50E581-9A3F-A24F-9546-F40EB98BED79}" dt="2022-08-23T17:53:51.322" v="9"/>
          <ac:inkMkLst>
            <pc:docMk/>
            <pc:sldMk cId="3451113877" sldId="296"/>
            <ac:inkMk id="3" creationId="{DBF758EC-F4CC-F24F-57D0-46DD59903E3B}"/>
          </ac:inkMkLst>
        </pc:inkChg>
        <pc:inkChg chg="add del">
          <ac:chgData name="Matias Vázquez Piñón" userId="e82d7a76-e5c2-4749-baff-1bb8c1dfc0d7" providerId="ADAL" clId="{FC50E581-9A3F-A24F-9546-F40EB98BED79}" dt="2022-08-23T17:53:51.322" v="9"/>
          <ac:inkMkLst>
            <pc:docMk/>
            <pc:sldMk cId="3451113877" sldId="296"/>
            <ac:inkMk id="4" creationId="{7A17E649-0E3F-A371-459C-797B9F370898}"/>
          </ac:inkMkLst>
        </pc:inkChg>
        <pc:inkChg chg="add del">
          <ac:chgData name="Matias Vázquez Piñón" userId="e82d7a76-e5c2-4749-baff-1bb8c1dfc0d7" providerId="ADAL" clId="{FC50E581-9A3F-A24F-9546-F40EB98BED79}" dt="2022-08-23T17:53:51.322" v="9"/>
          <ac:inkMkLst>
            <pc:docMk/>
            <pc:sldMk cId="3451113877" sldId="296"/>
            <ac:inkMk id="8" creationId="{0A238C54-4F29-0747-7D6D-8BEC266CCCE4}"/>
          </ac:inkMkLst>
        </pc:inkChg>
        <pc:inkChg chg="add del">
          <ac:chgData name="Matias Vázquez Piñón" userId="e82d7a76-e5c2-4749-baff-1bb8c1dfc0d7" providerId="ADAL" clId="{FC50E581-9A3F-A24F-9546-F40EB98BED79}" dt="2022-08-23T17:53:51.322" v="9"/>
          <ac:inkMkLst>
            <pc:docMk/>
            <pc:sldMk cId="3451113877" sldId="296"/>
            <ac:inkMk id="9" creationId="{C79AF2ED-54F3-E2FC-F90F-7F187F6A14A4}"/>
          </ac:inkMkLst>
        </pc:inkChg>
        <pc:inkChg chg="add del">
          <ac:chgData name="Matias Vázquez Piñón" userId="e82d7a76-e5c2-4749-baff-1bb8c1dfc0d7" providerId="ADAL" clId="{FC50E581-9A3F-A24F-9546-F40EB98BED79}" dt="2022-08-23T17:53:51.322" v="9"/>
          <ac:inkMkLst>
            <pc:docMk/>
            <pc:sldMk cId="3451113877" sldId="296"/>
            <ac:inkMk id="10" creationId="{AD7FF630-17AC-E7B3-62CA-F2A6EC858036}"/>
          </ac:inkMkLst>
        </pc:inkChg>
        <pc:inkChg chg="add del">
          <ac:chgData name="Matias Vázquez Piñón" userId="e82d7a76-e5c2-4749-baff-1bb8c1dfc0d7" providerId="ADAL" clId="{FC50E581-9A3F-A24F-9546-F40EB98BED79}" dt="2022-08-23T17:53:51.322" v="9"/>
          <ac:inkMkLst>
            <pc:docMk/>
            <pc:sldMk cId="3451113877" sldId="296"/>
            <ac:inkMk id="11" creationId="{79CBF64D-ECCE-AE34-00CF-3268514BFBAA}"/>
          </ac:inkMkLst>
        </pc:inkChg>
        <pc:inkChg chg="add del reco">
          <ac:chgData name="Matias Vázquez Piñón" userId="e82d7a76-e5c2-4749-baff-1bb8c1dfc0d7" providerId="ADAL" clId="{FC50E581-9A3F-A24F-9546-F40EB98BED79}" dt="2022-08-23T17:53:53.039" v="10"/>
          <ac:inkMkLst>
            <pc:docMk/>
            <pc:sldMk cId="3451113877" sldId="296"/>
            <ac:inkMk id="12" creationId="{1F51A925-E466-2CE5-E6EF-F0A1841D6EEE}"/>
          </ac:inkMkLst>
        </pc:inkChg>
        <pc:inkChg chg="add del">
          <ac:chgData name="Matias Vázquez Piñón" userId="e82d7a76-e5c2-4749-baff-1bb8c1dfc0d7" providerId="ADAL" clId="{FC50E581-9A3F-A24F-9546-F40EB98BED79}" dt="2022-08-23T17:54:25.647" v="15"/>
          <ac:inkMkLst>
            <pc:docMk/>
            <pc:sldMk cId="3451113877" sldId="296"/>
            <ac:inkMk id="14" creationId="{2E4E72CD-DA1D-EEA7-326A-5C975C0C6C04}"/>
          </ac:inkMkLst>
        </pc:inkChg>
        <pc:inkChg chg="add del">
          <ac:chgData name="Matias Vázquez Piñón" userId="e82d7a76-e5c2-4749-baff-1bb8c1dfc0d7" providerId="ADAL" clId="{FC50E581-9A3F-A24F-9546-F40EB98BED79}" dt="2022-08-23T17:54:25.647" v="15"/>
          <ac:inkMkLst>
            <pc:docMk/>
            <pc:sldMk cId="3451113877" sldId="296"/>
            <ac:inkMk id="15" creationId="{0BFAB41C-E2CE-BB22-A510-7160090FBB5E}"/>
          </ac:inkMkLst>
        </pc:inkChg>
        <pc:inkChg chg="add del reco">
          <ac:chgData name="Matias Vázquez Piñón" userId="e82d7a76-e5c2-4749-baff-1bb8c1dfc0d7" providerId="ADAL" clId="{FC50E581-9A3F-A24F-9546-F40EB98BED79}" dt="2022-08-23T17:54:35.907" v="21"/>
          <ac:inkMkLst>
            <pc:docMk/>
            <pc:sldMk cId="3451113877" sldId="296"/>
            <ac:inkMk id="16" creationId="{7710F868-1483-FF38-4380-6C5991DCED8E}"/>
          </ac:inkMkLst>
        </pc:inkChg>
        <pc:inkChg chg="add del">
          <ac:chgData name="Matias Vázquez Piñón" userId="e82d7a76-e5c2-4749-baff-1bb8c1dfc0d7" providerId="ADAL" clId="{FC50E581-9A3F-A24F-9546-F40EB98BED79}" dt="2022-08-23T17:54:29.952" v="19"/>
          <ac:inkMkLst>
            <pc:docMk/>
            <pc:sldMk cId="3451113877" sldId="296"/>
            <ac:inkMk id="17" creationId="{776DBAE9-CD73-E73B-F7AB-76123FE19DE6}"/>
          </ac:inkMkLst>
        </pc:inkChg>
        <pc:inkChg chg="add del">
          <ac:chgData name="Matias Vázquez Piñón" userId="e82d7a76-e5c2-4749-baff-1bb8c1dfc0d7" providerId="ADAL" clId="{FC50E581-9A3F-A24F-9546-F40EB98BED79}" dt="2022-08-23T17:54:29.952" v="19"/>
          <ac:inkMkLst>
            <pc:docMk/>
            <pc:sldMk cId="3451113877" sldId="296"/>
            <ac:inkMk id="18" creationId="{519C0566-AF22-8F12-7755-775DAAD26AC1}"/>
          </ac:inkMkLst>
        </pc:inkChg>
        <pc:inkChg chg="add del">
          <ac:chgData name="Matias Vázquez Piñón" userId="e82d7a76-e5c2-4749-baff-1bb8c1dfc0d7" providerId="ADAL" clId="{FC50E581-9A3F-A24F-9546-F40EB98BED79}" dt="2022-08-23T17:54:29.952" v="19"/>
          <ac:inkMkLst>
            <pc:docMk/>
            <pc:sldMk cId="3451113877" sldId="296"/>
            <ac:inkMk id="19" creationId="{C45427D5-F1E3-A8A7-8EF5-7327878F00B7}"/>
          </ac:inkMkLst>
        </pc:inkChg>
        <pc:inkChg chg="add del reco">
          <ac:chgData name="Matias Vázquez Piñón" userId="e82d7a76-e5c2-4749-baff-1bb8c1dfc0d7" providerId="ADAL" clId="{FC50E581-9A3F-A24F-9546-F40EB98BED79}" dt="2022-08-23T17:54:35.900" v="20"/>
          <ac:inkMkLst>
            <pc:docMk/>
            <pc:sldMk cId="3451113877" sldId="296"/>
            <ac:inkMk id="20" creationId="{D018F304-8A9F-0425-F8BA-E927DC53287F}"/>
          </ac:inkMkLst>
        </pc:inkChg>
        <pc:inkChg chg="add del">
          <ac:chgData name="Matias Vázquez Piñón" userId="e82d7a76-e5c2-4749-baff-1bb8c1dfc0d7" providerId="ADAL" clId="{FC50E581-9A3F-A24F-9546-F40EB98BED79}" dt="2022-08-23T17:54:40.541" v="25"/>
          <ac:inkMkLst>
            <pc:docMk/>
            <pc:sldMk cId="3451113877" sldId="296"/>
            <ac:inkMk id="21" creationId="{3E3C24ED-D456-266A-515C-631C24262243}"/>
          </ac:inkMkLst>
        </pc:inkChg>
        <pc:inkChg chg="add del">
          <ac:chgData name="Matias Vázquez Piñón" userId="e82d7a76-e5c2-4749-baff-1bb8c1dfc0d7" providerId="ADAL" clId="{FC50E581-9A3F-A24F-9546-F40EB98BED79}" dt="2022-08-23T17:54:40.541" v="25"/>
          <ac:inkMkLst>
            <pc:docMk/>
            <pc:sldMk cId="3451113877" sldId="296"/>
            <ac:inkMk id="22" creationId="{64179961-00D2-986D-C84E-D0416D09F42E}"/>
          </ac:inkMkLst>
        </pc:inkChg>
        <pc:inkChg chg="add del">
          <ac:chgData name="Matias Vázquez Piñón" userId="e82d7a76-e5c2-4749-baff-1bb8c1dfc0d7" providerId="ADAL" clId="{FC50E581-9A3F-A24F-9546-F40EB98BED79}" dt="2022-08-23T17:54:40.541" v="25"/>
          <ac:inkMkLst>
            <pc:docMk/>
            <pc:sldMk cId="3451113877" sldId="296"/>
            <ac:inkMk id="23" creationId="{3C602708-BB73-247B-ED68-E0B52C247C17}"/>
          </ac:inkMkLst>
        </pc:inkChg>
        <pc:inkChg chg="add del reco">
          <ac:chgData name="Matias Vázquez Piñón" userId="e82d7a76-e5c2-4749-baff-1bb8c1dfc0d7" providerId="ADAL" clId="{FC50E581-9A3F-A24F-9546-F40EB98BED79}" dt="2022-08-23T17:54:48.062" v="29"/>
          <ac:inkMkLst>
            <pc:docMk/>
            <pc:sldMk cId="3451113877" sldId="296"/>
            <ac:inkMk id="24" creationId="{15910E09-D3F4-9066-5399-332EB6C1B8B3}"/>
          </ac:inkMkLst>
        </pc:inkChg>
        <pc:inkChg chg="add del">
          <ac:chgData name="Matias Vázquez Piñón" userId="e82d7a76-e5c2-4749-baff-1bb8c1dfc0d7" providerId="ADAL" clId="{FC50E581-9A3F-A24F-9546-F40EB98BED79}" dt="2022-08-23T17:54:46.097" v="28"/>
          <ac:inkMkLst>
            <pc:docMk/>
            <pc:sldMk cId="3451113877" sldId="296"/>
            <ac:inkMk id="25" creationId="{17514625-5DD0-2E76-4B10-3E4BA200C263}"/>
          </ac:inkMkLst>
        </pc:inkChg>
        <pc:inkChg chg="add del">
          <ac:chgData name="Matias Vázquez Piñón" userId="e82d7a76-e5c2-4749-baff-1bb8c1dfc0d7" providerId="ADAL" clId="{FC50E581-9A3F-A24F-9546-F40EB98BED79}" dt="2022-08-23T17:54:46.097" v="28"/>
          <ac:inkMkLst>
            <pc:docMk/>
            <pc:sldMk cId="3451113877" sldId="296"/>
            <ac:inkMk id="26" creationId="{0617081D-13F4-9264-152A-887CFB7421BB}"/>
          </ac:inkMkLst>
        </pc:inkChg>
        <pc:inkChg chg="add del reco">
          <ac:chgData name="Matias Vázquez Piñón" userId="e82d7a76-e5c2-4749-baff-1bb8c1dfc0d7" providerId="ADAL" clId="{FC50E581-9A3F-A24F-9546-F40EB98BED79}" dt="2022-08-23T17:54:48.067" v="30"/>
          <ac:inkMkLst>
            <pc:docMk/>
            <pc:sldMk cId="3451113877" sldId="296"/>
            <ac:inkMk id="28" creationId="{E59C24BD-C88C-E3B7-7CCC-F31E7C90A222}"/>
          </ac:inkMkLst>
        </pc:inkChg>
        <pc:inkChg chg="add del">
          <ac:chgData name="Matias Vázquez Piñón" userId="e82d7a76-e5c2-4749-baff-1bb8c1dfc0d7" providerId="ADAL" clId="{FC50E581-9A3F-A24F-9546-F40EB98BED79}" dt="2022-08-23T17:55:00.648" v="33"/>
          <ac:inkMkLst>
            <pc:docMk/>
            <pc:sldMk cId="3451113877" sldId="296"/>
            <ac:inkMk id="29" creationId="{FCF355C3-EB60-8773-A685-9745B4C6CC3D}"/>
          </ac:inkMkLst>
        </pc:inkChg>
        <pc:inkChg chg="add del">
          <ac:chgData name="Matias Vázquez Piñón" userId="e82d7a76-e5c2-4749-baff-1bb8c1dfc0d7" providerId="ADAL" clId="{FC50E581-9A3F-A24F-9546-F40EB98BED79}" dt="2022-08-23T17:55:00.648" v="33"/>
          <ac:inkMkLst>
            <pc:docMk/>
            <pc:sldMk cId="3451113877" sldId="296"/>
            <ac:inkMk id="30" creationId="{52729DF7-1FAE-9090-A33D-3A0C0D68C8DB}"/>
          </ac:inkMkLst>
        </pc:inkChg>
        <pc:inkChg chg="add del reco">
          <ac:chgData name="Matias Vázquez Piñón" userId="e82d7a76-e5c2-4749-baff-1bb8c1dfc0d7" providerId="ADAL" clId="{FC50E581-9A3F-A24F-9546-F40EB98BED79}" dt="2022-08-23T17:55:19.490" v="47"/>
          <ac:inkMkLst>
            <pc:docMk/>
            <pc:sldMk cId="3451113877" sldId="296"/>
            <ac:inkMk id="31" creationId="{A446D14F-EE20-024D-92BD-09D8D5AD2481}"/>
          </ac:inkMkLst>
        </pc:inkChg>
        <pc:inkChg chg="add del">
          <ac:chgData name="Matias Vázquez Piñón" userId="e82d7a76-e5c2-4749-baff-1bb8c1dfc0d7" providerId="ADAL" clId="{FC50E581-9A3F-A24F-9546-F40EB98BED79}" dt="2022-08-23T17:55:05.440" v="39"/>
          <ac:inkMkLst>
            <pc:docMk/>
            <pc:sldMk cId="3451113877" sldId="296"/>
            <ac:inkMk id="32" creationId="{AF6A7C65-AD09-0B24-7C7C-B65BACB8C2D9}"/>
          </ac:inkMkLst>
        </pc:inkChg>
        <pc:inkChg chg="add del">
          <ac:chgData name="Matias Vázquez Piñón" userId="e82d7a76-e5c2-4749-baff-1bb8c1dfc0d7" providerId="ADAL" clId="{FC50E581-9A3F-A24F-9546-F40EB98BED79}" dt="2022-08-23T17:55:05.440" v="39"/>
          <ac:inkMkLst>
            <pc:docMk/>
            <pc:sldMk cId="3451113877" sldId="296"/>
            <ac:inkMk id="33" creationId="{39127A96-4E9A-5FF3-C892-EEEF1A5FAA70}"/>
          </ac:inkMkLst>
        </pc:inkChg>
        <pc:inkChg chg="add del">
          <ac:chgData name="Matias Vázquez Piñón" userId="e82d7a76-e5c2-4749-baff-1bb8c1dfc0d7" providerId="ADAL" clId="{FC50E581-9A3F-A24F-9546-F40EB98BED79}" dt="2022-08-23T17:55:05.440" v="39"/>
          <ac:inkMkLst>
            <pc:docMk/>
            <pc:sldMk cId="3451113877" sldId="296"/>
            <ac:inkMk id="34" creationId="{7D750853-7FE2-84B5-21DC-67F5AE0EFB93}"/>
          </ac:inkMkLst>
        </pc:inkChg>
        <pc:inkChg chg="add del">
          <ac:chgData name="Matias Vázquez Piñón" userId="e82d7a76-e5c2-4749-baff-1bb8c1dfc0d7" providerId="ADAL" clId="{FC50E581-9A3F-A24F-9546-F40EB98BED79}" dt="2022-08-23T17:55:05.440" v="39"/>
          <ac:inkMkLst>
            <pc:docMk/>
            <pc:sldMk cId="3451113877" sldId="296"/>
            <ac:inkMk id="35" creationId="{6A4DC313-CF89-1472-B23C-17EFB622C9BB}"/>
          </ac:inkMkLst>
        </pc:inkChg>
        <pc:inkChg chg="add del">
          <ac:chgData name="Matias Vázquez Piñón" userId="e82d7a76-e5c2-4749-baff-1bb8c1dfc0d7" providerId="ADAL" clId="{FC50E581-9A3F-A24F-9546-F40EB98BED79}" dt="2022-08-23T17:55:05.440" v="39"/>
          <ac:inkMkLst>
            <pc:docMk/>
            <pc:sldMk cId="3451113877" sldId="296"/>
            <ac:inkMk id="36" creationId="{1710B0E6-BB91-4737-5401-13C69CE4BEE1}"/>
          </ac:inkMkLst>
        </pc:inkChg>
        <pc:inkChg chg="add del reco">
          <ac:chgData name="Matias Vázquez Piñón" userId="e82d7a76-e5c2-4749-baff-1bb8c1dfc0d7" providerId="ADAL" clId="{FC50E581-9A3F-A24F-9546-F40EB98BED79}" dt="2022-08-23T17:55:19.484" v="45"/>
          <ac:inkMkLst>
            <pc:docMk/>
            <pc:sldMk cId="3451113877" sldId="296"/>
            <ac:inkMk id="37" creationId="{267E8A5B-3DD3-D88E-25E1-64DCD46402DD}"/>
          </ac:inkMkLst>
        </pc:inkChg>
        <pc:inkChg chg="add del">
          <ac:chgData name="Matias Vázquez Piñón" userId="e82d7a76-e5c2-4749-baff-1bb8c1dfc0d7" providerId="ADAL" clId="{FC50E581-9A3F-A24F-9546-F40EB98BED79}" dt="2022-08-23T17:55:13.661" v="44"/>
          <ac:inkMkLst>
            <pc:docMk/>
            <pc:sldMk cId="3451113877" sldId="296"/>
            <ac:inkMk id="38" creationId="{55FBB0B6-C5F7-CD41-D5ED-B4DFE7D8177E}"/>
          </ac:inkMkLst>
        </pc:inkChg>
        <pc:inkChg chg="add del">
          <ac:chgData name="Matias Vázquez Piñón" userId="e82d7a76-e5c2-4749-baff-1bb8c1dfc0d7" providerId="ADAL" clId="{FC50E581-9A3F-A24F-9546-F40EB98BED79}" dt="2022-08-23T17:55:13.661" v="44"/>
          <ac:inkMkLst>
            <pc:docMk/>
            <pc:sldMk cId="3451113877" sldId="296"/>
            <ac:inkMk id="39" creationId="{998D7868-29A2-0EFF-5B1A-261A162A09DE}"/>
          </ac:inkMkLst>
        </pc:inkChg>
        <pc:inkChg chg="add del">
          <ac:chgData name="Matias Vázquez Piñón" userId="e82d7a76-e5c2-4749-baff-1bb8c1dfc0d7" providerId="ADAL" clId="{FC50E581-9A3F-A24F-9546-F40EB98BED79}" dt="2022-08-23T17:55:13.661" v="44"/>
          <ac:inkMkLst>
            <pc:docMk/>
            <pc:sldMk cId="3451113877" sldId="296"/>
            <ac:inkMk id="40" creationId="{F9F14DE9-0B5D-C974-FBEC-9D87C483D6DF}"/>
          </ac:inkMkLst>
        </pc:inkChg>
        <pc:inkChg chg="add del">
          <ac:chgData name="Matias Vázquez Piñón" userId="e82d7a76-e5c2-4749-baff-1bb8c1dfc0d7" providerId="ADAL" clId="{FC50E581-9A3F-A24F-9546-F40EB98BED79}" dt="2022-08-23T17:55:13.661" v="44"/>
          <ac:inkMkLst>
            <pc:docMk/>
            <pc:sldMk cId="3451113877" sldId="296"/>
            <ac:inkMk id="41" creationId="{6BE5E692-BCAB-4224-DE0E-D28B8235B7A2}"/>
          </ac:inkMkLst>
        </pc:inkChg>
        <pc:inkChg chg="add del reco">
          <ac:chgData name="Matias Vázquez Piñón" userId="e82d7a76-e5c2-4749-baff-1bb8c1dfc0d7" providerId="ADAL" clId="{FC50E581-9A3F-A24F-9546-F40EB98BED79}" dt="2022-08-23T17:55:19.488" v="46"/>
          <ac:inkMkLst>
            <pc:docMk/>
            <pc:sldMk cId="3451113877" sldId="296"/>
            <ac:inkMk id="42" creationId="{5D462693-EDCD-2895-DF20-92EC2CEF025E}"/>
          </ac:inkMkLst>
        </pc:inkChg>
        <pc:inkChg chg="add del">
          <ac:chgData name="Matias Vázquez Piñón" userId="e82d7a76-e5c2-4749-baff-1bb8c1dfc0d7" providerId="ADAL" clId="{FC50E581-9A3F-A24F-9546-F40EB98BED79}" dt="2022-08-23T17:55:31.643" v="57"/>
          <ac:inkMkLst>
            <pc:docMk/>
            <pc:sldMk cId="3451113877" sldId="296"/>
            <ac:inkMk id="43" creationId="{71C0C92B-9028-AFEC-8FEC-54160B78FBCF}"/>
          </ac:inkMkLst>
        </pc:inkChg>
        <pc:inkChg chg="add del">
          <ac:chgData name="Matias Vázquez Piñón" userId="e82d7a76-e5c2-4749-baff-1bb8c1dfc0d7" providerId="ADAL" clId="{FC50E581-9A3F-A24F-9546-F40EB98BED79}" dt="2022-08-23T17:55:31.643" v="57"/>
          <ac:inkMkLst>
            <pc:docMk/>
            <pc:sldMk cId="3451113877" sldId="296"/>
            <ac:inkMk id="44" creationId="{E50CA2C5-3CB3-7C4F-A24F-82439A75A7E1}"/>
          </ac:inkMkLst>
        </pc:inkChg>
        <pc:inkChg chg="add del">
          <ac:chgData name="Matias Vázquez Piñón" userId="e82d7a76-e5c2-4749-baff-1bb8c1dfc0d7" providerId="ADAL" clId="{FC50E581-9A3F-A24F-9546-F40EB98BED79}" dt="2022-08-23T17:55:31.643" v="57"/>
          <ac:inkMkLst>
            <pc:docMk/>
            <pc:sldMk cId="3451113877" sldId="296"/>
            <ac:inkMk id="45" creationId="{3DC7F9AD-89DC-F404-3AD0-43AB9703BC00}"/>
          </ac:inkMkLst>
        </pc:inkChg>
        <pc:inkChg chg="add del">
          <ac:chgData name="Matias Vázquez Piñón" userId="e82d7a76-e5c2-4749-baff-1bb8c1dfc0d7" providerId="ADAL" clId="{FC50E581-9A3F-A24F-9546-F40EB98BED79}" dt="2022-08-23T17:55:31.643" v="57"/>
          <ac:inkMkLst>
            <pc:docMk/>
            <pc:sldMk cId="3451113877" sldId="296"/>
            <ac:inkMk id="46" creationId="{F4415AA8-BE1C-9384-0B84-CBC21CD161BF}"/>
          </ac:inkMkLst>
        </pc:inkChg>
        <pc:inkChg chg="add del">
          <ac:chgData name="Matias Vázquez Piñón" userId="e82d7a76-e5c2-4749-baff-1bb8c1dfc0d7" providerId="ADAL" clId="{FC50E581-9A3F-A24F-9546-F40EB98BED79}" dt="2022-08-23T17:55:31.643" v="57"/>
          <ac:inkMkLst>
            <pc:docMk/>
            <pc:sldMk cId="3451113877" sldId="296"/>
            <ac:inkMk id="47" creationId="{BE71C31F-0E33-A0A1-FBDA-6498A1E0DCBC}"/>
          </ac:inkMkLst>
        </pc:inkChg>
        <pc:inkChg chg="add del">
          <ac:chgData name="Matias Vázquez Piñón" userId="e82d7a76-e5c2-4749-baff-1bb8c1dfc0d7" providerId="ADAL" clId="{FC50E581-9A3F-A24F-9546-F40EB98BED79}" dt="2022-08-23T17:55:31.643" v="57"/>
          <ac:inkMkLst>
            <pc:docMk/>
            <pc:sldMk cId="3451113877" sldId="296"/>
            <ac:inkMk id="48" creationId="{6C8F4157-FDF5-3D33-A260-D1B2C91A7AB1}"/>
          </ac:inkMkLst>
        </pc:inkChg>
        <pc:inkChg chg="add del">
          <ac:chgData name="Matias Vázquez Piñón" userId="e82d7a76-e5c2-4749-baff-1bb8c1dfc0d7" providerId="ADAL" clId="{FC50E581-9A3F-A24F-9546-F40EB98BED79}" dt="2022-08-23T17:55:31.643" v="57"/>
          <ac:inkMkLst>
            <pc:docMk/>
            <pc:sldMk cId="3451113877" sldId="296"/>
            <ac:inkMk id="49" creationId="{6D753C60-B190-3B60-6D2F-74B631A2CAB6}"/>
          </ac:inkMkLst>
        </pc:inkChg>
        <pc:inkChg chg="add del">
          <ac:chgData name="Matias Vázquez Piñón" userId="e82d7a76-e5c2-4749-baff-1bb8c1dfc0d7" providerId="ADAL" clId="{FC50E581-9A3F-A24F-9546-F40EB98BED79}" dt="2022-08-23T17:55:31.643" v="57"/>
          <ac:inkMkLst>
            <pc:docMk/>
            <pc:sldMk cId="3451113877" sldId="296"/>
            <ac:inkMk id="50" creationId="{71C52A68-A038-1F50-6DD5-E41302B8F785}"/>
          </ac:inkMkLst>
        </pc:inkChg>
        <pc:inkChg chg="add del">
          <ac:chgData name="Matias Vázquez Piñón" userId="e82d7a76-e5c2-4749-baff-1bb8c1dfc0d7" providerId="ADAL" clId="{FC50E581-9A3F-A24F-9546-F40EB98BED79}" dt="2022-08-23T17:55:31.643" v="57"/>
          <ac:inkMkLst>
            <pc:docMk/>
            <pc:sldMk cId="3451113877" sldId="296"/>
            <ac:inkMk id="51" creationId="{BF8E1021-B548-1FCD-A389-5A01970BE779}"/>
          </ac:inkMkLst>
        </pc:inkChg>
        <pc:inkChg chg="add del reco">
          <ac:chgData name="Matias Vázquez Piñón" userId="e82d7a76-e5c2-4749-baff-1bb8c1dfc0d7" providerId="ADAL" clId="{FC50E581-9A3F-A24F-9546-F40EB98BED79}" dt="2022-08-23T17:55:48.583" v="67"/>
          <ac:inkMkLst>
            <pc:docMk/>
            <pc:sldMk cId="3451113877" sldId="296"/>
            <ac:inkMk id="52" creationId="{F3DE7816-6D28-60A6-8808-9339BA9C646B}"/>
          </ac:inkMkLst>
        </pc:inkChg>
        <pc:inkChg chg="add del">
          <ac:chgData name="Matias Vázquez Piñón" userId="e82d7a76-e5c2-4749-baff-1bb8c1dfc0d7" providerId="ADAL" clId="{FC50E581-9A3F-A24F-9546-F40EB98BED79}" dt="2022-08-23T17:55:42.422" v="64"/>
          <ac:inkMkLst>
            <pc:docMk/>
            <pc:sldMk cId="3451113877" sldId="296"/>
            <ac:inkMk id="53" creationId="{2AAB59E6-F40C-DBF3-852E-D6B4D28922E0}"/>
          </ac:inkMkLst>
        </pc:inkChg>
        <pc:inkChg chg="add del">
          <ac:chgData name="Matias Vázquez Piñón" userId="e82d7a76-e5c2-4749-baff-1bb8c1dfc0d7" providerId="ADAL" clId="{FC50E581-9A3F-A24F-9546-F40EB98BED79}" dt="2022-08-23T17:55:42.422" v="64"/>
          <ac:inkMkLst>
            <pc:docMk/>
            <pc:sldMk cId="3451113877" sldId="296"/>
            <ac:inkMk id="54" creationId="{5ECC5DC1-5FE4-335E-A0AA-9168BB4F8FCB}"/>
          </ac:inkMkLst>
        </pc:inkChg>
        <pc:inkChg chg="add del">
          <ac:chgData name="Matias Vázquez Piñón" userId="e82d7a76-e5c2-4749-baff-1bb8c1dfc0d7" providerId="ADAL" clId="{FC50E581-9A3F-A24F-9546-F40EB98BED79}" dt="2022-08-23T17:55:42.422" v="64"/>
          <ac:inkMkLst>
            <pc:docMk/>
            <pc:sldMk cId="3451113877" sldId="296"/>
            <ac:inkMk id="55" creationId="{3B4DF46A-6571-69C3-3CCE-146D872F2DFC}"/>
          </ac:inkMkLst>
        </pc:inkChg>
        <pc:inkChg chg="add del">
          <ac:chgData name="Matias Vázquez Piñón" userId="e82d7a76-e5c2-4749-baff-1bb8c1dfc0d7" providerId="ADAL" clId="{FC50E581-9A3F-A24F-9546-F40EB98BED79}" dt="2022-08-23T17:55:42.422" v="64"/>
          <ac:inkMkLst>
            <pc:docMk/>
            <pc:sldMk cId="3451113877" sldId="296"/>
            <ac:inkMk id="56" creationId="{29C35DBD-DA24-0806-B9C0-4F129E10813E}"/>
          </ac:inkMkLst>
        </pc:inkChg>
        <pc:inkChg chg="add del">
          <ac:chgData name="Matias Vázquez Piñón" userId="e82d7a76-e5c2-4749-baff-1bb8c1dfc0d7" providerId="ADAL" clId="{FC50E581-9A3F-A24F-9546-F40EB98BED79}" dt="2022-08-23T17:55:42.422" v="64"/>
          <ac:inkMkLst>
            <pc:docMk/>
            <pc:sldMk cId="3451113877" sldId="296"/>
            <ac:inkMk id="57" creationId="{C70119AC-A577-FD4B-184C-8AF2FB50E9FA}"/>
          </ac:inkMkLst>
        </pc:inkChg>
        <pc:inkChg chg="add del">
          <ac:chgData name="Matias Vázquez Piñón" userId="e82d7a76-e5c2-4749-baff-1bb8c1dfc0d7" providerId="ADAL" clId="{FC50E581-9A3F-A24F-9546-F40EB98BED79}" dt="2022-08-23T17:55:42.422" v="64"/>
          <ac:inkMkLst>
            <pc:docMk/>
            <pc:sldMk cId="3451113877" sldId="296"/>
            <ac:inkMk id="58" creationId="{3C368682-36D0-D584-F639-9406F4DA1D40}"/>
          </ac:inkMkLst>
        </pc:inkChg>
        <pc:inkChg chg="add del reco">
          <ac:chgData name="Matias Vázquez Piñón" userId="e82d7a76-e5c2-4749-baff-1bb8c1dfc0d7" providerId="ADAL" clId="{FC50E581-9A3F-A24F-9546-F40EB98BED79}" dt="2022-08-23T17:55:48.587" v="68"/>
          <ac:inkMkLst>
            <pc:docMk/>
            <pc:sldMk cId="3451113877" sldId="296"/>
            <ac:inkMk id="59" creationId="{4D400FE6-4D41-B9C1-EC1C-F8ADBABD5076}"/>
          </ac:inkMkLst>
        </pc:inkChg>
        <pc:inkChg chg="add del">
          <ac:chgData name="Matias Vázquez Piñón" userId="e82d7a76-e5c2-4749-baff-1bb8c1dfc0d7" providerId="ADAL" clId="{FC50E581-9A3F-A24F-9546-F40EB98BED79}" dt="2022-08-23T17:55:48.579" v="66"/>
          <ac:inkMkLst>
            <pc:docMk/>
            <pc:sldMk cId="3451113877" sldId="296"/>
            <ac:inkMk id="60" creationId="{E321AC32-03EE-6C47-8FAF-471100B341A6}"/>
          </ac:inkMkLst>
        </pc:inkChg>
        <pc:inkChg chg="add del">
          <ac:chgData name="Matias Vázquez Piñón" userId="e82d7a76-e5c2-4749-baff-1bb8c1dfc0d7" providerId="ADAL" clId="{FC50E581-9A3F-A24F-9546-F40EB98BED79}" dt="2022-08-23T17:55:56.578" v="74"/>
          <ac:inkMkLst>
            <pc:docMk/>
            <pc:sldMk cId="3451113877" sldId="296"/>
            <ac:inkMk id="61" creationId="{6D0B3E23-6FA7-C7C4-13CA-451C1BD5462E}"/>
          </ac:inkMkLst>
        </pc:inkChg>
        <pc:inkChg chg="add del">
          <ac:chgData name="Matias Vázquez Piñón" userId="e82d7a76-e5c2-4749-baff-1bb8c1dfc0d7" providerId="ADAL" clId="{FC50E581-9A3F-A24F-9546-F40EB98BED79}" dt="2022-08-23T17:55:56.578" v="74"/>
          <ac:inkMkLst>
            <pc:docMk/>
            <pc:sldMk cId="3451113877" sldId="296"/>
            <ac:inkMk id="62" creationId="{104B6C8C-ECBE-5EB3-4653-EB5595185946}"/>
          </ac:inkMkLst>
        </pc:inkChg>
        <pc:inkChg chg="add del">
          <ac:chgData name="Matias Vázquez Piñón" userId="e82d7a76-e5c2-4749-baff-1bb8c1dfc0d7" providerId="ADAL" clId="{FC50E581-9A3F-A24F-9546-F40EB98BED79}" dt="2022-08-23T17:55:56.578" v="74"/>
          <ac:inkMkLst>
            <pc:docMk/>
            <pc:sldMk cId="3451113877" sldId="296"/>
            <ac:inkMk id="63" creationId="{2FDB8696-377A-C3BD-DA8F-625FF3B26C3B}"/>
          </ac:inkMkLst>
        </pc:inkChg>
        <pc:inkChg chg="add del">
          <ac:chgData name="Matias Vázquez Piñón" userId="e82d7a76-e5c2-4749-baff-1bb8c1dfc0d7" providerId="ADAL" clId="{FC50E581-9A3F-A24F-9546-F40EB98BED79}" dt="2022-08-23T17:55:56.578" v="74"/>
          <ac:inkMkLst>
            <pc:docMk/>
            <pc:sldMk cId="3451113877" sldId="296"/>
            <ac:inkMk id="64" creationId="{A8EF9F7F-92BB-A8EA-0D8F-CA4085809979}"/>
          </ac:inkMkLst>
        </pc:inkChg>
        <pc:inkChg chg="add del">
          <ac:chgData name="Matias Vázquez Piñón" userId="e82d7a76-e5c2-4749-baff-1bb8c1dfc0d7" providerId="ADAL" clId="{FC50E581-9A3F-A24F-9546-F40EB98BED79}" dt="2022-08-23T17:55:56.578" v="74"/>
          <ac:inkMkLst>
            <pc:docMk/>
            <pc:sldMk cId="3451113877" sldId="296"/>
            <ac:inkMk id="65" creationId="{FBCEBA3E-85BA-A170-0628-BCEFFF0CD9F5}"/>
          </ac:inkMkLst>
        </pc:inkChg>
        <pc:inkChg chg="add del reco">
          <ac:chgData name="Matias Vázquez Piñón" userId="e82d7a76-e5c2-4749-baff-1bb8c1dfc0d7" providerId="ADAL" clId="{FC50E581-9A3F-A24F-9546-F40EB98BED79}" dt="2022-08-23T17:56:01.857" v="82"/>
          <ac:inkMkLst>
            <pc:docMk/>
            <pc:sldMk cId="3451113877" sldId="296"/>
            <ac:inkMk id="66" creationId="{BE5C4983-4052-0875-BAC8-7EAE15E95DC0}"/>
          </ac:inkMkLst>
        </pc:inkChg>
        <pc:inkChg chg="add del">
          <ac:chgData name="Matias Vázquez Piñón" userId="e82d7a76-e5c2-4749-baff-1bb8c1dfc0d7" providerId="ADAL" clId="{FC50E581-9A3F-A24F-9546-F40EB98BED79}" dt="2022-08-23T17:56:00.223" v="80"/>
          <ac:inkMkLst>
            <pc:docMk/>
            <pc:sldMk cId="3451113877" sldId="296"/>
            <ac:inkMk id="67" creationId="{12F04D67-E42C-E60A-65EB-94A6437B4F21}"/>
          </ac:inkMkLst>
        </pc:inkChg>
        <pc:inkChg chg="add del">
          <ac:chgData name="Matias Vázquez Piñón" userId="e82d7a76-e5c2-4749-baff-1bb8c1dfc0d7" providerId="ADAL" clId="{FC50E581-9A3F-A24F-9546-F40EB98BED79}" dt="2022-08-23T17:56:00.223" v="80"/>
          <ac:inkMkLst>
            <pc:docMk/>
            <pc:sldMk cId="3451113877" sldId="296"/>
            <ac:inkMk id="68" creationId="{93E20855-F265-AC74-B501-836EA3B0EE2A}"/>
          </ac:inkMkLst>
        </pc:inkChg>
        <pc:inkChg chg="add del">
          <ac:chgData name="Matias Vázquez Piñón" userId="e82d7a76-e5c2-4749-baff-1bb8c1dfc0d7" providerId="ADAL" clId="{FC50E581-9A3F-A24F-9546-F40EB98BED79}" dt="2022-08-23T17:56:00.223" v="80"/>
          <ac:inkMkLst>
            <pc:docMk/>
            <pc:sldMk cId="3451113877" sldId="296"/>
            <ac:inkMk id="69" creationId="{C28197AE-0E60-B3CF-F7D4-3BAE9327A489}"/>
          </ac:inkMkLst>
        </pc:inkChg>
        <pc:inkChg chg="add del">
          <ac:chgData name="Matias Vázquez Piñón" userId="e82d7a76-e5c2-4749-baff-1bb8c1dfc0d7" providerId="ADAL" clId="{FC50E581-9A3F-A24F-9546-F40EB98BED79}" dt="2022-08-23T17:56:00.223" v="80"/>
          <ac:inkMkLst>
            <pc:docMk/>
            <pc:sldMk cId="3451113877" sldId="296"/>
            <ac:inkMk id="70" creationId="{AE77E156-09BB-0C39-BF4B-8E62BCBFDBFA}"/>
          </ac:inkMkLst>
        </pc:inkChg>
        <pc:inkChg chg="add del">
          <ac:chgData name="Matias Vázquez Piñón" userId="e82d7a76-e5c2-4749-baff-1bb8c1dfc0d7" providerId="ADAL" clId="{FC50E581-9A3F-A24F-9546-F40EB98BED79}" dt="2022-08-23T17:56:00.223" v="80"/>
          <ac:inkMkLst>
            <pc:docMk/>
            <pc:sldMk cId="3451113877" sldId="296"/>
            <ac:inkMk id="71" creationId="{15AAFD23-C745-B194-57BD-01680E29FE0F}"/>
          </ac:inkMkLst>
        </pc:inkChg>
        <pc:inkChg chg="add del reco">
          <ac:chgData name="Matias Vázquez Piñón" userId="e82d7a76-e5c2-4749-baff-1bb8c1dfc0d7" providerId="ADAL" clId="{FC50E581-9A3F-A24F-9546-F40EB98BED79}" dt="2022-08-23T17:56:01.851" v="81"/>
          <ac:inkMkLst>
            <pc:docMk/>
            <pc:sldMk cId="3451113877" sldId="296"/>
            <ac:inkMk id="72" creationId="{CEF0B996-BF71-43EA-01FD-8BB4A9703707}"/>
          </ac:inkMkLst>
        </pc:inkChg>
        <pc:inkChg chg="add del">
          <ac:chgData name="Matias Vázquez Piñón" userId="e82d7a76-e5c2-4749-baff-1bb8c1dfc0d7" providerId="ADAL" clId="{FC50E581-9A3F-A24F-9546-F40EB98BED79}" dt="2022-08-23T17:56:07.336" v="85"/>
          <ac:inkMkLst>
            <pc:docMk/>
            <pc:sldMk cId="3451113877" sldId="296"/>
            <ac:inkMk id="73" creationId="{259F22FA-533D-48CB-74D9-45EC08A05DD8}"/>
          </ac:inkMkLst>
        </pc:inkChg>
        <pc:inkChg chg="add del">
          <ac:chgData name="Matias Vázquez Piñón" userId="e82d7a76-e5c2-4749-baff-1bb8c1dfc0d7" providerId="ADAL" clId="{FC50E581-9A3F-A24F-9546-F40EB98BED79}" dt="2022-08-23T17:56:07.336" v="85"/>
          <ac:inkMkLst>
            <pc:docMk/>
            <pc:sldMk cId="3451113877" sldId="296"/>
            <ac:inkMk id="74" creationId="{B08A3159-06B2-BC9B-C334-D8EDF9653847}"/>
          </ac:inkMkLst>
        </pc:inkChg>
        <pc:inkChg chg="add del reco">
          <ac:chgData name="Matias Vázquez Piñón" userId="e82d7a76-e5c2-4749-baff-1bb8c1dfc0d7" providerId="ADAL" clId="{FC50E581-9A3F-A24F-9546-F40EB98BED79}" dt="2022-08-23T17:56:08.709" v="86"/>
          <ac:inkMkLst>
            <pc:docMk/>
            <pc:sldMk cId="3451113877" sldId="296"/>
            <ac:inkMk id="75" creationId="{DA642451-AD03-593E-4428-72DBF56431C1}"/>
          </ac:inkMkLst>
        </pc:inkChg>
        <pc:inkChg chg="add del">
          <ac:chgData name="Matias Vázquez Piñón" userId="e82d7a76-e5c2-4749-baff-1bb8c1dfc0d7" providerId="ADAL" clId="{FC50E581-9A3F-A24F-9546-F40EB98BED79}" dt="2022-08-23T17:56:14.845" v="92"/>
          <ac:inkMkLst>
            <pc:docMk/>
            <pc:sldMk cId="3451113877" sldId="296"/>
            <ac:inkMk id="76" creationId="{FB2C16BE-E8D7-9F79-F7C4-113286FD42DD}"/>
          </ac:inkMkLst>
        </pc:inkChg>
        <pc:inkChg chg="add del">
          <ac:chgData name="Matias Vázquez Piñón" userId="e82d7a76-e5c2-4749-baff-1bb8c1dfc0d7" providerId="ADAL" clId="{FC50E581-9A3F-A24F-9546-F40EB98BED79}" dt="2022-08-23T17:56:14.845" v="92"/>
          <ac:inkMkLst>
            <pc:docMk/>
            <pc:sldMk cId="3451113877" sldId="296"/>
            <ac:inkMk id="77" creationId="{BA90C3C8-6D3D-EAA2-879C-E5410A9F057F}"/>
          </ac:inkMkLst>
        </pc:inkChg>
        <pc:inkChg chg="add del">
          <ac:chgData name="Matias Vázquez Piñón" userId="e82d7a76-e5c2-4749-baff-1bb8c1dfc0d7" providerId="ADAL" clId="{FC50E581-9A3F-A24F-9546-F40EB98BED79}" dt="2022-08-23T17:56:14.845" v="92"/>
          <ac:inkMkLst>
            <pc:docMk/>
            <pc:sldMk cId="3451113877" sldId="296"/>
            <ac:inkMk id="78" creationId="{52B7ACAE-38E2-08D3-B5E0-40A2B2D9A47A}"/>
          </ac:inkMkLst>
        </pc:inkChg>
        <pc:inkChg chg="add del">
          <ac:chgData name="Matias Vázquez Piñón" userId="e82d7a76-e5c2-4749-baff-1bb8c1dfc0d7" providerId="ADAL" clId="{FC50E581-9A3F-A24F-9546-F40EB98BED79}" dt="2022-08-23T17:56:14.845" v="92"/>
          <ac:inkMkLst>
            <pc:docMk/>
            <pc:sldMk cId="3451113877" sldId="296"/>
            <ac:inkMk id="79" creationId="{32FC9BC3-5B50-8115-B2BC-5759250C6C33}"/>
          </ac:inkMkLst>
        </pc:inkChg>
        <pc:inkChg chg="add del">
          <ac:chgData name="Matias Vázquez Piñón" userId="e82d7a76-e5c2-4749-baff-1bb8c1dfc0d7" providerId="ADAL" clId="{FC50E581-9A3F-A24F-9546-F40EB98BED79}" dt="2022-08-23T17:56:14.845" v="92"/>
          <ac:inkMkLst>
            <pc:docMk/>
            <pc:sldMk cId="3451113877" sldId="296"/>
            <ac:inkMk id="80" creationId="{EC2698BC-30E3-30BC-4A2C-8A4A6CF32B9E}"/>
          </ac:inkMkLst>
        </pc:inkChg>
        <pc:inkChg chg="add del reco">
          <ac:chgData name="Matias Vázquez Piñón" userId="e82d7a76-e5c2-4749-baff-1bb8c1dfc0d7" providerId="ADAL" clId="{FC50E581-9A3F-A24F-9546-F40EB98BED79}" dt="2022-08-23T17:56:20.256" v="93"/>
          <ac:inkMkLst>
            <pc:docMk/>
            <pc:sldMk cId="3451113877" sldId="296"/>
            <ac:inkMk id="81" creationId="{021A5EC7-2D83-901A-6A7A-AFD830985A71}"/>
          </ac:inkMkLst>
        </pc:inkChg>
        <pc:inkChg chg="add del">
          <ac:chgData name="Matias Vázquez Piñón" userId="e82d7a76-e5c2-4749-baff-1bb8c1dfc0d7" providerId="ADAL" clId="{FC50E581-9A3F-A24F-9546-F40EB98BED79}" dt="2022-08-23T17:56:25.741" v="100"/>
          <ac:inkMkLst>
            <pc:docMk/>
            <pc:sldMk cId="3451113877" sldId="296"/>
            <ac:inkMk id="82" creationId="{1B7848A7-3AD3-D71A-0A92-F9E045884E98}"/>
          </ac:inkMkLst>
        </pc:inkChg>
        <pc:inkChg chg="add del">
          <ac:chgData name="Matias Vázquez Piñón" userId="e82d7a76-e5c2-4749-baff-1bb8c1dfc0d7" providerId="ADAL" clId="{FC50E581-9A3F-A24F-9546-F40EB98BED79}" dt="2022-08-23T17:56:25.741" v="100"/>
          <ac:inkMkLst>
            <pc:docMk/>
            <pc:sldMk cId="3451113877" sldId="296"/>
            <ac:inkMk id="83" creationId="{486F5C49-415D-F463-A926-20581774D2C7}"/>
          </ac:inkMkLst>
        </pc:inkChg>
        <pc:inkChg chg="add del">
          <ac:chgData name="Matias Vázquez Piñón" userId="e82d7a76-e5c2-4749-baff-1bb8c1dfc0d7" providerId="ADAL" clId="{FC50E581-9A3F-A24F-9546-F40EB98BED79}" dt="2022-08-23T17:56:25.741" v="100"/>
          <ac:inkMkLst>
            <pc:docMk/>
            <pc:sldMk cId="3451113877" sldId="296"/>
            <ac:inkMk id="84" creationId="{94F70130-6ACC-D5A0-9EAC-7E2577420370}"/>
          </ac:inkMkLst>
        </pc:inkChg>
        <pc:inkChg chg="add del">
          <ac:chgData name="Matias Vázquez Piñón" userId="e82d7a76-e5c2-4749-baff-1bb8c1dfc0d7" providerId="ADAL" clId="{FC50E581-9A3F-A24F-9546-F40EB98BED79}" dt="2022-08-23T17:56:25.741" v="100"/>
          <ac:inkMkLst>
            <pc:docMk/>
            <pc:sldMk cId="3451113877" sldId="296"/>
            <ac:inkMk id="85" creationId="{1236CC58-D926-7877-D1F6-965BAB0A5E4A}"/>
          </ac:inkMkLst>
        </pc:inkChg>
        <pc:inkChg chg="add del">
          <ac:chgData name="Matias Vázquez Piñón" userId="e82d7a76-e5c2-4749-baff-1bb8c1dfc0d7" providerId="ADAL" clId="{FC50E581-9A3F-A24F-9546-F40EB98BED79}" dt="2022-08-23T17:56:25.741" v="100"/>
          <ac:inkMkLst>
            <pc:docMk/>
            <pc:sldMk cId="3451113877" sldId="296"/>
            <ac:inkMk id="86" creationId="{DF55E8AB-5BDE-1DBB-9FCC-7B2ABE050F20}"/>
          </ac:inkMkLst>
        </pc:inkChg>
        <pc:inkChg chg="add del">
          <ac:chgData name="Matias Vázquez Piñón" userId="e82d7a76-e5c2-4749-baff-1bb8c1dfc0d7" providerId="ADAL" clId="{FC50E581-9A3F-A24F-9546-F40EB98BED79}" dt="2022-08-23T17:56:25.741" v="100"/>
          <ac:inkMkLst>
            <pc:docMk/>
            <pc:sldMk cId="3451113877" sldId="296"/>
            <ac:inkMk id="87" creationId="{26CB55A3-BF85-352A-E4AF-D7BC422BA6DC}"/>
          </ac:inkMkLst>
        </pc:inkChg>
        <pc:inkChg chg="add del reco">
          <ac:chgData name="Matias Vázquez Piñón" userId="e82d7a76-e5c2-4749-baff-1bb8c1dfc0d7" providerId="ADAL" clId="{FC50E581-9A3F-A24F-9546-F40EB98BED79}" dt="2022-08-23T17:56:37.187" v="104"/>
          <ac:inkMkLst>
            <pc:docMk/>
            <pc:sldMk cId="3451113877" sldId="296"/>
            <ac:inkMk id="88" creationId="{27C8F522-9799-CFEA-090E-FC122EEA7600}"/>
          </ac:inkMkLst>
        </pc:inkChg>
        <pc:inkChg chg="add del">
          <ac:chgData name="Matias Vázquez Piñón" userId="e82d7a76-e5c2-4749-baff-1bb8c1dfc0d7" providerId="ADAL" clId="{FC50E581-9A3F-A24F-9546-F40EB98BED79}" dt="2022-08-23T17:56:34.578" v="103"/>
          <ac:inkMkLst>
            <pc:docMk/>
            <pc:sldMk cId="3451113877" sldId="296"/>
            <ac:inkMk id="89" creationId="{692B1E69-4592-327E-574B-0CCF39374468}"/>
          </ac:inkMkLst>
        </pc:inkChg>
        <pc:inkChg chg="add del">
          <ac:chgData name="Matias Vázquez Piñón" userId="e82d7a76-e5c2-4749-baff-1bb8c1dfc0d7" providerId="ADAL" clId="{FC50E581-9A3F-A24F-9546-F40EB98BED79}" dt="2022-08-23T17:56:34.578" v="103"/>
          <ac:inkMkLst>
            <pc:docMk/>
            <pc:sldMk cId="3451113877" sldId="296"/>
            <ac:inkMk id="90" creationId="{94C0F305-90EA-64D8-E17C-00EA53C036F2}"/>
          </ac:inkMkLst>
        </pc:inkChg>
        <pc:inkChg chg="add del reco">
          <ac:chgData name="Matias Vázquez Piñón" userId="e82d7a76-e5c2-4749-baff-1bb8c1dfc0d7" providerId="ADAL" clId="{FC50E581-9A3F-A24F-9546-F40EB98BED79}" dt="2022-08-23T17:56:37.193" v="105"/>
          <ac:inkMkLst>
            <pc:docMk/>
            <pc:sldMk cId="3451113877" sldId="296"/>
            <ac:inkMk id="91" creationId="{58811F74-D2AB-3A86-FD12-572DCE764007}"/>
          </ac:inkMkLst>
        </pc:inkChg>
        <pc:inkChg chg="add del">
          <ac:chgData name="Matias Vázquez Piñón" userId="e82d7a76-e5c2-4749-baff-1bb8c1dfc0d7" providerId="ADAL" clId="{FC50E581-9A3F-A24F-9546-F40EB98BED79}" dt="2022-08-23T17:56:44.210" v="114"/>
          <ac:inkMkLst>
            <pc:docMk/>
            <pc:sldMk cId="3451113877" sldId="296"/>
            <ac:inkMk id="92" creationId="{9A4B87E1-6CB7-B4B5-0C73-152B85780B40}"/>
          </ac:inkMkLst>
        </pc:inkChg>
        <pc:inkChg chg="add del">
          <ac:chgData name="Matias Vázquez Piñón" userId="e82d7a76-e5c2-4749-baff-1bb8c1dfc0d7" providerId="ADAL" clId="{FC50E581-9A3F-A24F-9546-F40EB98BED79}" dt="2022-08-23T17:56:44.210" v="114"/>
          <ac:inkMkLst>
            <pc:docMk/>
            <pc:sldMk cId="3451113877" sldId="296"/>
            <ac:inkMk id="93" creationId="{1C13B3CD-4EA8-F51C-EEE2-BE78581E71B6}"/>
          </ac:inkMkLst>
        </pc:inkChg>
        <pc:inkChg chg="add del">
          <ac:chgData name="Matias Vázquez Piñón" userId="e82d7a76-e5c2-4749-baff-1bb8c1dfc0d7" providerId="ADAL" clId="{FC50E581-9A3F-A24F-9546-F40EB98BED79}" dt="2022-08-23T17:56:44.210" v="114"/>
          <ac:inkMkLst>
            <pc:docMk/>
            <pc:sldMk cId="3451113877" sldId="296"/>
            <ac:inkMk id="94" creationId="{969C2CF0-5D3A-91C6-9D20-8D0E4016FFCA}"/>
          </ac:inkMkLst>
        </pc:inkChg>
        <pc:inkChg chg="add del">
          <ac:chgData name="Matias Vázquez Piñón" userId="e82d7a76-e5c2-4749-baff-1bb8c1dfc0d7" providerId="ADAL" clId="{FC50E581-9A3F-A24F-9546-F40EB98BED79}" dt="2022-08-23T17:56:44.210" v="114"/>
          <ac:inkMkLst>
            <pc:docMk/>
            <pc:sldMk cId="3451113877" sldId="296"/>
            <ac:inkMk id="95" creationId="{9660E2CB-9CFE-CD19-6B5B-BDD9FB42AF67}"/>
          </ac:inkMkLst>
        </pc:inkChg>
        <pc:inkChg chg="add del">
          <ac:chgData name="Matias Vázquez Piñón" userId="e82d7a76-e5c2-4749-baff-1bb8c1dfc0d7" providerId="ADAL" clId="{FC50E581-9A3F-A24F-9546-F40EB98BED79}" dt="2022-08-23T17:56:44.210" v="114"/>
          <ac:inkMkLst>
            <pc:docMk/>
            <pc:sldMk cId="3451113877" sldId="296"/>
            <ac:inkMk id="96" creationId="{42DCF2F2-D1E9-B887-1C0D-766B00813AD4}"/>
          </ac:inkMkLst>
        </pc:inkChg>
        <pc:inkChg chg="add del">
          <ac:chgData name="Matias Vázquez Piñón" userId="e82d7a76-e5c2-4749-baff-1bb8c1dfc0d7" providerId="ADAL" clId="{FC50E581-9A3F-A24F-9546-F40EB98BED79}" dt="2022-08-23T17:56:44.210" v="114"/>
          <ac:inkMkLst>
            <pc:docMk/>
            <pc:sldMk cId="3451113877" sldId="296"/>
            <ac:inkMk id="97" creationId="{1F7BCE43-2825-D0C6-676D-16AF6F652EEC}"/>
          </ac:inkMkLst>
        </pc:inkChg>
        <pc:inkChg chg="add del">
          <ac:chgData name="Matias Vázquez Piñón" userId="e82d7a76-e5c2-4749-baff-1bb8c1dfc0d7" providerId="ADAL" clId="{FC50E581-9A3F-A24F-9546-F40EB98BED79}" dt="2022-08-23T17:56:44.210" v="114"/>
          <ac:inkMkLst>
            <pc:docMk/>
            <pc:sldMk cId="3451113877" sldId="296"/>
            <ac:inkMk id="98" creationId="{7A930D82-7CFB-38AE-213E-43261CA15977}"/>
          </ac:inkMkLst>
        </pc:inkChg>
        <pc:inkChg chg="add del">
          <ac:chgData name="Matias Vázquez Piñón" userId="e82d7a76-e5c2-4749-baff-1bb8c1dfc0d7" providerId="ADAL" clId="{FC50E581-9A3F-A24F-9546-F40EB98BED79}" dt="2022-08-23T17:56:44.210" v="114"/>
          <ac:inkMkLst>
            <pc:docMk/>
            <pc:sldMk cId="3451113877" sldId="296"/>
            <ac:inkMk id="99" creationId="{5BDD02AD-870B-2042-CE38-8BD0AC8A7C0D}"/>
          </ac:inkMkLst>
        </pc:inkChg>
        <pc:inkChg chg="add del reco">
          <ac:chgData name="Matias Vázquez Piñón" userId="e82d7a76-e5c2-4749-baff-1bb8c1dfc0d7" providerId="ADAL" clId="{FC50E581-9A3F-A24F-9546-F40EB98BED79}" dt="2022-08-23T17:56:45.610" v="115"/>
          <ac:inkMkLst>
            <pc:docMk/>
            <pc:sldMk cId="3451113877" sldId="296"/>
            <ac:inkMk id="100" creationId="{7F73DD54-C874-4B40-A80E-A9F7A0E80439}"/>
          </ac:inkMkLst>
        </pc:inkChg>
        <pc:inkChg chg="add del">
          <ac:chgData name="Matias Vázquez Piñón" userId="e82d7a76-e5c2-4749-baff-1bb8c1dfc0d7" providerId="ADAL" clId="{FC50E581-9A3F-A24F-9546-F40EB98BED79}" dt="2022-08-23T17:56:52.838" v="122"/>
          <ac:inkMkLst>
            <pc:docMk/>
            <pc:sldMk cId="3451113877" sldId="296"/>
            <ac:inkMk id="101" creationId="{F7E32FA9-EA9C-2B08-45F9-BC12BE81EEF0}"/>
          </ac:inkMkLst>
        </pc:inkChg>
        <pc:inkChg chg="add del">
          <ac:chgData name="Matias Vázquez Piñón" userId="e82d7a76-e5c2-4749-baff-1bb8c1dfc0d7" providerId="ADAL" clId="{FC50E581-9A3F-A24F-9546-F40EB98BED79}" dt="2022-08-23T17:56:52.838" v="122"/>
          <ac:inkMkLst>
            <pc:docMk/>
            <pc:sldMk cId="3451113877" sldId="296"/>
            <ac:inkMk id="102" creationId="{5F4D88ED-35D7-5000-CD00-901DB6791DF7}"/>
          </ac:inkMkLst>
        </pc:inkChg>
        <pc:inkChg chg="add del">
          <ac:chgData name="Matias Vázquez Piñón" userId="e82d7a76-e5c2-4749-baff-1bb8c1dfc0d7" providerId="ADAL" clId="{FC50E581-9A3F-A24F-9546-F40EB98BED79}" dt="2022-08-23T17:56:52.838" v="122"/>
          <ac:inkMkLst>
            <pc:docMk/>
            <pc:sldMk cId="3451113877" sldId="296"/>
            <ac:inkMk id="103" creationId="{BA2EEE35-0EEC-24C7-95FD-F7096AD9ECA5}"/>
          </ac:inkMkLst>
        </pc:inkChg>
        <pc:inkChg chg="add del">
          <ac:chgData name="Matias Vázquez Piñón" userId="e82d7a76-e5c2-4749-baff-1bb8c1dfc0d7" providerId="ADAL" clId="{FC50E581-9A3F-A24F-9546-F40EB98BED79}" dt="2022-08-23T17:56:52.838" v="122"/>
          <ac:inkMkLst>
            <pc:docMk/>
            <pc:sldMk cId="3451113877" sldId="296"/>
            <ac:inkMk id="104" creationId="{6D057FF9-5971-8D99-52AA-C7D05E826858}"/>
          </ac:inkMkLst>
        </pc:inkChg>
        <pc:inkChg chg="add del">
          <ac:chgData name="Matias Vázquez Piñón" userId="e82d7a76-e5c2-4749-baff-1bb8c1dfc0d7" providerId="ADAL" clId="{FC50E581-9A3F-A24F-9546-F40EB98BED79}" dt="2022-08-23T17:56:52.838" v="122"/>
          <ac:inkMkLst>
            <pc:docMk/>
            <pc:sldMk cId="3451113877" sldId="296"/>
            <ac:inkMk id="105" creationId="{2E4D279A-E2C0-6B97-6CF5-43F113D03798}"/>
          </ac:inkMkLst>
        </pc:inkChg>
        <pc:inkChg chg="add del">
          <ac:chgData name="Matias Vázquez Piñón" userId="e82d7a76-e5c2-4749-baff-1bb8c1dfc0d7" providerId="ADAL" clId="{FC50E581-9A3F-A24F-9546-F40EB98BED79}" dt="2022-08-23T17:56:52.838" v="122"/>
          <ac:inkMkLst>
            <pc:docMk/>
            <pc:sldMk cId="3451113877" sldId="296"/>
            <ac:inkMk id="106" creationId="{2304E679-89DD-D81A-A983-9DDEA2736FDC}"/>
          </ac:inkMkLst>
        </pc:inkChg>
        <pc:inkChg chg="add del reco">
          <ac:chgData name="Matias Vázquez Piñón" userId="e82d7a76-e5c2-4749-baff-1bb8c1dfc0d7" providerId="ADAL" clId="{FC50E581-9A3F-A24F-9546-F40EB98BED79}" dt="2022-08-23T17:56:56.225" v="123"/>
          <ac:inkMkLst>
            <pc:docMk/>
            <pc:sldMk cId="3451113877" sldId="296"/>
            <ac:inkMk id="107" creationId="{2FDDD83A-A03C-82F2-3BD1-15599A7FA9CA}"/>
          </ac:inkMkLst>
        </pc:inkChg>
        <pc:inkChg chg="add del">
          <ac:chgData name="Matias Vázquez Piñón" userId="e82d7a76-e5c2-4749-baff-1bb8c1dfc0d7" providerId="ADAL" clId="{FC50E581-9A3F-A24F-9546-F40EB98BED79}" dt="2022-08-23T17:57:01.560" v="128"/>
          <ac:inkMkLst>
            <pc:docMk/>
            <pc:sldMk cId="3451113877" sldId="296"/>
            <ac:inkMk id="108" creationId="{ABC9EAA9-C199-1A72-6E73-729926F63396}"/>
          </ac:inkMkLst>
        </pc:inkChg>
        <pc:inkChg chg="add del">
          <ac:chgData name="Matias Vázquez Piñón" userId="e82d7a76-e5c2-4749-baff-1bb8c1dfc0d7" providerId="ADAL" clId="{FC50E581-9A3F-A24F-9546-F40EB98BED79}" dt="2022-08-23T17:57:01.560" v="128"/>
          <ac:inkMkLst>
            <pc:docMk/>
            <pc:sldMk cId="3451113877" sldId="296"/>
            <ac:inkMk id="109" creationId="{19ABEDF8-DFB4-0B45-4FA8-F9DAD153B381}"/>
          </ac:inkMkLst>
        </pc:inkChg>
        <pc:inkChg chg="add del">
          <ac:chgData name="Matias Vázquez Piñón" userId="e82d7a76-e5c2-4749-baff-1bb8c1dfc0d7" providerId="ADAL" clId="{FC50E581-9A3F-A24F-9546-F40EB98BED79}" dt="2022-08-23T17:57:01.560" v="128"/>
          <ac:inkMkLst>
            <pc:docMk/>
            <pc:sldMk cId="3451113877" sldId="296"/>
            <ac:inkMk id="110" creationId="{D2182BD3-FAFB-B285-77DA-D5FE2C9BBD27}"/>
          </ac:inkMkLst>
        </pc:inkChg>
        <pc:inkChg chg="add del">
          <ac:chgData name="Matias Vázquez Piñón" userId="e82d7a76-e5c2-4749-baff-1bb8c1dfc0d7" providerId="ADAL" clId="{FC50E581-9A3F-A24F-9546-F40EB98BED79}" dt="2022-08-23T17:57:01.560" v="128"/>
          <ac:inkMkLst>
            <pc:docMk/>
            <pc:sldMk cId="3451113877" sldId="296"/>
            <ac:inkMk id="111" creationId="{BE0A0276-7EDA-8047-A563-C20B3B36415D}"/>
          </ac:inkMkLst>
        </pc:inkChg>
        <pc:inkChg chg="add del reco">
          <ac:chgData name="Matias Vázquez Piñón" userId="e82d7a76-e5c2-4749-baff-1bb8c1dfc0d7" providerId="ADAL" clId="{FC50E581-9A3F-A24F-9546-F40EB98BED79}" dt="2022-08-23T17:57:34.927" v="152"/>
          <ac:inkMkLst>
            <pc:docMk/>
            <pc:sldMk cId="3451113877" sldId="296"/>
            <ac:inkMk id="112" creationId="{7898F2FC-4E04-6481-E2EE-4F811387FC4C}"/>
          </ac:inkMkLst>
        </pc:inkChg>
        <pc:inkChg chg="add del">
          <ac:chgData name="Matias Vázquez Piñón" userId="e82d7a76-e5c2-4749-baff-1bb8c1dfc0d7" providerId="ADAL" clId="{FC50E581-9A3F-A24F-9546-F40EB98BED79}" dt="2022-08-23T17:57:05.123" v="131"/>
          <ac:inkMkLst>
            <pc:docMk/>
            <pc:sldMk cId="3451113877" sldId="296"/>
            <ac:inkMk id="113" creationId="{D2E759C9-7A1B-DA80-8678-E35610B3875E}"/>
          </ac:inkMkLst>
        </pc:inkChg>
        <pc:inkChg chg="add del">
          <ac:chgData name="Matias Vázquez Piñón" userId="e82d7a76-e5c2-4749-baff-1bb8c1dfc0d7" providerId="ADAL" clId="{FC50E581-9A3F-A24F-9546-F40EB98BED79}" dt="2022-08-23T17:57:05.123" v="131"/>
          <ac:inkMkLst>
            <pc:docMk/>
            <pc:sldMk cId="3451113877" sldId="296"/>
            <ac:inkMk id="114" creationId="{A4CA6F16-7D7C-2296-836E-41CDA0726E1C}"/>
          </ac:inkMkLst>
        </pc:inkChg>
        <pc:inkChg chg="add del reco">
          <ac:chgData name="Matias Vázquez Piñón" userId="e82d7a76-e5c2-4749-baff-1bb8c1dfc0d7" providerId="ADAL" clId="{FC50E581-9A3F-A24F-9546-F40EB98BED79}" dt="2022-08-23T17:57:34.916" v="149"/>
          <ac:inkMkLst>
            <pc:docMk/>
            <pc:sldMk cId="3451113877" sldId="296"/>
            <ac:inkMk id="115" creationId="{A3FA20C3-980D-F88A-EEE2-F328CCA0EBCF}"/>
          </ac:inkMkLst>
        </pc:inkChg>
        <pc:inkChg chg="add del">
          <ac:chgData name="Matias Vázquez Piñón" userId="e82d7a76-e5c2-4749-baff-1bb8c1dfc0d7" providerId="ADAL" clId="{FC50E581-9A3F-A24F-9546-F40EB98BED79}" dt="2022-08-23T17:57:08.771" v="136"/>
          <ac:inkMkLst>
            <pc:docMk/>
            <pc:sldMk cId="3451113877" sldId="296"/>
            <ac:inkMk id="116" creationId="{6E1050CE-017A-F302-E070-7616A20A316F}"/>
          </ac:inkMkLst>
        </pc:inkChg>
        <pc:inkChg chg="add del">
          <ac:chgData name="Matias Vázquez Piñón" userId="e82d7a76-e5c2-4749-baff-1bb8c1dfc0d7" providerId="ADAL" clId="{FC50E581-9A3F-A24F-9546-F40EB98BED79}" dt="2022-08-23T17:57:08.771" v="136"/>
          <ac:inkMkLst>
            <pc:docMk/>
            <pc:sldMk cId="3451113877" sldId="296"/>
            <ac:inkMk id="117" creationId="{94060E6B-E391-BE84-F582-A25F39BB6402}"/>
          </ac:inkMkLst>
        </pc:inkChg>
        <pc:inkChg chg="add del">
          <ac:chgData name="Matias Vázquez Piñón" userId="e82d7a76-e5c2-4749-baff-1bb8c1dfc0d7" providerId="ADAL" clId="{FC50E581-9A3F-A24F-9546-F40EB98BED79}" dt="2022-08-23T17:57:08.771" v="136"/>
          <ac:inkMkLst>
            <pc:docMk/>
            <pc:sldMk cId="3451113877" sldId="296"/>
            <ac:inkMk id="118" creationId="{539C25AE-7363-3814-7AEF-647AC63AD04A}"/>
          </ac:inkMkLst>
        </pc:inkChg>
        <pc:inkChg chg="add del">
          <ac:chgData name="Matias Vázquez Piñón" userId="e82d7a76-e5c2-4749-baff-1bb8c1dfc0d7" providerId="ADAL" clId="{FC50E581-9A3F-A24F-9546-F40EB98BED79}" dt="2022-08-23T17:57:08.771" v="136"/>
          <ac:inkMkLst>
            <pc:docMk/>
            <pc:sldMk cId="3451113877" sldId="296"/>
            <ac:inkMk id="119" creationId="{A3C77BBC-A00A-6013-5651-F7AA996E203C}"/>
          </ac:inkMkLst>
        </pc:inkChg>
        <pc:inkChg chg="add del reco">
          <ac:chgData name="Matias Vázquez Piñón" userId="e82d7a76-e5c2-4749-baff-1bb8c1dfc0d7" providerId="ADAL" clId="{FC50E581-9A3F-A24F-9546-F40EB98BED79}" dt="2022-08-23T17:57:34.924" v="151"/>
          <ac:inkMkLst>
            <pc:docMk/>
            <pc:sldMk cId="3451113877" sldId="296"/>
            <ac:inkMk id="120" creationId="{D14FE3F5-5C36-705D-FE16-E863D385DF02}"/>
          </ac:inkMkLst>
        </pc:inkChg>
        <pc:inkChg chg="add del">
          <ac:chgData name="Matias Vázquez Piñón" userId="e82d7a76-e5c2-4749-baff-1bb8c1dfc0d7" providerId="ADAL" clId="{FC50E581-9A3F-A24F-9546-F40EB98BED79}" dt="2022-08-23T17:57:13.123" v="139"/>
          <ac:inkMkLst>
            <pc:docMk/>
            <pc:sldMk cId="3451113877" sldId="296"/>
            <ac:inkMk id="121" creationId="{7B19FEE5-1340-319E-0A3D-7BFF44CA55D8}"/>
          </ac:inkMkLst>
        </pc:inkChg>
        <pc:inkChg chg="add del">
          <ac:chgData name="Matias Vázquez Piñón" userId="e82d7a76-e5c2-4749-baff-1bb8c1dfc0d7" providerId="ADAL" clId="{FC50E581-9A3F-A24F-9546-F40EB98BED79}" dt="2022-08-23T17:57:13.123" v="139"/>
          <ac:inkMkLst>
            <pc:docMk/>
            <pc:sldMk cId="3451113877" sldId="296"/>
            <ac:inkMk id="122" creationId="{6E3BE685-963A-4D24-B223-DDF029B0363B}"/>
          </ac:inkMkLst>
        </pc:inkChg>
        <pc:inkChg chg="add del reco">
          <ac:chgData name="Matias Vázquez Piñón" userId="e82d7a76-e5c2-4749-baff-1bb8c1dfc0d7" providerId="ADAL" clId="{FC50E581-9A3F-A24F-9546-F40EB98BED79}" dt="2022-08-23T17:57:34.920" v="150"/>
          <ac:inkMkLst>
            <pc:docMk/>
            <pc:sldMk cId="3451113877" sldId="296"/>
            <ac:inkMk id="123" creationId="{3BE1FEA8-2FAF-C991-EAA2-561A4539DE07}"/>
          </ac:inkMkLst>
        </pc:inkChg>
        <pc:inkChg chg="add del">
          <ac:chgData name="Matias Vázquez Piñón" userId="e82d7a76-e5c2-4749-baff-1bb8c1dfc0d7" providerId="ADAL" clId="{FC50E581-9A3F-A24F-9546-F40EB98BED79}" dt="2022-08-23T17:57:25.781" v="144"/>
          <ac:inkMkLst>
            <pc:docMk/>
            <pc:sldMk cId="3451113877" sldId="296"/>
            <ac:inkMk id="124" creationId="{45BE6B42-095F-50DE-179C-B365B43992D8}"/>
          </ac:inkMkLst>
        </pc:inkChg>
        <pc:inkChg chg="add del">
          <ac:chgData name="Matias Vázquez Piñón" userId="e82d7a76-e5c2-4749-baff-1bb8c1dfc0d7" providerId="ADAL" clId="{FC50E581-9A3F-A24F-9546-F40EB98BED79}" dt="2022-08-23T17:57:24.240" v="143"/>
          <ac:inkMkLst>
            <pc:docMk/>
            <pc:sldMk cId="3451113877" sldId="296"/>
            <ac:inkMk id="125" creationId="{62070B1F-EC7C-D6E6-1F87-E2EC87DD34ED}"/>
          </ac:inkMkLst>
        </pc:inkChg>
        <pc:inkChg chg="add del">
          <ac:chgData name="Matias Vázquez Piñón" userId="e82d7a76-e5c2-4749-baff-1bb8c1dfc0d7" providerId="ADAL" clId="{FC50E581-9A3F-A24F-9546-F40EB98BED79}" dt="2022-08-23T17:57:24.240" v="143"/>
          <ac:inkMkLst>
            <pc:docMk/>
            <pc:sldMk cId="3451113877" sldId="296"/>
            <ac:inkMk id="126" creationId="{401920C1-CECA-DB65-A8F7-A1BF0578AAB6}"/>
          </ac:inkMkLst>
        </pc:inkChg>
        <pc:inkChg chg="add del reco">
          <ac:chgData name="Matias Vázquez Piñón" userId="e82d7a76-e5c2-4749-baff-1bb8c1dfc0d7" providerId="ADAL" clId="{FC50E581-9A3F-A24F-9546-F40EB98BED79}" dt="2022-08-23T17:57:34.929" v="153"/>
          <ac:inkMkLst>
            <pc:docMk/>
            <pc:sldMk cId="3451113877" sldId="296"/>
            <ac:inkMk id="127" creationId="{44D4FF6D-7240-14D2-1B1B-337962686DB2}"/>
          </ac:inkMkLst>
        </pc:inkChg>
        <pc:inkChg chg="add del">
          <ac:chgData name="Matias Vázquez Piñón" userId="e82d7a76-e5c2-4749-baff-1bb8c1dfc0d7" providerId="ADAL" clId="{FC50E581-9A3F-A24F-9546-F40EB98BED79}" dt="2022-08-23T17:57:29.089" v="147"/>
          <ac:inkMkLst>
            <pc:docMk/>
            <pc:sldMk cId="3451113877" sldId="296"/>
            <ac:inkMk id="128" creationId="{BCE877E8-327D-9A93-1A37-233AD1CA48C3}"/>
          </ac:inkMkLst>
        </pc:inkChg>
        <pc:inkChg chg="add del">
          <ac:chgData name="Matias Vázquez Piñón" userId="e82d7a76-e5c2-4749-baff-1bb8c1dfc0d7" providerId="ADAL" clId="{FC50E581-9A3F-A24F-9546-F40EB98BED79}" dt="2022-08-23T17:57:29.089" v="147"/>
          <ac:inkMkLst>
            <pc:docMk/>
            <pc:sldMk cId="3451113877" sldId="296"/>
            <ac:inkMk id="129" creationId="{94F634A2-7E6F-6DD9-3985-7958AD71C2F6}"/>
          </ac:inkMkLst>
        </pc:inkChg>
        <pc:inkChg chg="add del reco">
          <ac:chgData name="Matias Vázquez Piñón" userId="e82d7a76-e5c2-4749-baff-1bb8c1dfc0d7" providerId="ADAL" clId="{FC50E581-9A3F-A24F-9546-F40EB98BED79}" dt="2022-08-23T17:57:34.911" v="148"/>
          <ac:inkMkLst>
            <pc:docMk/>
            <pc:sldMk cId="3451113877" sldId="296"/>
            <ac:inkMk id="130" creationId="{164DFF6B-6505-7E29-C9C1-4980EC3072C0}"/>
          </ac:inkMkLst>
        </pc:inkChg>
        <pc:inkChg chg="add del">
          <ac:chgData name="Matias Vázquez Piñón" userId="e82d7a76-e5c2-4749-baff-1bb8c1dfc0d7" providerId="ADAL" clId="{FC50E581-9A3F-A24F-9546-F40EB98BED79}" dt="2022-08-23T17:57:42.504" v="162"/>
          <ac:inkMkLst>
            <pc:docMk/>
            <pc:sldMk cId="3451113877" sldId="296"/>
            <ac:inkMk id="131" creationId="{73289F0B-FCB0-DD45-9959-831717E326C0}"/>
          </ac:inkMkLst>
        </pc:inkChg>
        <pc:inkChg chg="add del">
          <ac:chgData name="Matias Vázquez Piñón" userId="e82d7a76-e5c2-4749-baff-1bb8c1dfc0d7" providerId="ADAL" clId="{FC50E581-9A3F-A24F-9546-F40EB98BED79}" dt="2022-08-23T17:57:42.504" v="162"/>
          <ac:inkMkLst>
            <pc:docMk/>
            <pc:sldMk cId="3451113877" sldId="296"/>
            <ac:inkMk id="132" creationId="{3CDDB5DE-6E93-D2E0-743F-71A0D893C583}"/>
          </ac:inkMkLst>
        </pc:inkChg>
        <pc:inkChg chg="add del">
          <ac:chgData name="Matias Vázquez Piñón" userId="e82d7a76-e5c2-4749-baff-1bb8c1dfc0d7" providerId="ADAL" clId="{FC50E581-9A3F-A24F-9546-F40EB98BED79}" dt="2022-08-23T17:57:42.504" v="162"/>
          <ac:inkMkLst>
            <pc:docMk/>
            <pc:sldMk cId="3451113877" sldId="296"/>
            <ac:inkMk id="133" creationId="{682A15F0-8204-75E2-3603-5C84A6ED3CA4}"/>
          </ac:inkMkLst>
        </pc:inkChg>
        <pc:inkChg chg="add del">
          <ac:chgData name="Matias Vázquez Piñón" userId="e82d7a76-e5c2-4749-baff-1bb8c1dfc0d7" providerId="ADAL" clId="{FC50E581-9A3F-A24F-9546-F40EB98BED79}" dt="2022-08-23T17:57:42.504" v="162"/>
          <ac:inkMkLst>
            <pc:docMk/>
            <pc:sldMk cId="3451113877" sldId="296"/>
            <ac:inkMk id="134" creationId="{E1002747-08F8-6310-5DF2-5C97E1DC35F9}"/>
          </ac:inkMkLst>
        </pc:inkChg>
        <pc:inkChg chg="add del">
          <ac:chgData name="Matias Vázquez Piñón" userId="e82d7a76-e5c2-4749-baff-1bb8c1dfc0d7" providerId="ADAL" clId="{FC50E581-9A3F-A24F-9546-F40EB98BED79}" dt="2022-08-23T17:57:42.504" v="162"/>
          <ac:inkMkLst>
            <pc:docMk/>
            <pc:sldMk cId="3451113877" sldId="296"/>
            <ac:inkMk id="135" creationId="{982CAB00-7065-1D23-AB71-AC1D949F3F4B}"/>
          </ac:inkMkLst>
        </pc:inkChg>
        <pc:inkChg chg="add del">
          <ac:chgData name="Matias Vázquez Piñón" userId="e82d7a76-e5c2-4749-baff-1bb8c1dfc0d7" providerId="ADAL" clId="{FC50E581-9A3F-A24F-9546-F40EB98BED79}" dt="2022-08-23T17:57:42.504" v="162"/>
          <ac:inkMkLst>
            <pc:docMk/>
            <pc:sldMk cId="3451113877" sldId="296"/>
            <ac:inkMk id="136" creationId="{2FCEF3EC-267F-B2ED-0AC7-AB57295060BB}"/>
          </ac:inkMkLst>
        </pc:inkChg>
        <pc:inkChg chg="add del">
          <ac:chgData name="Matias Vázquez Piñón" userId="e82d7a76-e5c2-4749-baff-1bb8c1dfc0d7" providerId="ADAL" clId="{FC50E581-9A3F-A24F-9546-F40EB98BED79}" dt="2022-08-23T17:57:42.504" v="162"/>
          <ac:inkMkLst>
            <pc:docMk/>
            <pc:sldMk cId="3451113877" sldId="296"/>
            <ac:inkMk id="137" creationId="{5F46BE86-9DD2-5C32-C3A5-CB4EE57F6983}"/>
          </ac:inkMkLst>
        </pc:inkChg>
        <pc:inkChg chg="add del">
          <ac:chgData name="Matias Vázquez Piñón" userId="e82d7a76-e5c2-4749-baff-1bb8c1dfc0d7" providerId="ADAL" clId="{FC50E581-9A3F-A24F-9546-F40EB98BED79}" dt="2022-08-23T17:57:42.504" v="162"/>
          <ac:inkMkLst>
            <pc:docMk/>
            <pc:sldMk cId="3451113877" sldId="296"/>
            <ac:inkMk id="138" creationId="{6EB0EF24-75C5-3A06-817D-34ABD4DF5226}"/>
          </ac:inkMkLst>
        </pc:inkChg>
        <pc:inkChg chg="add del reco">
          <ac:chgData name="Matias Vázquez Piñón" userId="e82d7a76-e5c2-4749-baff-1bb8c1dfc0d7" providerId="ADAL" clId="{FC50E581-9A3F-A24F-9546-F40EB98BED79}" dt="2022-08-23T17:57:47.167" v="163"/>
          <ac:inkMkLst>
            <pc:docMk/>
            <pc:sldMk cId="3451113877" sldId="296"/>
            <ac:inkMk id="139" creationId="{58979D12-533D-6310-5110-C6091041BF73}"/>
          </ac:inkMkLst>
        </pc:inkChg>
        <pc:inkChg chg="add del">
          <ac:chgData name="Matias Vázquez Piñón" userId="e82d7a76-e5c2-4749-baff-1bb8c1dfc0d7" providerId="ADAL" clId="{FC50E581-9A3F-A24F-9546-F40EB98BED79}" dt="2022-08-23T17:58:01.530" v="170"/>
          <ac:inkMkLst>
            <pc:docMk/>
            <pc:sldMk cId="3451113877" sldId="296"/>
            <ac:inkMk id="140" creationId="{0513C3FB-ACAE-9DEC-46BC-A01058A7D299}"/>
          </ac:inkMkLst>
        </pc:inkChg>
        <pc:inkChg chg="add del">
          <ac:chgData name="Matias Vázquez Piñón" userId="e82d7a76-e5c2-4749-baff-1bb8c1dfc0d7" providerId="ADAL" clId="{FC50E581-9A3F-A24F-9546-F40EB98BED79}" dt="2022-08-23T17:58:01.530" v="170"/>
          <ac:inkMkLst>
            <pc:docMk/>
            <pc:sldMk cId="3451113877" sldId="296"/>
            <ac:inkMk id="141" creationId="{0271AF18-5754-2F83-1C7E-0768C3E26524}"/>
          </ac:inkMkLst>
        </pc:inkChg>
        <pc:inkChg chg="add del">
          <ac:chgData name="Matias Vázquez Piñón" userId="e82d7a76-e5c2-4749-baff-1bb8c1dfc0d7" providerId="ADAL" clId="{FC50E581-9A3F-A24F-9546-F40EB98BED79}" dt="2022-08-23T17:58:01.530" v="170"/>
          <ac:inkMkLst>
            <pc:docMk/>
            <pc:sldMk cId="3451113877" sldId="296"/>
            <ac:inkMk id="142" creationId="{7F4FB9F8-6BCA-462B-B23E-6178E388BA8B}"/>
          </ac:inkMkLst>
        </pc:inkChg>
        <pc:inkChg chg="add del">
          <ac:chgData name="Matias Vázquez Piñón" userId="e82d7a76-e5c2-4749-baff-1bb8c1dfc0d7" providerId="ADAL" clId="{FC50E581-9A3F-A24F-9546-F40EB98BED79}" dt="2022-08-23T17:58:01.530" v="170"/>
          <ac:inkMkLst>
            <pc:docMk/>
            <pc:sldMk cId="3451113877" sldId="296"/>
            <ac:inkMk id="143" creationId="{376340C5-C672-16CF-B8CA-850A565C9CF9}"/>
          </ac:inkMkLst>
        </pc:inkChg>
        <pc:inkChg chg="add del">
          <ac:chgData name="Matias Vázquez Piñón" userId="e82d7a76-e5c2-4749-baff-1bb8c1dfc0d7" providerId="ADAL" clId="{FC50E581-9A3F-A24F-9546-F40EB98BED79}" dt="2022-08-23T17:58:01.530" v="170"/>
          <ac:inkMkLst>
            <pc:docMk/>
            <pc:sldMk cId="3451113877" sldId="296"/>
            <ac:inkMk id="144" creationId="{83DD23D1-505C-91F5-2C83-09C181715250}"/>
          </ac:inkMkLst>
        </pc:inkChg>
        <pc:inkChg chg="add del">
          <ac:chgData name="Matias Vázquez Piñón" userId="e82d7a76-e5c2-4749-baff-1bb8c1dfc0d7" providerId="ADAL" clId="{FC50E581-9A3F-A24F-9546-F40EB98BED79}" dt="2022-08-23T17:58:01.530" v="170"/>
          <ac:inkMkLst>
            <pc:docMk/>
            <pc:sldMk cId="3451113877" sldId="296"/>
            <ac:inkMk id="145" creationId="{0FE589C5-C3E7-7085-4A9F-DCAA1C69D3C8}"/>
          </ac:inkMkLst>
        </pc:inkChg>
        <pc:inkChg chg="add del reco">
          <ac:chgData name="Matias Vázquez Piñón" userId="e82d7a76-e5c2-4749-baff-1bb8c1dfc0d7" providerId="ADAL" clId="{FC50E581-9A3F-A24F-9546-F40EB98BED79}" dt="2022-08-23T17:58:03.014" v="171"/>
          <ac:inkMkLst>
            <pc:docMk/>
            <pc:sldMk cId="3451113877" sldId="296"/>
            <ac:inkMk id="146" creationId="{862BB866-4248-9937-F4E7-0CBAF6CC1714}"/>
          </ac:inkMkLst>
        </pc:inkChg>
        <pc:inkChg chg="add del">
          <ac:chgData name="Matias Vázquez Piñón" userId="e82d7a76-e5c2-4749-baff-1bb8c1dfc0d7" providerId="ADAL" clId="{FC50E581-9A3F-A24F-9546-F40EB98BED79}" dt="2022-08-23T17:58:10.748" v="180"/>
          <ac:inkMkLst>
            <pc:docMk/>
            <pc:sldMk cId="3451113877" sldId="296"/>
            <ac:inkMk id="147" creationId="{BDBC6B10-7D5C-E7EB-6FE8-258740107A31}"/>
          </ac:inkMkLst>
        </pc:inkChg>
        <pc:inkChg chg="add del">
          <ac:chgData name="Matias Vázquez Piñón" userId="e82d7a76-e5c2-4749-baff-1bb8c1dfc0d7" providerId="ADAL" clId="{FC50E581-9A3F-A24F-9546-F40EB98BED79}" dt="2022-08-23T17:58:10.748" v="180"/>
          <ac:inkMkLst>
            <pc:docMk/>
            <pc:sldMk cId="3451113877" sldId="296"/>
            <ac:inkMk id="148" creationId="{87A894B3-1051-C0BD-6D9E-7C1991115C6A}"/>
          </ac:inkMkLst>
        </pc:inkChg>
        <pc:inkChg chg="add del">
          <ac:chgData name="Matias Vázquez Piñón" userId="e82d7a76-e5c2-4749-baff-1bb8c1dfc0d7" providerId="ADAL" clId="{FC50E581-9A3F-A24F-9546-F40EB98BED79}" dt="2022-08-23T17:58:10.748" v="180"/>
          <ac:inkMkLst>
            <pc:docMk/>
            <pc:sldMk cId="3451113877" sldId="296"/>
            <ac:inkMk id="149" creationId="{C6FEC217-9032-97FA-4084-A1BC043114AB}"/>
          </ac:inkMkLst>
        </pc:inkChg>
        <pc:inkChg chg="add del">
          <ac:chgData name="Matias Vázquez Piñón" userId="e82d7a76-e5c2-4749-baff-1bb8c1dfc0d7" providerId="ADAL" clId="{FC50E581-9A3F-A24F-9546-F40EB98BED79}" dt="2022-08-23T17:58:10.748" v="180"/>
          <ac:inkMkLst>
            <pc:docMk/>
            <pc:sldMk cId="3451113877" sldId="296"/>
            <ac:inkMk id="150" creationId="{F3EACEA0-0D46-6CAA-8565-E3F2647B79B8}"/>
          </ac:inkMkLst>
        </pc:inkChg>
        <pc:inkChg chg="add del">
          <ac:chgData name="Matias Vázquez Piñón" userId="e82d7a76-e5c2-4749-baff-1bb8c1dfc0d7" providerId="ADAL" clId="{FC50E581-9A3F-A24F-9546-F40EB98BED79}" dt="2022-08-23T17:58:10.748" v="180"/>
          <ac:inkMkLst>
            <pc:docMk/>
            <pc:sldMk cId="3451113877" sldId="296"/>
            <ac:inkMk id="151" creationId="{4ADE8E5E-0AC6-07C5-CEFA-C774E333CFCD}"/>
          </ac:inkMkLst>
        </pc:inkChg>
        <pc:inkChg chg="add del">
          <ac:chgData name="Matias Vázquez Piñón" userId="e82d7a76-e5c2-4749-baff-1bb8c1dfc0d7" providerId="ADAL" clId="{FC50E581-9A3F-A24F-9546-F40EB98BED79}" dt="2022-08-23T17:58:10.748" v="180"/>
          <ac:inkMkLst>
            <pc:docMk/>
            <pc:sldMk cId="3451113877" sldId="296"/>
            <ac:inkMk id="152" creationId="{C1D49196-78C1-C4DE-AFA9-5B0581F0E3A5}"/>
          </ac:inkMkLst>
        </pc:inkChg>
        <pc:inkChg chg="add del">
          <ac:chgData name="Matias Vázquez Piñón" userId="e82d7a76-e5c2-4749-baff-1bb8c1dfc0d7" providerId="ADAL" clId="{FC50E581-9A3F-A24F-9546-F40EB98BED79}" dt="2022-08-23T17:58:10.748" v="180"/>
          <ac:inkMkLst>
            <pc:docMk/>
            <pc:sldMk cId="3451113877" sldId="296"/>
            <ac:inkMk id="153" creationId="{8F6F00FC-0E48-F9FC-F975-6079DD4B8AF2}"/>
          </ac:inkMkLst>
        </pc:inkChg>
        <pc:inkChg chg="add del">
          <ac:chgData name="Matias Vázquez Piñón" userId="e82d7a76-e5c2-4749-baff-1bb8c1dfc0d7" providerId="ADAL" clId="{FC50E581-9A3F-A24F-9546-F40EB98BED79}" dt="2022-08-23T17:58:10.748" v="180"/>
          <ac:inkMkLst>
            <pc:docMk/>
            <pc:sldMk cId="3451113877" sldId="296"/>
            <ac:inkMk id="154" creationId="{CEEF30C9-7A85-7E57-3E45-F4DF30078ACA}"/>
          </ac:inkMkLst>
        </pc:inkChg>
        <pc:inkChg chg="add del reco">
          <ac:chgData name="Matias Vázquez Piñón" userId="e82d7a76-e5c2-4749-baff-1bb8c1dfc0d7" providerId="ADAL" clId="{FC50E581-9A3F-A24F-9546-F40EB98BED79}" dt="2022-08-23T17:58:39.562" v="201"/>
          <ac:inkMkLst>
            <pc:docMk/>
            <pc:sldMk cId="3451113877" sldId="296"/>
            <ac:inkMk id="155" creationId="{CED563A3-2270-14F9-74FE-5378AFD03A50}"/>
          </ac:inkMkLst>
        </pc:inkChg>
        <pc:inkChg chg="add del">
          <ac:chgData name="Matias Vázquez Piñón" userId="e82d7a76-e5c2-4749-baff-1bb8c1dfc0d7" providerId="ADAL" clId="{FC50E581-9A3F-A24F-9546-F40EB98BED79}" dt="2022-08-23T17:58:16.485" v="183"/>
          <ac:inkMkLst>
            <pc:docMk/>
            <pc:sldMk cId="3451113877" sldId="296"/>
            <ac:inkMk id="156" creationId="{2EDBE1DF-EEDF-1096-CB4D-821913EC92B1}"/>
          </ac:inkMkLst>
        </pc:inkChg>
        <pc:inkChg chg="add del">
          <ac:chgData name="Matias Vázquez Piñón" userId="e82d7a76-e5c2-4749-baff-1bb8c1dfc0d7" providerId="ADAL" clId="{FC50E581-9A3F-A24F-9546-F40EB98BED79}" dt="2022-08-23T17:58:16.485" v="183"/>
          <ac:inkMkLst>
            <pc:docMk/>
            <pc:sldMk cId="3451113877" sldId="296"/>
            <ac:inkMk id="157" creationId="{BDCB15CE-5E2C-405B-8DCE-11F1D348A9F3}"/>
          </ac:inkMkLst>
        </pc:inkChg>
        <pc:inkChg chg="add del reco">
          <ac:chgData name="Matias Vázquez Piñón" userId="e82d7a76-e5c2-4749-baff-1bb8c1dfc0d7" providerId="ADAL" clId="{FC50E581-9A3F-A24F-9546-F40EB98BED79}" dt="2022-08-23T17:58:39.558" v="200"/>
          <ac:inkMkLst>
            <pc:docMk/>
            <pc:sldMk cId="3451113877" sldId="296"/>
            <ac:inkMk id="158" creationId="{D79F0AE6-F8EE-95A5-F8C9-7118F7C2925F}"/>
          </ac:inkMkLst>
        </pc:inkChg>
        <pc:inkChg chg="add del">
          <ac:chgData name="Matias Vázquez Piñón" userId="e82d7a76-e5c2-4749-baff-1bb8c1dfc0d7" providerId="ADAL" clId="{FC50E581-9A3F-A24F-9546-F40EB98BED79}" dt="2022-08-23T17:58:20.113" v="187"/>
          <ac:inkMkLst>
            <pc:docMk/>
            <pc:sldMk cId="3451113877" sldId="296"/>
            <ac:inkMk id="159" creationId="{C48CCD2E-A909-3D02-AAB8-A4E7190D87E6}"/>
          </ac:inkMkLst>
        </pc:inkChg>
        <pc:inkChg chg="add del">
          <ac:chgData name="Matias Vázquez Piñón" userId="e82d7a76-e5c2-4749-baff-1bb8c1dfc0d7" providerId="ADAL" clId="{FC50E581-9A3F-A24F-9546-F40EB98BED79}" dt="2022-08-23T17:58:20.113" v="187"/>
          <ac:inkMkLst>
            <pc:docMk/>
            <pc:sldMk cId="3451113877" sldId="296"/>
            <ac:inkMk id="160" creationId="{695EFE30-5A0A-CC9A-7577-2B80EF4A697E}"/>
          </ac:inkMkLst>
        </pc:inkChg>
        <pc:inkChg chg="add del">
          <ac:chgData name="Matias Vázquez Piñón" userId="e82d7a76-e5c2-4749-baff-1bb8c1dfc0d7" providerId="ADAL" clId="{FC50E581-9A3F-A24F-9546-F40EB98BED79}" dt="2022-08-23T17:58:20.113" v="187"/>
          <ac:inkMkLst>
            <pc:docMk/>
            <pc:sldMk cId="3451113877" sldId="296"/>
            <ac:inkMk id="161" creationId="{12765936-1A04-DD4B-92A4-588659E995EF}"/>
          </ac:inkMkLst>
        </pc:inkChg>
        <pc:inkChg chg="add del reco">
          <ac:chgData name="Matias Vázquez Piñón" userId="e82d7a76-e5c2-4749-baff-1bb8c1dfc0d7" providerId="ADAL" clId="{FC50E581-9A3F-A24F-9546-F40EB98BED79}" dt="2022-08-23T17:58:39.574" v="206"/>
          <ac:inkMkLst>
            <pc:docMk/>
            <pc:sldMk cId="3451113877" sldId="296"/>
            <ac:inkMk id="162" creationId="{844B20BE-4B1F-05BF-CEDC-8445CB5436E0}"/>
          </ac:inkMkLst>
        </pc:inkChg>
        <pc:inkChg chg="add del">
          <ac:chgData name="Matias Vázquez Piñón" userId="e82d7a76-e5c2-4749-baff-1bb8c1dfc0d7" providerId="ADAL" clId="{FC50E581-9A3F-A24F-9546-F40EB98BED79}" dt="2022-08-23T17:58:25.299" v="192"/>
          <ac:inkMkLst>
            <pc:docMk/>
            <pc:sldMk cId="3451113877" sldId="296"/>
            <ac:inkMk id="163" creationId="{A84532A1-A6B4-6898-C1AB-1E16BBA5D259}"/>
          </ac:inkMkLst>
        </pc:inkChg>
        <pc:inkChg chg="add del">
          <ac:chgData name="Matias Vázquez Piñón" userId="e82d7a76-e5c2-4749-baff-1bb8c1dfc0d7" providerId="ADAL" clId="{FC50E581-9A3F-A24F-9546-F40EB98BED79}" dt="2022-08-23T17:58:25.299" v="192"/>
          <ac:inkMkLst>
            <pc:docMk/>
            <pc:sldMk cId="3451113877" sldId="296"/>
            <ac:inkMk id="164" creationId="{2D639CB9-AB11-AFFE-A743-F97526BB34E5}"/>
          </ac:inkMkLst>
        </pc:inkChg>
        <pc:inkChg chg="add del">
          <ac:chgData name="Matias Vázquez Piñón" userId="e82d7a76-e5c2-4749-baff-1bb8c1dfc0d7" providerId="ADAL" clId="{FC50E581-9A3F-A24F-9546-F40EB98BED79}" dt="2022-08-23T17:58:25.299" v="192"/>
          <ac:inkMkLst>
            <pc:docMk/>
            <pc:sldMk cId="3451113877" sldId="296"/>
            <ac:inkMk id="165" creationId="{11D87D5F-1BFD-5744-7A1D-68F058FF3CCA}"/>
          </ac:inkMkLst>
        </pc:inkChg>
        <pc:inkChg chg="add del">
          <ac:chgData name="Matias Vázquez Piñón" userId="e82d7a76-e5c2-4749-baff-1bb8c1dfc0d7" providerId="ADAL" clId="{FC50E581-9A3F-A24F-9546-F40EB98BED79}" dt="2022-08-23T17:58:25.299" v="192"/>
          <ac:inkMkLst>
            <pc:docMk/>
            <pc:sldMk cId="3451113877" sldId="296"/>
            <ac:inkMk id="166" creationId="{B4628154-7A37-3C94-2EF2-4CBB451FA1F4}"/>
          </ac:inkMkLst>
        </pc:inkChg>
        <pc:inkChg chg="add del reco">
          <ac:chgData name="Matias Vázquez Piñón" userId="e82d7a76-e5c2-4749-baff-1bb8c1dfc0d7" providerId="ADAL" clId="{FC50E581-9A3F-A24F-9546-F40EB98BED79}" dt="2022-08-23T17:58:39.567" v="203"/>
          <ac:inkMkLst>
            <pc:docMk/>
            <pc:sldMk cId="3451113877" sldId="296"/>
            <ac:inkMk id="167" creationId="{CDD65500-7553-9470-3358-344CB49FE772}"/>
          </ac:inkMkLst>
        </pc:inkChg>
        <pc:inkChg chg="add del">
          <ac:chgData name="Matias Vázquez Piñón" userId="e82d7a76-e5c2-4749-baff-1bb8c1dfc0d7" providerId="ADAL" clId="{FC50E581-9A3F-A24F-9546-F40EB98BED79}" dt="2022-08-23T17:58:27.804" v="195"/>
          <ac:inkMkLst>
            <pc:docMk/>
            <pc:sldMk cId="3451113877" sldId="296"/>
            <ac:inkMk id="168" creationId="{06E2CFFF-E11E-9278-A084-0D23244FAB5D}"/>
          </ac:inkMkLst>
        </pc:inkChg>
        <pc:inkChg chg="add del">
          <ac:chgData name="Matias Vázquez Piñón" userId="e82d7a76-e5c2-4749-baff-1bb8c1dfc0d7" providerId="ADAL" clId="{FC50E581-9A3F-A24F-9546-F40EB98BED79}" dt="2022-08-23T17:58:27.804" v="195"/>
          <ac:inkMkLst>
            <pc:docMk/>
            <pc:sldMk cId="3451113877" sldId="296"/>
            <ac:inkMk id="169" creationId="{68CE14AB-9718-1743-F944-4B4498AE59E4}"/>
          </ac:inkMkLst>
        </pc:inkChg>
        <pc:inkChg chg="add del reco">
          <ac:chgData name="Matias Vázquez Piñón" userId="e82d7a76-e5c2-4749-baff-1bb8c1dfc0d7" providerId="ADAL" clId="{FC50E581-9A3F-A24F-9546-F40EB98BED79}" dt="2022-08-23T17:58:39.572" v="205"/>
          <ac:inkMkLst>
            <pc:docMk/>
            <pc:sldMk cId="3451113877" sldId="296"/>
            <ac:inkMk id="170" creationId="{CBA0771B-1027-BD81-797E-24B1AD572A1F}"/>
          </ac:inkMkLst>
        </pc:inkChg>
        <pc:inkChg chg="add del">
          <ac:chgData name="Matias Vázquez Piñón" userId="e82d7a76-e5c2-4749-baff-1bb8c1dfc0d7" providerId="ADAL" clId="{FC50E581-9A3F-A24F-9546-F40EB98BED79}" dt="2022-08-23T17:58:30.052" v="198"/>
          <ac:inkMkLst>
            <pc:docMk/>
            <pc:sldMk cId="3451113877" sldId="296"/>
            <ac:inkMk id="171" creationId="{B80A6103-75AB-DAFF-3AFD-AD3AFEF52A8B}"/>
          </ac:inkMkLst>
        </pc:inkChg>
        <pc:inkChg chg="add del">
          <ac:chgData name="Matias Vázquez Piñón" userId="e82d7a76-e5c2-4749-baff-1bb8c1dfc0d7" providerId="ADAL" clId="{FC50E581-9A3F-A24F-9546-F40EB98BED79}" dt="2022-08-23T17:58:30.052" v="198"/>
          <ac:inkMkLst>
            <pc:docMk/>
            <pc:sldMk cId="3451113877" sldId="296"/>
            <ac:inkMk id="172" creationId="{69A6DCC3-1445-3859-7E34-A9CA77A4EA55}"/>
          </ac:inkMkLst>
        </pc:inkChg>
        <pc:inkChg chg="add del reco">
          <ac:chgData name="Matias Vázquez Piñón" userId="e82d7a76-e5c2-4749-baff-1bb8c1dfc0d7" providerId="ADAL" clId="{FC50E581-9A3F-A24F-9546-F40EB98BED79}" dt="2022-08-23T17:58:39.569" v="204"/>
          <ac:inkMkLst>
            <pc:docMk/>
            <pc:sldMk cId="3451113877" sldId="296"/>
            <ac:inkMk id="173" creationId="{03C74396-54DF-13FD-CA7A-A240495758A4}"/>
          </ac:inkMkLst>
        </pc:inkChg>
        <pc:inkChg chg="add del">
          <ac:chgData name="Matias Vázquez Piñón" userId="e82d7a76-e5c2-4749-baff-1bb8c1dfc0d7" providerId="ADAL" clId="{FC50E581-9A3F-A24F-9546-F40EB98BED79}" dt="2022-08-23T17:58:39.564" v="202"/>
          <ac:inkMkLst>
            <pc:docMk/>
            <pc:sldMk cId="3451113877" sldId="296"/>
            <ac:inkMk id="174" creationId="{4FAEBE9D-0201-7DFA-7B1E-988E4DA2FED8}"/>
          </ac:inkMkLst>
        </pc:inkChg>
        <pc:inkChg chg="add del">
          <ac:chgData name="Matias Vázquez Piñón" userId="e82d7a76-e5c2-4749-baff-1bb8c1dfc0d7" providerId="ADAL" clId="{FC50E581-9A3F-A24F-9546-F40EB98BED79}" dt="2022-08-23T17:58:59.639" v="214"/>
          <ac:inkMkLst>
            <pc:docMk/>
            <pc:sldMk cId="3451113877" sldId="296"/>
            <ac:inkMk id="175" creationId="{9FED0E4A-1B67-CA85-5BFD-0080AFBBC488}"/>
          </ac:inkMkLst>
        </pc:inkChg>
        <pc:inkChg chg="add del">
          <ac:chgData name="Matias Vázquez Piñón" userId="e82d7a76-e5c2-4749-baff-1bb8c1dfc0d7" providerId="ADAL" clId="{FC50E581-9A3F-A24F-9546-F40EB98BED79}" dt="2022-08-23T17:58:59.639" v="214"/>
          <ac:inkMkLst>
            <pc:docMk/>
            <pc:sldMk cId="3451113877" sldId="296"/>
            <ac:inkMk id="176" creationId="{C8F664AB-FD73-0AA2-8B07-483EA3B35B35}"/>
          </ac:inkMkLst>
        </pc:inkChg>
        <pc:inkChg chg="add del">
          <ac:chgData name="Matias Vázquez Piñón" userId="e82d7a76-e5c2-4749-baff-1bb8c1dfc0d7" providerId="ADAL" clId="{FC50E581-9A3F-A24F-9546-F40EB98BED79}" dt="2022-08-23T17:58:59.639" v="214"/>
          <ac:inkMkLst>
            <pc:docMk/>
            <pc:sldMk cId="3451113877" sldId="296"/>
            <ac:inkMk id="177" creationId="{BE445976-A4D1-61E1-83AB-931FECE6002C}"/>
          </ac:inkMkLst>
        </pc:inkChg>
        <pc:inkChg chg="add del">
          <ac:chgData name="Matias Vázquez Piñón" userId="e82d7a76-e5c2-4749-baff-1bb8c1dfc0d7" providerId="ADAL" clId="{FC50E581-9A3F-A24F-9546-F40EB98BED79}" dt="2022-08-23T17:58:59.639" v="214"/>
          <ac:inkMkLst>
            <pc:docMk/>
            <pc:sldMk cId="3451113877" sldId="296"/>
            <ac:inkMk id="178" creationId="{54E6EAC4-AD86-4957-65BE-7B19EDFEFD57}"/>
          </ac:inkMkLst>
        </pc:inkChg>
        <pc:inkChg chg="add del">
          <ac:chgData name="Matias Vázquez Piñón" userId="e82d7a76-e5c2-4749-baff-1bb8c1dfc0d7" providerId="ADAL" clId="{FC50E581-9A3F-A24F-9546-F40EB98BED79}" dt="2022-08-23T17:58:59.639" v="214"/>
          <ac:inkMkLst>
            <pc:docMk/>
            <pc:sldMk cId="3451113877" sldId="296"/>
            <ac:inkMk id="179" creationId="{031D32A5-4407-080D-B0DB-CCA59307C986}"/>
          </ac:inkMkLst>
        </pc:inkChg>
        <pc:inkChg chg="add del">
          <ac:chgData name="Matias Vázquez Piñón" userId="e82d7a76-e5c2-4749-baff-1bb8c1dfc0d7" providerId="ADAL" clId="{FC50E581-9A3F-A24F-9546-F40EB98BED79}" dt="2022-08-23T17:58:59.639" v="214"/>
          <ac:inkMkLst>
            <pc:docMk/>
            <pc:sldMk cId="3451113877" sldId="296"/>
            <ac:inkMk id="180" creationId="{02004A61-0281-2977-3805-14706D7F3556}"/>
          </ac:inkMkLst>
        </pc:inkChg>
        <pc:inkChg chg="add del">
          <ac:chgData name="Matias Vázquez Piñón" userId="e82d7a76-e5c2-4749-baff-1bb8c1dfc0d7" providerId="ADAL" clId="{FC50E581-9A3F-A24F-9546-F40EB98BED79}" dt="2022-08-23T17:58:59.639" v="214"/>
          <ac:inkMkLst>
            <pc:docMk/>
            <pc:sldMk cId="3451113877" sldId="296"/>
            <ac:inkMk id="181" creationId="{335B43A5-01D5-380E-87B0-2F3CA3F6DD08}"/>
          </ac:inkMkLst>
        </pc:inkChg>
        <pc:inkChg chg="add del reco">
          <ac:chgData name="Matias Vázquez Piñón" userId="e82d7a76-e5c2-4749-baff-1bb8c1dfc0d7" providerId="ADAL" clId="{FC50E581-9A3F-A24F-9546-F40EB98BED79}" dt="2022-08-23T18:00:10.997" v="256"/>
          <ac:inkMkLst>
            <pc:docMk/>
            <pc:sldMk cId="3451113877" sldId="296"/>
            <ac:inkMk id="182" creationId="{C8ECF790-A39C-E387-4F8E-AD33AE41E987}"/>
          </ac:inkMkLst>
        </pc:inkChg>
        <pc:inkChg chg="add del">
          <ac:chgData name="Matias Vázquez Piñón" userId="e82d7a76-e5c2-4749-baff-1bb8c1dfc0d7" providerId="ADAL" clId="{FC50E581-9A3F-A24F-9546-F40EB98BED79}" dt="2022-08-23T17:59:09.392" v="217"/>
          <ac:inkMkLst>
            <pc:docMk/>
            <pc:sldMk cId="3451113877" sldId="296"/>
            <ac:inkMk id="183" creationId="{EB3711FB-2417-FA6F-6641-708865F11A1B}"/>
          </ac:inkMkLst>
        </pc:inkChg>
        <pc:inkChg chg="add del">
          <ac:chgData name="Matias Vázquez Piñón" userId="e82d7a76-e5c2-4749-baff-1bb8c1dfc0d7" providerId="ADAL" clId="{FC50E581-9A3F-A24F-9546-F40EB98BED79}" dt="2022-08-23T17:59:09.392" v="217"/>
          <ac:inkMkLst>
            <pc:docMk/>
            <pc:sldMk cId="3451113877" sldId="296"/>
            <ac:inkMk id="184" creationId="{04AC3AF7-2C72-B0BC-547B-F0D91EB39250}"/>
          </ac:inkMkLst>
        </pc:inkChg>
        <pc:inkChg chg="add del reco">
          <ac:chgData name="Matias Vázquez Piñón" userId="e82d7a76-e5c2-4749-baff-1bb8c1dfc0d7" providerId="ADAL" clId="{FC50E581-9A3F-A24F-9546-F40EB98BED79}" dt="2022-08-23T18:00:10.998" v="257"/>
          <ac:inkMkLst>
            <pc:docMk/>
            <pc:sldMk cId="3451113877" sldId="296"/>
            <ac:inkMk id="185" creationId="{06AFB2EB-2DC1-310B-C8A4-A966305D3AAC}"/>
          </ac:inkMkLst>
        </pc:inkChg>
        <pc:inkChg chg="add del">
          <ac:chgData name="Matias Vázquez Piñón" userId="e82d7a76-e5c2-4749-baff-1bb8c1dfc0d7" providerId="ADAL" clId="{FC50E581-9A3F-A24F-9546-F40EB98BED79}" dt="2022-08-23T17:59:11.304" v="220"/>
          <ac:inkMkLst>
            <pc:docMk/>
            <pc:sldMk cId="3451113877" sldId="296"/>
            <ac:inkMk id="186" creationId="{384946E8-5471-59A3-D9E3-BE6D7C450182}"/>
          </ac:inkMkLst>
        </pc:inkChg>
        <pc:inkChg chg="add del">
          <ac:chgData name="Matias Vázquez Piñón" userId="e82d7a76-e5c2-4749-baff-1bb8c1dfc0d7" providerId="ADAL" clId="{FC50E581-9A3F-A24F-9546-F40EB98BED79}" dt="2022-08-23T17:59:11.304" v="220"/>
          <ac:inkMkLst>
            <pc:docMk/>
            <pc:sldMk cId="3451113877" sldId="296"/>
            <ac:inkMk id="187" creationId="{C4D96AD4-5FFF-283C-9F25-43B3846537A4}"/>
          </ac:inkMkLst>
        </pc:inkChg>
        <pc:inkChg chg="add del reco">
          <ac:chgData name="Matias Vázquez Piñón" userId="e82d7a76-e5c2-4749-baff-1bb8c1dfc0d7" providerId="ADAL" clId="{FC50E581-9A3F-A24F-9546-F40EB98BED79}" dt="2022-08-23T18:00:10.994" v="255"/>
          <ac:inkMkLst>
            <pc:docMk/>
            <pc:sldMk cId="3451113877" sldId="296"/>
            <ac:inkMk id="188" creationId="{7EE75F01-D60E-2AB1-781C-2245D12FBE6A}"/>
          </ac:inkMkLst>
        </pc:inkChg>
        <pc:inkChg chg="add del">
          <ac:chgData name="Matias Vázquez Piñón" userId="e82d7a76-e5c2-4749-baff-1bb8c1dfc0d7" providerId="ADAL" clId="{FC50E581-9A3F-A24F-9546-F40EB98BED79}" dt="2022-08-23T17:59:14.453" v="226"/>
          <ac:inkMkLst>
            <pc:docMk/>
            <pc:sldMk cId="3451113877" sldId="296"/>
            <ac:inkMk id="189" creationId="{DA1488C7-AC73-A58C-9BB4-7BBF4C1F8F05}"/>
          </ac:inkMkLst>
        </pc:inkChg>
        <pc:inkChg chg="add del">
          <ac:chgData name="Matias Vázquez Piñón" userId="e82d7a76-e5c2-4749-baff-1bb8c1dfc0d7" providerId="ADAL" clId="{FC50E581-9A3F-A24F-9546-F40EB98BED79}" dt="2022-08-23T17:59:14.453" v="226"/>
          <ac:inkMkLst>
            <pc:docMk/>
            <pc:sldMk cId="3451113877" sldId="296"/>
            <ac:inkMk id="190" creationId="{273AB1E8-BEEA-230E-CB0A-7F57DB7B8AF0}"/>
          </ac:inkMkLst>
        </pc:inkChg>
        <pc:inkChg chg="add del">
          <ac:chgData name="Matias Vázquez Piñón" userId="e82d7a76-e5c2-4749-baff-1bb8c1dfc0d7" providerId="ADAL" clId="{FC50E581-9A3F-A24F-9546-F40EB98BED79}" dt="2022-08-23T17:59:14.453" v="226"/>
          <ac:inkMkLst>
            <pc:docMk/>
            <pc:sldMk cId="3451113877" sldId="296"/>
            <ac:inkMk id="191" creationId="{226CFEA2-2FCA-7D69-32B5-BC6227CE7D78}"/>
          </ac:inkMkLst>
        </pc:inkChg>
        <pc:inkChg chg="add del">
          <ac:chgData name="Matias Vázquez Piñón" userId="e82d7a76-e5c2-4749-baff-1bb8c1dfc0d7" providerId="ADAL" clId="{FC50E581-9A3F-A24F-9546-F40EB98BED79}" dt="2022-08-23T17:59:14.453" v="226"/>
          <ac:inkMkLst>
            <pc:docMk/>
            <pc:sldMk cId="3451113877" sldId="296"/>
            <ac:inkMk id="192" creationId="{1ADAEECC-4B99-67A7-DBD2-B0EFB17AAC85}"/>
          </ac:inkMkLst>
        </pc:inkChg>
        <pc:inkChg chg="add del">
          <ac:chgData name="Matias Vázquez Piñón" userId="e82d7a76-e5c2-4749-baff-1bb8c1dfc0d7" providerId="ADAL" clId="{FC50E581-9A3F-A24F-9546-F40EB98BED79}" dt="2022-08-23T17:59:14.453" v="226"/>
          <ac:inkMkLst>
            <pc:docMk/>
            <pc:sldMk cId="3451113877" sldId="296"/>
            <ac:inkMk id="193" creationId="{75A1EDFA-9002-8C40-F71F-410B735141A6}"/>
          </ac:inkMkLst>
        </pc:inkChg>
        <pc:inkChg chg="add del reco">
          <ac:chgData name="Matias Vázquez Piñón" userId="e82d7a76-e5c2-4749-baff-1bb8c1dfc0d7" providerId="ADAL" clId="{FC50E581-9A3F-A24F-9546-F40EB98BED79}" dt="2022-08-23T18:00:10.983" v="251"/>
          <ac:inkMkLst>
            <pc:docMk/>
            <pc:sldMk cId="3451113877" sldId="296"/>
            <ac:inkMk id="194" creationId="{699F985A-B7ED-8C3C-0847-1FBAA5F8E26D}"/>
          </ac:inkMkLst>
        </pc:inkChg>
        <pc:inkChg chg="add del">
          <ac:chgData name="Matias Vázquez Piñón" userId="e82d7a76-e5c2-4749-baff-1bb8c1dfc0d7" providerId="ADAL" clId="{FC50E581-9A3F-A24F-9546-F40EB98BED79}" dt="2022-08-23T17:59:20.195" v="232"/>
          <ac:inkMkLst>
            <pc:docMk/>
            <pc:sldMk cId="3451113877" sldId="296"/>
            <ac:inkMk id="195" creationId="{DE847870-C084-1FEC-2977-DBEB68B94FAB}"/>
          </ac:inkMkLst>
        </pc:inkChg>
        <pc:inkChg chg="add del">
          <ac:chgData name="Matias Vázquez Piñón" userId="e82d7a76-e5c2-4749-baff-1bb8c1dfc0d7" providerId="ADAL" clId="{FC50E581-9A3F-A24F-9546-F40EB98BED79}" dt="2022-08-23T17:59:20.195" v="232"/>
          <ac:inkMkLst>
            <pc:docMk/>
            <pc:sldMk cId="3451113877" sldId="296"/>
            <ac:inkMk id="196" creationId="{F1C3B6A8-7CBA-FD83-9781-93836C63F398}"/>
          </ac:inkMkLst>
        </pc:inkChg>
        <pc:inkChg chg="add del">
          <ac:chgData name="Matias Vázquez Piñón" userId="e82d7a76-e5c2-4749-baff-1bb8c1dfc0d7" providerId="ADAL" clId="{FC50E581-9A3F-A24F-9546-F40EB98BED79}" dt="2022-08-23T17:59:20.195" v="232"/>
          <ac:inkMkLst>
            <pc:docMk/>
            <pc:sldMk cId="3451113877" sldId="296"/>
            <ac:inkMk id="197" creationId="{E2449E2C-613C-5A96-C571-24CFB13A22D9}"/>
          </ac:inkMkLst>
        </pc:inkChg>
        <pc:inkChg chg="add del">
          <ac:chgData name="Matias Vázquez Piñón" userId="e82d7a76-e5c2-4749-baff-1bb8c1dfc0d7" providerId="ADAL" clId="{FC50E581-9A3F-A24F-9546-F40EB98BED79}" dt="2022-08-23T17:59:20.195" v="232"/>
          <ac:inkMkLst>
            <pc:docMk/>
            <pc:sldMk cId="3451113877" sldId="296"/>
            <ac:inkMk id="198" creationId="{2F4A81C5-F641-88E4-F405-C33F2BA3A220}"/>
          </ac:inkMkLst>
        </pc:inkChg>
        <pc:inkChg chg="add del">
          <ac:chgData name="Matias Vázquez Piñón" userId="e82d7a76-e5c2-4749-baff-1bb8c1dfc0d7" providerId="ADAL" clId="{FC50E581-9A3F-A24F-9546-F40EB98BED79}" dt="2022-08-23T17:59:20.195" v="232"/>
          <ac:inkMkLst>
            <pc:docMk/>
            <pc:sldMk cId="3451113877" sldId="296"/>
            <ac:inkMk id="199" creationId="{CB9AF625-00F8-026B-F4A9-7E5B77E01161}"/>
          </ac:inkMkLst>
        </pc:inkChg>
        <pc:inkChg chg="add del reco">
          <ac:chgData name="Matias Vázquez Piñón" userId="e82d7a76-e5c2-4749-baff-1bb8c1dfc0d7" providerId="ADAL" clId="{FC50E581-9A3F-A24F-9546-F40EB98BED79}" dt="2022-08-23T18:00:10.992" v="254"/>
          <ac:inkMkLst>
            <pc:docMk/>
            <pc:sldMk cId="3451113877" sldId="296"/>
            <ac:inkMk id="200" creationId="{8328ABF7-B968-85A3-F4FE-1368E0F9E07A}"/>
          </ac:inkMkLst>
        </pc:inkChg>
        <pc:inkChg chg="add del">
          <ac:chgData name="Matias Vázquez Piñón" userId="e82d7a76-e5c2-4749-baff-1bb8c1dfc0d7" providerId="ADAL" clId="{FC50E581-9A3F-A24F-9546-F40EB98BED79}" dt="2022-08-23T17:59:23.014" v="235"/>
          <ac:inkMkLst>
            <pc:docMk/>
            <pc:sldMk cId="3451113877" sldId="296"/>
            <ac:inkMk id="201" creationId="{41E52553-2068-D9B3-C5A9-86EF396F3CFC}"/>
          </ac:inkMkLst>
        </pc:inkChg>
        <pc:inkChg chg="add del">
          <ac:chgData name="Matias Vázquez Piñón" userId="e82d7a76-e5c2-4749-baff-1bb8c1dfc0d7" providerId="ADAL" clId="{FC50E581-9A3F-A24F-9546-F40EB98BED79}" dt="2022-08-23T17:59:23.014" v="235"/>
          <ac:inkMkLst>
            <pc:docMk/>
            <pc:sldMk cId="3451113877" sldId="296"/>
            <ac:inkMk id="202" creationId="{39E24333-C4CC-3049-7BC8-135345BB1AB0}"/>
          </ac:inkMkLst>
        </pc:inkChg>
        <pc:inkChg chg="add del reco">
          <ac:chgData name="Matias Vázquez Piñón" userId="e82d7a76-e5c2-4749-baff-1bb8c1dfc0d7" providerId="ADAL" clId="{FC50E581-9A3F-A24F-9546-F40EB98BED79}" dt="2022-08-23T18:00:10.989" v="253"/>
          <ac:inkMkLst>
            <pc:docMk/>
            <pc:sldMk cId="3451113877" sldId="296"/>
            <ac:inkMk id="203" creationId="{7413DC36-BF65-FB71-EE5F-1E224EBA920F}"/>
          </ac:inkMkLst>
        </pc:inkChg>
        <pc:inkChg chg="add del">
          <ac:chgData name="Matias Vázquez Piñón" userId="e82d7a76-e5c2-4749-baff-1bb8c1dfc0d7" providerId="ADAL" clId="{FC50E581-9A3F-A24F-9546-F40EB98BED79}" dt="2022-08-23T17:59:26.201" v="241"/>
          <ac:inkMkLst>
            <pc:docMk/>
            <pc:sldMk cId="3451113877" sldId="296"/>
            <ac:inkMk id="204" creationId="{183AAFFF-F7ED-734B-DB86-D1A0F5D92CF8}"/>
          </ac:inkMkLst>
        </pc:inkChg>
        <pc:inkChg chg="add del">
          <ac:chgData name="Matias Vázquez Piñón" userId="e82d7a76-e5c2-4749-baff-1bb8c1dfc0d7" providerId="ADAL" clId="{FC50E581-9A3F-A24F-9546-F40EB98BED79}" dt="2022-08-23T17:59:26.201" v="241"/>
          <ac:inkMkLst>
            <pc:docMk/>
            <pc:sldMk cId="3451113877" sldId="296"/>
            <ac:inkMk id="205" creationId="{C30ABF00-8BC9-05AB-447B-207C4C92B2CA}"/>
          </ac:inkMkLst>
        </pc:inkChg>
        <pc:inkChg chg="add del">
          <ac:chgData name="Matias Vázquez Piñón" userId="e82d7a76-e5c2-4749-baff-1bb8c1dfc0d7" providerId="ADAL" clId="{FC50E581-9A3F-A24F-9546-F40EB98BED79}" dt="2022-08-23T17:59:26.201" v="241"/>
          <ac:inkMkLst>
            <pc:docMk/>
            <pc:sldMk cId="3451113877" sldId="296"/>
            <ac:inkMk id="206" creationId="{4ADE41DA-39FF-05EB-F03A-769E579D8400}"/>
          </ac:inkMkLst>
        </pc:inkChg>
        <pc:inkChg chg="add del">
          <ac:chgData name="Matias Vázquez Piñón" userId="e82d7a76-e5c2-4749-baff-1bb8c1dfc0d7" providerId="ADAL" clId="{FC50E581-9A3F-A24F-9546-F40EB98BED79}" dt="2022-08-23T17:59:26.201" v="241"/>
          <ac:inkMkLst>
            <pc:docMk/>
            <pc:sldMk cId="3451113877" sldId="296"/>
            <ac:inkMk id="207" creationId="{85C70C5E-7BDB-8227-848F-3E79A0463076}"/>
          </ac:inkMkLst>
        </pc:inkChg>
        <pc:inkChg chg="add del">
          <ac:chgData name="Matias Vázquez Piñón" userId="e82d7a76-e5c2-4749-baff-1bb8c1dfc0d7" providerId="ADAL" clId="{FC50E581-9A3F-A24F-9546-F40EB98BED79}" dt="2022-08-23T17:59:26.201" v="241"/>
          <ac:inkMkLst>
            <pc:docMk/>
            <pc:sldMk cId="3451113877" sldId="296"/>
            <ac:inkMk id="208" creationId="{8776B8D4-E5D8-CE8A-DE9E-2043F83A1930}"/>
          </ac:inkMkLst>
        </pc:inkChg>
        <pc:inkChg chg="add del reco">
          <ac:chgData name="Matias Vázquez Piñón" userId="e82d7a76-e5c2-4749-baff-1bb8c1dfc0d7" providerId="ADAL" clId="{FC50E581-9A3F-A24F-9546-F40EB98BED79}" dt="2022-08-23T18:00:11.003" v="259"/>
          <ac:inkMkLst>
            <pc:docMk/>
            <pc:sldMk cId="3451113877" sldId="296"/>
            <ac:inkMk id="209" creationId="{803C1295-F43A-B02A-B840-7190CD7E36BD}"/>
          </ac:inkMkLst>
        </pc:inkChg>
        <pc:inkChg chg="add del">
          <ac:chgData name="Matias Vázquez Piñón" userId="e82d7a76-e5c2-4749-baff-1bb8c1dfc0d7" providerId="ADAL" clId="{FC50E581-9A3F-A24F-9546-F40EB98BED79}" dt="2022-08-23T17:59:45.131" v="244"/>
          <ac:inkMkLst>
            <pc:docMk/>
            <pc:sldMk cId="3451113877" sldId="296"/>
            <ac:inkMk id="210" creationId="{6CB1B1A8-3498-23EC-A5DC-6BF3616804D0}"/>
          </ac:inkMkLst>
        </pc:inkChg>
        <pc:inkChg chg="add del">
          <ac:chgData name="Matias Vázquez Piñón" userId="e82d7a76-e5c2-4749-baff-1bb8c1dfc0d7" providerId="ADAL" clId="{FC50E581-9A3F-A24F-9546-F40EB98BED79}" dt="2022-08-23T17:59:45.131" v="244"/>
          <ac:inkMkLst>
            <pc:docMk/>
            <pc:sldMk cId="3451113877" sldId="296"/>
            <ac:inkMk id="211" creationId="{6749F381-AF14-93EE-47C1-1DF3B89B5327}"/>
          </ac:inkMkLst>
        </pc:inkChg>
        <pc:inkChg chg="add del reco">
          <ac:chgData name="Matias Vázquez Piñón" userId="e82d7a76-e5c2-4749-baff-1bb8c1dfc0d7" providerId="ADAL" clId="{FC50E581-9A3F-A24F-9546-F40EB98BED79}" dt="2022-08-23T18:00:10.986" v="252"/>
          <ac:inkMkLst>
            <pc:docMk/>
            <pc:sldMk cId="3451113877" sldId="296"/>
            <ac:inkMk id="212" creationId="{2432988A-B749-089B-5603-03EA021CCF62}"/>
          </ac:inkMkLst>
        </pc:inkChg>
        <pc:inkChg chg="add del">
          <ac:chgData name="Matias Vázquez Piñón" userId="e82d7a76-e5c2-4749-baff-1bb8c1dfc0d7" providerId="ADAL" clId="{FC50E581-9A3F-A24F-9546-F40EB98BED79}" dt="2022-08-23T18:00:04.100" v="250"/>
          <ac:inkMkLst>
            <pc:docMk/>
            <pc:sldMk cId="3451113877" sldId="296"/>
            <ac:inkMk id="213" creationId="{AE7EC5DA-C218-8EC6-954A-13C00B69A8AE}"/>
          </ac:inkMkLst>
        </pc:inkChg>
        <pc:inkChg chg="add del">
          <ac:chgData name="Matias Vázquez Piñón" userId="e82d7a76-e5c2-4749-baff-1bb8c1dfc0d7" providerId="ADAL" clId="{FC50E581-9A3F-A24F-9546-F40EB98BED79}" dt="2022-08-23T18:00:04.100" v="250"/>
          <ac:inkMkLst>
            <pc:docMk/>
            <pc:sldMk cId="3451113877" sldId="296"/>
            <ac:inkMk id="214" creationId="{D4600FFB-7F23-4F28-8531-2B1550BEDB8C}"/>
          </ac:inkMkLst>
        </pc:inkChg>
        <pc:inkChg chg="add del">
          <ac:chgData name="Matias Vázquez Piñón" userId="e82d7a76-e5c2-4749-baff-1bb8c1dfc0d7" providerId="ADAL" clId="{FC50E581-9A3F-A24F-9546-F40EB98BED79}" dt="2022-08-23T18:00:04.100" v="250"/>
          <ac:inkMkLst>
            <pc:docMk/>
            <pc:sldMk cId="3451113877" sldId="296"/>
            <ac:inkMk id="215" creationId="{FFDDBA15-964E-B55A-85A1-D741DCCB68DC}"/>
          </ac:inkMkLst>
        </pc:inkChg>
        <pc:inkChg chg="add del">
          <ac:chgData name="Matias Vázquez Piñón" userId="e82d7a76-e5c2-4749-baff-1bb8c1dfc0d7" providerId="ADAL" clId="{FC50E581-9A3F-A24F-9546-F40EB98BED79}" dt="2022-08-23T18:00:04.100" v="250"/>
          <ac:inkMkLst>
            <pc:docMk/>
            <pc:sldMk cId="3451113877" sldId="296"/>
            <ac:inkMk id="216" creationId="{3E9367F3-EF4D-2FA0-C97A-5EFC8EEC5426}"/>
          </ac:inkMkLst>
        </pc:inkChg>
        <pc:inkChg chg="add del">
          <ac:chgData name="Matias Vázquez Piñón" userId="e82d7a76-e5c2-4749-baff-1bb8c1dfc0d7" providerId="ADAL" clId="{FC50E581-9A3F-A24F-9546-F40EB98BED79}" dt="2022-08-23T18:00:04.100" v="250"/>
          <ac:inkMkLst>
            <pc:docMk/>
            <pc:sldMk cId="3451113877" sldId="296"/>
            <ac:inkMk id="217" creationId="{B76CF7E3-3B93-C259-6FB8-52227B90C402}"/>
          </ac:inkMkLst>
        </pc:inkChg>
        <pc:inkChg chg="add del reco">
          <ac:chgData name="Matias Vázquez Piñón" userId="e82d7a76-e5c2-4749-baff-1bb8c1dfc0d7" providerId="ADAL" clId="{FC50E581-9A3F-A24F-9546-F40EB98BED79}" dt="2022-08-23T18:00:11.001" v="258"/>
          <ac:inkMkLst>
            <pc:docMk/>
            <pc:sldMk cId="3451113877" sldId="296"/>
            <ac:inkMk id="218" creationId="{A226ACC1-3282-0BBD-862E-788DFB610140}"/>
          </ac:inkMkLst>
        </pc:inkChg>
        <pc:inkChg chg="add del">
          <ac:chgData name="Matias Vázquez Piñón" userId="e82d7a76-e5c2-4749-baff-1bb8c1dfc0d7" providerId="ADAL" clId="{FC50E581-9A3F-A24F-9546-F40EB98BED79}" dt="2022-08-23T18:00:20.017" v="270"/>
          <ac:inkMkLst>
            <pc:docMk/>
            <pc:sldMk cId="3451113877" sldId="296"/>
            <ac:inkMk id="219" creationId="{C75BAAAA-8516-C40A-FA79-7DEC081A7A77}"/>
          </ac:inkMkLst>
        </pc:inkChg>
        <pc:inkChg chg="add del">
          <ac:chgData name="Matias Vázquez Piñón" userId="e82d7a76-e5c2-4749-baff-1bb8c1dfc0d7" providerId="ADAL" clId="{FC50E581-9A3F-A24F-9546-F40EB98BED79}" dt="2022-08-23T18:00:20.017" v="270"/>
          <ac:inkMkLst>
            <pc:docMk/>
            <pc:sldMk cId="3451113877" sldId="296"/>
            <ac:inkMk id="220" creationId="{31A8E47F-A4C0-4A81-C8D1-AD7154F1D4B2}"/>
          </ac:inkMkLst>
        </pc:inkChg>
        <pc:inkChg chg="add del">
          <ac:chgData name="Matias Vázquez Piñón" userId="e82d7a76-e5c2-4749-baff-1bb8c1dfc0d7" providerId="ADAL" clId="{FC50E581-9A3F-A24F-9546-F40EB98BED79}" dt="2022-08-23T18:00:20.017" v="270"/>
          <ac:inkMkLst>
            <pc:docMk/>
            <pc:sldMk cId="3451113877" sldId="296"/>
            <ac:inkMk id="221" creationId="{7C26A6B0-B467-BB59-4871-B879614EE6DA}"/>
          </ac:inkMkLst>
        </pc:inkChg>
        <pc:inkChg chg="add del">
          <ac:chgData name="Matias Vázquez Piñón" userId="e82d7a76-e5c2-4749-baff-1bb8c1dfc0d7" providerId="ADAL" clId="{FC50E581-9A3F-A24F-9546-F40EB98BED79}" dt="2022-08-23T18:00:20.017" v="270"/>
          <ac:inkMkLst>
            <pc:docMk/>
            <pc:sldMk cId="3451113877" sldId="296"/>
            <ac:inkMk id="222" creationId="{59968EC2-3667-B4D1-C305-6EFF0D140E19}"/>
          </ac:inkMkLst>
        </pc:inkChg>
        <pc:inkChg chg="add del">
          <ac:chgData name="Matias Vázquez Piñón" userId="e82d7a76-e5c2-4749-baff-1bb8c1dfc0d7" providerId="ADAL" clId="{FC50E581-9A3F-A24F-9546-F40EB98BED79}" dt="2022-08-23T18:00:20.017" v="270"/>
          <ac:inkMkLst>
            <pc:docMk/>
            <pc:sldMk cId="3451113877" sldId="296"/>
            <ac:inkMk id="223" creationId="{6C24DE64-AB3A-ADB1-43C3-17DC5319C364}"/>
          </ac:inkMkLst>
        </pc:inkChg>
        <pc:inkChg chg="add del">
          <ac:chgData name="Matias Vázquez Piñón" userId="e82d7a76-e5c2-4749-baff-1bb8c1dfc0d7" providerId="ADAL" clId="{FC50E581-9A3F-A24F-9546-F40EB98BED79}" dt="2022-08-23T18:00:20.017" v="270"/>
          <ac:inkMkLst>
            <pc:docMk/>
            <pc:sldMk cId="3451113877" sldId="296"/>
            <ac:inkMk id="224" creationId="{D1F8F3F2-51CF-7980-0A26-23150464B1D8}"/>
          </ac:inkMkLst>
        </pc:inkChg>
        <pc:inkChg chg="add del">
          <ac:chgData name="Matias Vázquez Piñón" userId="e82d7a76-e5c2-4749-baff-1bb8c1dfc0d7" providerId="ADAL" clId="{FC50E581-9A3F-A24F-9546-F40EB98BED79}" dt="2022-08-23T18:00:20.017" v="270"/>
          <ac:inkMkLst>
            <pc:docMk/>
            <pc:sldMk cId="3451113877" sldId="296"/>
            <ac:inkMk id="225" creationId="{7D971158-0166-70BE-E494-FAF7A1C640A3}"/>
          </ac:inkMkLst>
        </pc:inkChg>
        <pc:inkChg chg="add del">
          <ac:chgData name="Matias Vázquez Piñón" userId="e82d7a76-e5c2-4749-baff-1bb8c1dfc0d7" providerId="ADAL" clId="{FC50E581-9A3F-A24F-9546-F40EB98BED79}" dt="2022-08-23T18:00:20.017" v="270"/>
          <ac:inkMkLst>
            <pc:docMk/>
            <pc:sldMk cId="3451113877" sldId="296"/>
            <ac:inkMk id="226" creationId="{89C473B0-F59F-89FB-01CD-0E31D7167877}"/>
          </ac:inkMkLst>
        </pc:inkChg>
        <pc:inkChg chg="add del">
          <ac:chgData name="Matias Vázquez Piñón" userId="e82d7a76-e5c2-4749-baff-1bb8c1dfc0d7" providerId="ADAL" clId="{FC50E581-9A3F-A24F-9546-F40EB98BED79}" dt="2022-08-23T18:00:20.017" v="270"/>
          <ac:inkMkLst>
            <pc:docMk/>
            <pc:sldMk cId="3451113877" sldId="296"/>
            <ac:inkMk id="227" creationId="{B45853CF-0773-FD9E-A0C5-3A9744AF0253}"/>
          </ac:inkMkLst>
        </pc:inkChg>
        <pc:inkChg chg="add del">
          <ac:chgData name="Matias Vázquez Piñón" userId="e82d7a76-e5c2-4749-baff-1bb8c1dfc0d7" providerId="ADAL" clId="{FC50E581-9A3F-A24F-9546-F40EB98BED79}" dt="2022-08-23T18:00:20.017" v="270"/>
          <ac:inkMkLst>
            <pc:docMk/>
            <pc:sldMk cId="3451113877" sldId="296"/>
            <ac:inkMk id="228" creationId="{AB19A613-2BAA-1DD2-657B-F1ACF8D07828}"/>
          </ac:inkMkLst>
        </pc:inkChg>
        <pc:inkChg chg="add del reco">
          <ac:chgData name="Matias Vázquez Piñón" userId="e82d7a76-e5c2-4749-baff-1bb8c1dfc0d7" providerId="ADAL" clId="{FC50E581-9A3F-A24F-9546-F40EB98BED79}" dt="2022-08-23T18:01:22.972" v="296"/>
          <ac:inkMkLst>
            <pc:docMk/>
            <pc:sldMk cId="3451113877" sldId="296"/>
            <ac:inkMk id="229" creationId="{12FE64FE-76C5-7976-6A30-C5C5078186A7}"/>
          </ac:inkMkLst>
        </pc:inkChg>
        <pc:inkChg chg="add del">
          <ac:chgData name="Matias Vázquez Piñón" userId="e82d7a76-e5c2-4749-baff-1bb8c1dfc0d7" providerId="ADAL" clId="{FC50E581-9A3F-A24F-9546-F40EB98BED79}" dt="2022-08-23T18:00:32.091" v="277"/>
          <ac:inkMkLst>
            <pc:docMk/>
            <pc:sldMk cId="3451113877" sldId="296"/>
            <ac:inkMk id="230" creationId="{AE3E8C97-81DE-FB35-F68A-B233FF9571EE}"/>
          </ac:inkMkLst>
        </pc:inkChg>
        <pc:inkChg chg="add del">
          <ac:chgData name="Matias Vázquez Piñón" userId="e82d7a76-e5c2-4749-baff-1bb8c1dfc0d7" providerId="ADAL" clId="{FC50E581-9A3F-A24F-9546-F40EB98BED79}" dt="2022-08-23T18:00:32.091" v="277"/>
          <ac:inkMkLst>
            <pc:docMk/>
            <pc:sldMk cId="3451113877" sldId="296"/>
            <ac:inkMk id="231" creationId="{1DD4FEEF-B86C-19CE-9782-AF97787F229A}"/>
          </ac:inkMkLst>
        </pc:inkChg>
        <pc:inkChg chg="add del">
          <ac:chgData name="Matias Vázquez Piñón" userId="e82d7a76-e5c2-4749-baff-1bb8c1dfc0d7" providerId="ADAL" clId="{FC50E581-9A3F-A24F-9546-F40EB98BED79}" dt="2022-08-23T18:00:32.091" v="277"/>
          <ac:inkMkLst>
            <pc:docMk/>
            <pc:sldMk cId="3451113877" sldId="296"/>
            <ac:inkMk id="232" creationId="{385847FE-A8ED-E873-2DE6-0F5C0EB49234}"/>
          </ac:inkMkLst>
        </pc:inkChg>
        <pc:inkChg chg="add del">
          <ac:chgData name="Matias Vázquez Piñón" userId="e82d7a76-e5c2-4749-baff-1bb8c1dfc0d7" providerId="ADAL" clId="{FC50E581-9A3F-A24F-9546-F40EB98BED79}" dt="2022-08-23T18:00:32.091" v="277"/>
          <ac:inkMkLst>
            <pc:docMk/>
            <pc:sldMk cId="3451113877" sldId="296"/>
            <ac:inkMk id="233" creationId="{FD5B7586-60EC-AFAC-760B-726045718D40}"/>
          </ac:inkMkLst>
        </pc:inkChg>
        <pc:inkChg chg="add del">
          <ac:chgData name="Matias Vázquez Piñón" userId="e82d7a76-e5c2-4749-baff-1bb8c1dfc0d7" providerId="ADAL" clId="{FC50E581-9A3F-A24F-9546-F40EB98BED79}" dt="2022-08-23T18:00:32.091" v="277"/>
          <ac:inkMkLst>
            <pc:docMk/>
            <pc:sldMk cId="3451113877" sldId="296"/>
            <ac:inkMk id="234" creationId="{B438B4E6-13B3-4E80-58E1-AD917B221214}"/>
          </ac:inkMkLst>
        </pc:inkChg>
        <pc:inkChg chg="add del">
          <ac:chgData name="Matias Vázquez Piñón" userId="e82d7a76-e5c2-4749-baff-1bb8c1dfc0d7" providerId="ADAL" clId="{FC50E581-9A3F-A24F-9546-F40EB98BED79}" dt="2022-08-23T18:00:32.091" v="277"/>
          <ac:inkMkLst>
            <pc:docMk/>
            <pc:sldMk cId="3451113877" sldId="296"/>
            <ac:inkMk id="235" creationId="{00C020B9-D84D-CC7E-3992-0EF0F455E44E}"/>
          </ac:inkMkLst>
        </pc:inkChg>
        <pc:inkChg chg="add del reco">
          <ac:chgData name="Matias Vázquez Piñón" userId="e82d7a76-e5c2-4749-baff-1bb8c1dfc0d7" providerId="ADAL" clId="{FC50E581-9A3F-A24F-9546-F40EB98BED79}" dt="2022-08-23T18:01:22.978" v="299"/>
          <ac:inkMkLst>
            <pc:docMk/>
            <pc:sldMk cId="3451113877" sldId="296"/>
            <ac:inkMk id="236" creationId="{A7EED802-47B5-2D87-C04A-1EF242C72086}"/>
          </ac:inkMkLst>
        </pc:inkChg>
        <pc:inkChg chg="add del">
          <ac:chgData name="Matias Vázquez Piñón" userId="e82d7a76-e5c2-4749-baff-1bb8c1dfc0d7" providerId="ADAL" clId="{FC50E581-9A3F-A24F-9546-F40EB98BED79}" dt="2022-08-23T18:00:37.774" v="284"/>
          <ac:inkMkLst>
            <pc:docMk/>
            <pc:sldMk cId="3451113877" sldId="296"/>
            <ac:inkMk id="237" creationId="{3916031E-EECA-6329-A490-72F845B3EAF1}"/>
          </ac:inkMkLst>
        </pc:inkChg>
        <pc:inkChg chg="add del">
          <ac:chgData name="Matias Vázquez Piñón" userId="e82d7a76-e5c2-4749-baff-1bb8c1dfc0d7" providerId="ADAL" clId="{FC50E581-9A3F-A24F-9546-F40EB98BED79}" dt="2022-08-23T18:00:37.774" v="284"/>
          <ac:inkMkLst>
            <pc:docMk/>
            <pc:sldMk cId="3451113877" sldId="296"/>
            <ac:inkMk id="238" creationId="{FD25C79B-01CC-404A-6C09-4F68F78AE9AA}"/>
          </ac:inkMkLst>
        </pc:inkChg>
        <pc:inkChg chg="add del">
          <ac:chgData name="Matias Vázquez Piñón" userId="e82d7a76-e5c2-4749-baff-1bb8c1dfc0d7" providerId="ADAL" clId="{FC50E581-9A3F-A24F-9546-F40EB98BED79}" dt="2022-08-23T18:00:37.774" v="284"/>
          <ac:inkMkLst>
            <pc:docMk/>
            <pc:sldMk cId="3451113877" sldId="296"/>
            <ac:inkMk id="239" creationId="{132E411C-5F63-44C8-79C6-568F6165FAF9}"/>
          </ac:inkMkLst>
        </pc:inkChg>
        <pc:inkChg chg="add del">
          <ac:chgData name="Matias Vázquez Piñón" userId="e82d7a76-e5c2-4749-baff-1bb8c1dfc0d7" providerId="ADAL" clId="{FC50E581-9A3F-A24F-9546-F40EB98BED79}" dt="2022-08-23T18:00:37.774" v="284"/>
          <ac:inkMkLst>
            <pc:docMk/>
            <pc:sldMk cId="3451113877" sldId="296"/>
            <ac:inkMk id="240" creationId="{ED29E5B5-100A-791D-E129-10FD5F2CB118}"/>
          </ac:inkMkLst>
        </pc:inkChg>
        <pc:inkChg chg="add del">
          <ac:chgData name="Matias Vázquez Piñón" userId="e82d7a76-e5c2-4749-baff-1bb8c1dfc0d7" providerId="ADAL" clId="{FC50E581-9A3F-A24F-9546-F40EB98BED79}" dt="2022-08-23T18:00:37.774" v="284"/>
          <ac:inkMkLst>
            <pc:docMk/>
            <pc:sldMk cId="3451113877" sldId="296"/>
            <ac:inkMk id="241" creationId="{C1219F29-C7F2-42CF-D477-E11000E339B0}"/>
          </ac:inkMkLst>
        </pc:inkChg>
        <pc:inkChg chg="add del">
          <ac:chgData name="Matias Vázquez Piñón" userId="e82d7a76-e5c2-4749-baff-1bb8c1dfc0d7" providerId="ADAL" clId="{FC50E581-9A3F-A24F-9546-F40EB98BED79}" dt="2022-08-23T18:00:37.774" v="284"/>
          <ac:inkMkLst>
            <pc:docMk/>
            <pc:sldMk cId="3451113877" sldId="296"/>
            <ac:inkMk id="242" creationId="{43BFFB99-D215-1DFD-B9E8-45FC2074ED79}"/>
          </ac:inkMkLst>
        </pc:inkChg>
        <pc:inkChg chg="add del reco">
          <ac:chgData name="Matias Vázquez Piñón" userId="e82d7a76-e5c2-4749-baff-1bb8c1dfc0d7" providerId="ADAL" clId="{FC50E581-9A3F-A24F-9546-F40EB98BED79}" dt="2022-08-23T18:01:22.980" v="300"/>
          <ac:inkMkLst>
            <pc:docMk/>
            <pc:sldMk cId="3451113877" sldId="296"/>
            <ac:inkMk id="243" creationId="{FF657790-A442-B12C-1171-2FA51701B469}"/>
          </ac:inkMkLst>
        </pc:inkChg>
        <pc:inkChg chg="add del reco">
          <ac:chgData name="Matias Vázquez Piñón" userId="e82d7a76-e5c2-4749-baff-1bb8c1dfc0d7" providerId="ADAL" clId="{FC50E581-9A3F-A24F-9546-F40EB98BED79}" dt="2022-08-23T18:01:22.967" v="294"/>
          <ac:inkMkLst>
            <pc:docMk/>
            <pc:sldMk cId="3451113877" sldId="296"/>
            <ac:inkMk id="244" creationId="{E6340932-C61F-B7AA-D0BD-4772977BA0BD}"/>
          </ac:inkMkLst>
        </pc:inkChg>
        <pc:inkChg chg="add del">
          <ac:chgData name="Matias Vázquez Piñón" userId="e82d7a76-e5c2-4749-baff-1bb8c1dfc0d7" providerId="ADAL" clId="{FC50E581-9A3F-A24F-9546-F40EB98BED79}" dt="2022-08-23T18:00:45.604" v="287"/>
          <ac:inkMkLst>
            <pc:docMk/>
            <pc:sldMk cId="3451113877" sldId="296"/>
            <ac:inkMk id="245" creationId="{73ACD7F2-EB55-321C-F7AA-0C4C4860D090}"/>
          </ac:inkMkLst>
        </pc:inkChg>
        <pc:inkChg chg="add del">
          <ac:chgData name="Matias Vázquez Piñón" userId="e82d7a76-e5c2-4749-baff-1bb8c1dfc0d7" providerId="ADAL" clId="{FC50E581-9A3F-A24F-9546-F40EB98BED79}" dt="2022-08-23T18:00:45.604" v="287"/>
          <ac:inkMkLst>
            <pc:docMk/>
            <pc:sldMk cId="3451113877" sldId="296"/>
            <ac:inkMk id="246" creationId="{807ADDEF-95C9-B6B5-A0C5-E90D8C97B64F}"/>
          </ac:inkMkLst>
        </pc:inkChg>
        <pc:inkChg chg="add del reco">
          <ac:chgData name="Matias Vázquez Piñón" userId="e82d7a76-e5c2-4749-baff-1bb8c1dfc0d7" providerId="ADAL" clId="{FC50E581-9A3F-A24F-9546-F40EB98BED79}" dt="2022-08-23T18:01:22.964" v="293"/>
          <ac:inkMkLst>
            <pc:docMk/>
            <pc:sldMk cId="3451113877" sldId="296"/>
            <ac:inkMk id="247" creationId="{098B024D-A276-17BF-D17A-A3B6C971B5A8}"/>
          </ac:inkMkLst>
        </pc:inkChg>
        <pc:inkChg chg="add del">
          <ac:chgData name="Matias Vázquez Piñón" userId="e82d7a76-e5c2-4749-baff-1bb8c1dfc0d7" providerId="ADAL" clId="{FC50E581-9A3F-A24F-9546-F40EB98BED79}" dt="2022-08-23T18:00:48.092" v="290"/>
          <ac:inkMkLst>
            <pc:docMk/>
            <pc:sldMk cId="3451113877" sldId="296"/>
            <ac:inkMk id="248" creationId="{99315630-EB0E-B5A1-B37B-F36CE51B4C49}"/>
          </ac:inkMkLst>
        </pc:inkChg>
        <pc:inkChg chg="add del">
          <ac:chgData name="Matias Vázquez Piñón" userId="e82d7a76-e5c2-4749-baff-1bb8c1dfc0d7" providerId="ADAL" clId="{FC50E581-9A3F-A24F-9546-F40EB98BED79}" dt="2022-08-23T18:00:48.092" v="290"/>
          <ac:inkMkLst>
            <pc:docMk/>
            <pc:sldMk cId="3451113877" sldId="296"/>
            <ac:inkMk id="249" creationId="{C49FC15E-1BFE-B962-13E7-AB1AF3920667}"/>
          </ac:inkMkLst>
        </pc:inkChg>
        <pc:inkChg chg="add del reco">
          <ac:chgData name="Matias Vázquez Piñón" userId="e82d7a76-e5c2-4749-baff-1bb8c1dfc0d7" providerId="ADAL" clId="{FC50E581-9A3F-A24F-9546-F40EB98BED79}" dt="2022-08-23T18:01:22.974" v="297"/>
          <ac:inkMkLst>
            <pc:docMk/>
            <pc:sldMk cId="3451113877" sldId="296"/>
            <ac:inkMk id="250" creationId="{60CCA525-2E77-F336-5DC4-00748DB702BD}"/>
          </ac:inkMkLst>
        </pc:inkChg>
        <pc:inkChg chg="add del">
          <ac:chgData name="Matias Vázquez Piñón" userId="e82d7a76-e5c2-4749-baff-1bb8c1dfc0d7" providerId="ADAL" clId="{FC50E581-9A3F-A24F-9546-F40EB98BED79}" dt="2022-08-23T18:01:22.976" v="298"/>
          <ac:inkMkLst>
            <pc:docMk/>
            <pc:sldMk cId="3451113877" sldId="296"/>
            <ac:inkMk id="251" creationId="{DCAE4025-857F-CA96-DCF7-2C235B3D6917}"/>
          </ac:inkMkLst>
        </pc:inkChg>
        <pc:inkChg chg="add del">
          <ac:chgData name="Matias Vázquez Piñón" userId="e82d7a76-e5c2-4749-baff-1bb8c1dfc0d7" providerId="ADAL" clId="{FC50E581-9A3F-A24F-9546-F40EB98BED79}" dt="2022-08-23T18:01:22.969" v="295"/>
          <ac:inkMkLst>
            <pc:docMk/>
            <pc:sldMk cId="3451113877" sldId="296"/>
            <ac:inkMk id="252" creationId="{6D7629AD-59E1-1B84-B88E-A21803E16DD5}"/>
          </ac:inkMkLst>
        </pc:inkChg>
      </pc:sldChg>
    </pc:docChg>
  </pc:docChgLst>
  <pc:docChgLst>
    <pc:chgData name="Matias Vázquez Piñón" userId="2f86a967-3c9c-4a39-b538-7e6c0574d83d" providerId="ADAL" clId="{8BBDCB0A-FAE8-4C81-BE5E-0ECAE5B97C1D}"/>
    <pc:docChg chg="undo custSel addSld delSld modSld">
      <pc:chgData name="Matias Vázquez Piñón" userId="2f86a967-3c9c-4a39-b538-7e6c0574d83d" providerId="ADAL" clId="{8BBDCB0A-FAE8-4C81-BE5E-0ECAE5B97C1D}" dt="2022-08-31T14:39:00.710" v="1489" actId="47"/>
      <pc:docMkLst>
        <pc:docMk/>
      </pc:docMkLst>
      <pc:sldChg chg="addSp delSp modSp del mod modClrScheme chgLayout">
        <pc:chgData name="Matias Vázquez Piñón" userId="2f86a967-3c9c-4a39-b538-7e6c0574d83d" providerId="ADAL" clId="{8BBDCB0A-FAE8-4C81-BE5E-0ECAE5B97C1D}" dt="2022-08-30T14:08:36.756" v="1402" actId="47"/>
        <pc:sldMkLst>
          <pc:docMk/>
          <pc:sldMk cId="2070219909" sldId="279"/>
        </pc:sldMkLst>
        <pc:spChg chg="mod ord">
          <ac:chgData name="Matias Vázquez Piñón" userId="2f86a967-3c9c-4a39-b538-7e6c0574d83d" providerId="ADAL" clId="{8BBDCB0A-FAE8-4C81-BE5E-0ECAE5B97C1D}" dt="2022-08-26T14:42:44.149" v="1038" actId="700"/>
          <ac:spMkLst>
            <pc:docMk/>
            <pc:sldMk cId="2070219909" sldId="279"/>
            <ac:spMk id="2" creationId="{E0FE4443-23D5-AD87-9C13-B69D3C19A67C}"/>
          </ac:spMkLst>
        </pc:spChg>
        <pc:spChg chg="mod ord">
          <ac:chgData name="Matias Vázquez Piñón" userId="2f86a967-3c9c-4a39-b538-7e6c0574d83d" providerId="ADAL" clId="{8BBDCB0A-FAE8-4C81-BE5E-0ECAE5B97C1D}" dt="2022-08-26T14:58:06.868" v="1125" actId="15"/>
          <ac:spMkLst>
            <pc:docMk/>
            <pc:sldMk cId="2070219909" sldId="279"/>
            <ac:spMk id="3" creationId="{7AE75F08-ED4F-28BA-1C57-F13CF78D6209}"/>
          </ac:spMkLst>
        </pc:spChg>
        <pc:spChg chg="mod ord">
          <ac:chgData name="Matias Vázquez Piñón" userId="2f86a967-3c9c-4a39-b538-7e6c0574d83d" providerId="ADAL" clId="{8BBDCB0A-FAE8-4C81-BE5E-0ECAE5B97C1D}" dt="2022-08-26T14:42:44.149" v="1038" actId="700"/>
          <ac:spMkLst>
            <pc:docMk/>
            <pc:sldMk cId="2070219909" sldId="279"/>
            <ac:spMk id="4" creationId="{6F436015-7CF8-711B-791B-64DF4CF39457}"/>
          </ac:spMkLst>
        </pc:spChg>
        <pc:spChg chg="add del mod ord">
          <ac:chgData name="Matias Vázquez Piñón" userId="2f86a967-3c9c-4a39-b538-7e6c0574d83d" providerId="ADAL" clId="{8BBDCB0A-FAE8-4C81-BE5E-0ECAE5B97C1D}" dt="2022-08-26T14:42:44.149" v="1038" actId="700"/>
          <ac:spMkLst>
            <pc:docMk/>
            <pc:sldMk cId="2070219909" sldId="279"/>
            <ac:spMk id="5" creationId="{FB514202-D346-27B9-8A8E-14063466AAA0}"/>
          </ac:spMkLst>
        </pc:spChg>
        <pc:spChg chg="add del mod ord">
          <ac:chgData name="Matias Vázquez Piñón" userId="2f86a967-3c9c-4a39-b538-7e6c0574d83d" providerId="ADAL" clId="{8BBDCB0A-FAE8-4C81-BE5E-0ECAE5B97C1D}" dt="2022-08-26T14:42:44.149" v="1038" actId="700"/>
          <ac:spMkLst>
            <pc:docMk/>
            <pc:sldMk cId="2070219909" sldId="279"/>
            <ac:spMk id="7" creationId="{745062DF-B53F-3270-B99A-F04679947589}"/>
          </ac:spMkLst>
        </pc:spChg>
        <pc:picChg chg="add del mod">
          <ac:chgData name="Matias Vázquez Piñón" userId="2f86a967-3c9c-4a39-b538-7e6c0574d83d" providerId="ADAL" clId="{8BBDCB0A-FAE8-4C81-BE5E-0ECAE5B97C1D}" dt="2022-08-26T14:35:19.967" v="821" actId="21"/>
          <ac:picMkLst>
            <pc:docMk/>
            <pc:sldMk cId="2070219909" sldId="279"/>
            <ac:picMk id="6" creationId="{DC458E4D-03D2-45E5-A253-19B9927B2F00}"/>
          </ac:picMkLst>
        </pc:picChg>
      </pc:sldChg>
      <pc:sldChg chg="modSp mod">
        <pc:chgData name="Matias Vázquez Piñón" userId="2f86a967-3c9c-4a39-b538-7e6c0574d83d" providerId="ADAL" clId="{8BBDCB0A-FAE8-4C81-BE5E-0ECAE5B97C1D}" dt="2022-08-30T14:09:40.915" v="1411" actId="1076"/>
        <pc:sldMkLst>
          <pc:docMk/>
          <pc:sldMk cId="391587271" sldId="284"/>
        </pc:sldMkLst>
        <pc:spChg chg="mod">
          <ac:chgData name="Matias Vázquez Piñón" userId="2f86a967-3c9c-4a39-b538-7e6c0574d83d" providerId="ADAL" clId="{8BBDCB0A-FAE8-4C81-BE5E-0ECAE5B97C1D}" dt="2022-08-30T14:09:40.915" v="1411" actId="1076"/>
          <ac:spMkLst>
            <pc:docMk/>
            <pc:sldMk cId="391587271" sldId="284"/>
            <ac:spMk id="22" creationId="{DEF948AC-DEE4-670F-1EF5-624CC5334AD2}"/>
          </ac:spMkLst>
        </pc:spChg>
        <pc:graphicFrameChg chg="mod">
          <ac:chgData name="Matias Vázquez Piñón" userId="2f86a967-3c9c-4a39-b538-7e6c0574d83d" providerId="ADAL" clId="{8BBDCB0A-FAE8-4C81-BE5E-0ECAE5B97C1D}" dt="2022-08-30T14:09:16.412" v="1410" actId="20577"/>
          <ac:graphicFrameMkLst>
            <pc:docMk/>
            <pc:sldMk cId="391587271" sldId="284"/>
            <ac:graphicFrameMk id="15" creationId="{4F716FC0-FD45-D6D2-4688-19BECAAC8E52}"/>
          </ac:graphicFrameMkLst>
        </pc:graphicFrameChg>
        <pc:picChg chg="mod">
          <ac:chgData name="Matias Vázquez Piñón" userId="2f86a967-3c9c-4a39-b538-7e6c0574d83d" providerId="ADAL" clId="{8BBDCB0A-FAE8-4C81-BE5E-0ECAE5B97C1D}" dt="2022-08-30T14:09:40.915" v="1411" actId="1076"/>
          <ac:picMkLst>
            <pc:docMk/>
            <pc:sldMk cId="391587271" sldId="284"/>
            <ac:picMk id="26" creationId="{A9BF15F8-7235-9B9B-112D-BB71901C1C26}"/>
          </ac:picMkLst>
        </pc:picChg>
      </pc:sldChg>
      <pc:sldChg chg="modSp">
        <pc:chgData name="Matias Vázquez Piñón" userId="2f86a967-3c9c-4a39-b538-7e6c0574d83d" providerId="ADAL" clId="{8BBDCB0A-FAE8-4C81-BE5E-0ECAE5B97C1D}" dt="2022-08-26T12:38:57.103" v="0" actId="14100"/>
        <pc:sldMkLst>
          <pc:docMk/>
          <pc:sldMk cId="174909486" sldId="285"/>
        </pc:sldMkLst>
        <pc:picChg chg="mod">
          <ac:chgData name="Matias Vázquez Piñón" userId="2f86a967-3c9c-4a39-b538-7e6c0574d83d" providerId="ADAL" clId="{8BBDCB0A-FAE8-4C81-BE5E-0ECAE5B97C1D}" dt="2022-08-26T12:38:57.103" v="0" actId="14100"/>
          <ac:picMkLst>
            <pc:docMk/>
            <pc:sldMk cId="174909486" sldId="285"/>
            <ac:picMk id="9" creationId="{19404F77-2E9A-D7F8-63D8-2C8CFA70111D}"/>
          </ac:picMkLst>
        </pc:picChg>
      </pc:sldChg>
      <pc:sldChg chg="addSp delSp modSp new mod modClrScheme chgLayout">
        <pc:chgData name="Matias Vázquez Piñón" userId="2f86a967-3c9c-4a39-b538-7e6c0574d83d" providerId="ADAL" clId="{8BBDCB0A-FAE8-4C81-BE5E-0ECAE5B97C1D}" dt="2022-08-26T15:10:20.371" v="1216" actId="790"/>
        <pc:sldMkLst>
          <pc:docMk/>
          <pc:sldMk cId="1738378546" sldId="287"/>
        </pc:sldMkLst>
        <pc:spChg chg="del mod ord">
          <ac:chgData name="Matias Vázquez Piñón" userId="2f86a967-3c9c-4a39-b538-7e6c0574d83d" providerId="ADAL" clId="{8BBDCB0A-FAE8-4C81-BE5E-0ECAE5B97C1D}" dt="2022-08-26T15:08:22.493" v="1135" actId="700"/>
          <ac:spMkLst>
            <pc:docMk/>
            <pc:sldMk cId="1738378546" sldId="287"/>
            <ac:spMk id="2" creationId="{3AAFC9D3-49F5-C4FC-1B9B-966809B50BC4}"/>
          </ac:spMkLst>
        </pc:spChg>
        <pc:spChg chg="add del">
          <ac:chgData name="Matias Vázquez Piñón" userId="2f86a967-3c9c-4a39-b538-7e6c0574d83d" providerId="ADAL" clId="{8BBDCB0A-FAE8-4C81-BE5E-0ECAE5B97C1D}" dt="2022-08-26T15:08:22.493" v="1135" actId="700"/>
          <ac:spMkLst>
            <pc:docMk/>
            <pc:sldMk cId="1738378546" sldId="287"/>
            <ac:spMk id="3" creationId="{FC092CEC-5FA9-9DE3-ED85-D47A5C622814}"/>
          </ac:spMkLst>
        </pc:spChg>
        <pc:spChg chg="mod ord">
          <ac:chgData name="Matias Vázquez Piñón" userId="2f86a967-3c9c-4a39-b538-7e6c0574d83d" providerId="ADAL" clId="{8BBDCB0A-FAE8-4C81-BE5E-0ECAE5B97C1D}" dt="2022-08-26T15:08:22.493" v="1135" actId="700"/>
          <ac:spMkLst>
            <pc:docMk/>
            <pc:sldMk cId="1738378546" sldId="287"/>
            <ac:spMk id="4" creationId="{5E68CFC2-4CF8-A1BC-8173-393646612096}"/>
          </ac:spMkLst>
        </pc:spChg>
        <pc:spChg chg="mod">
          <ac:chgData name="Matias Vázquez Piñón" userId="2f86a967-3c9c-4a39-b538-7e6c0574d83d" providerId="ADAL" clId="{8BBDCB0A-FAE8-4C81-BE5E-0ECAE5B97C1D}" dt="2022-08-26T15:07:43.266" v="1128"/>
          <ac:spMkLst>
            <pc:docMk/>
            <pc:sldMk cId="1738378546" sldId="287"/>
            <ac:spMk id="7" creationId="{284229BE-8A1D-653C-80AB-8C6F9C887DA2}"/>
          </ac:spMkLst>
        </pc:spChg>
        <pc:spChg chg="mod">
          <ac:chgData name="Matias Vázquez Piñón" userId="2f86a967-3c9c-4a39-b538-7e6c0574d83d" providerId="ADAL" clId="{8BBDCB0A-FAE8-4C81-BE5E-0ECAE5B97C1D}" dt="2022-08-26T15:07:43.266" v="1128"/>
          <ac:spMkLst>
            <pc:docMk/>
            <pc:sldMk cId="1738378546" sldId="287"/>
            <ac:spMk id="8" creationId="{1D9C3902-459C-DE62-B8F2-7E20BC2F7687}"/>
          </ac:spMkLst>
        </pc:spChg>
        <pc:spChg chg="mod">
          <ac:chgData name="Matias Vázquez Piñón" userId="2f86a967-3c9c-4a39-b538-7e6c0574d83d" providerId="ADAL" clId="{8BBDCB0A-FAE8-4C81-BE5E-0ECAE5B97C1D}" dt="2022-08-26T15:07:43.266" v="1128"/>
          <ac:spMkLst>
            <pc:docMk/>
            <pc:sldMk cId="1738378546" sldId="287"/>
            <ac:spMk id="9" creationId="{19A32EA0-D32A-5B2B-B5E2-8BB7B3BFAFA1}"/>
          </ac:spMkLst>
        </pc:spChg>
        <pc:spChg chg="mod">
          <ac:chgData name="Matias Vázquez Piñón" userId="2f86a967-3c9c-4a39-b538-7e6c0574d83d" providerId="ADAL" clId="{8BBDCB0A-FAE8-4C81-BE5E-0ECAE5B97C1D}" dt="2022-08-26T15:07:43.266" v="1128"/>
          <ac:spMkLst>
            <pc:docMk/>
            <pc:sldMk cId="1738378546" sldId="287"/>
            <ac:spMk id="10" creationId="{289F6CAE-AA3A-073D-21FB-DC633285ED30}"/>
          </ac:spMkLst>
        </pc:spChg>
        <pc:spChg chg="mod">
          <ac:chgData name="Matias Vázquez Piñón" userId="2f86a967-3c9c-4a39-b538-7e6c0574d83d" providerId="ADAL" clId="{8BBDCB0A-FAE8-4C81-BE5E-0ECAE5B97C1D}" dt="2022-08-26T15:07:43.266" v="1128"/>
          <ac:spMkLst>
            <pc:docMk/>
            <pc:sldMk cId="1738378546" sldId="287"/>
            <ac:spMk id="11" creationId="{BEFA671F-76C5-D83B-7DD5-6A0D46761380}"/>
          </ac:spMkLst>
        </pc:spChg>
        <pc:spChg chg="mod">
          <ac:chgData name="Matias Vázquez Piñón" userId="2f86a967-3c9c-4a39-b538-7e6c0574d83d" providerId="ADAL" clId="{8BBDCB0A-FAE8-4C81-BE5E-0ECAE5B97C1D}" dt="2022-08-26T15:07:43.266" v="1128"/>
          <ac:spMkLst>
            <pc:docMk/>
            <pc:sldMk cId="1738378546" sldId="287"/>
            <ac:spMk id="12" creationId="{CC838EE1-1EC4-6669-9A7C-3F8245E2645D}"/>
          </ac:spMkLst>
        </pc:spChg>
        <pc:spChg chg="mod">
          <ac:chgData name="Matias Vázquez Piñón" userId="2f86a967-3c9c-4a39-b538-7e6c0574d83d" providerId="ADAL" clId="{8BBDCB0A-FAE8-4C81-BE5E-0ECAE5B97C1D}" dt="2022-08-26T15:07:43.266" v="1128"/>
          <ac:spMkLst>
            <pc:docMk/>
            <pc:sldMk cId="1738378546" sldId="287"/>
            <ac:spMk id="13" creationId="{60E49F0B-7514-3003-63B9-DC1720C2C7BD}"/>
          </ac:spMkLst>
        </pc:spChg>
        <pc:spChg chg="mod">
          <ac:chgData name="Matias Vázquez Piñón" userId="2f86a967-3c9c-4a39-b538-7e6c0574d83d" providerId="ADAL" clId="{8BBDCB0A-FAE8-4C81-BE5E-0ECAE5B97C1D}" dt="2022-08-26T15:07:43.266" v="1128"/>
          <ac:spMkLst>
            <pc:docMk/>
            <pc:sldMk cId="1738378546" sldId="287"/>
            <ac:spMk id="14" creationId="{9B5503A3-309D-8888-9D76-48DB35505062}"/>
          </ac:spMkLst>
        </pc:spChg>
        <pc:spChg chg="mod">
          <ac:chgData name="Matias Vázquez Piñón" userId="2f86a967-3c9c-4a39-b538-7e6c0574d83d" providerId="ADAL" clId="{8BBDCB0A-FAE8-4C81-BE5E-0ECAE5B97C1D}" dt="2022-08-26T15:07:43.266" v="1128"/>
          <ac:spMkLst>
            <pc:docMk/>
            <pc:sldMk cId="1738378546" sldId="287"/>
            <ac:spMk id="15" creationId="{865C5767-0D3E-1CB7-9AE1-E78A637EE5D8}"/>
          </ac:spMkLst>
        </pc:spChg>
        <pc:spChg chg="mod">
          <ac:chgData name="Matias Vázquez Piñón" userId="2f86a967-3c9c-4a39-b538-7e6c0574d83d" providerId="ADAL" clId="{8BBDCB0A-FAE8-4C81-BE5E-0ECAE5B97C1D}" dt="2022-08-26T15:07:43.266" v="1128"/>
          <ac:spMkLst>
            <pc:docMk/>
            <pc:sldMk cId="1738378546" sldId="287"/>
            <ac:spMk id="16" creationId="{DB630975-1514-4DE9-4DAA-5E2148B9B97D}"/>
          </ac:spMkLst>
        </pc:spChg>
        <pc:spChg chg="mod">
          <ac:chgData name="Matias Vázquez Piñón" userId="2f86a967-3c9c-4a39-b538-7e6c0574d83d" providerId="ADAL" clId="{8BBDCB0A-FAE8-4C81-BE5E-0ECAE5B97C1D}" dt="2022-08-26T15:07:43.266" v="1128"/>
          <ac:spMkLst>
            <pc:docMk/>
            <pc:sldMk cId="1738378546" sldId="287"/>
            <ac:spMk id="17" creationId="{DB9C5203-2504-CF78-E79F-13228C143D0C}"/>
          </ac:spMkLst>
        </pc:spChg>
        <pc:spChg chg="mod">
          <ac:chgData name="Matias Vázquez Piñón" userId="2f86a967-3c9c-4a39-b538-7e6c0574d83d" providerId="ADAL" clId="{8BBDCB0A-FAE8-4C81-BE5E-0ECAE5B97C1D}" dt="2022-08-26T15:07:43.266" v="1128"/>
          <ac:spMkLst>
            <pc:docMk/>
            <pc:sldMk cId="1738378546" sldId="287"/>
            <ac:spMk id="18" creationId="{844A2087-6C8A-112F-3E88-4BB7C99C76AF}"/>
          </ac:spMkLst>
        </pc:spChg>
        <pc:spChg chg="mod">
          <ac:chgData name="Matias Vázquez Piñón" userId="2f86a967-3c9c-4a39-b538-7e6c0574d83d" providerId="ADAL" clId="{8BBDCB0A-FAE8-4C81-BE5E-0ECAE5B97C1D}" dt="2022-08-26T15:07:43.266" v="1128"/>
          <ac:spMkLst>
            <pc:docMk/>
            <pc:sldMk cId="1738378546" sldId="287"/>
            <ac:spMk id="19" creationId="{3366FABD-F6C9-7201-FB48-042B539397A6}"/>
          </ac:spMkLst>
        </pc:spChg>
        <pc:spChg chg="mod">
          <ac:chgData name="Matias Vázquez Piñón" userId="2f86a967-3c9c-4a39-b538-7e6c0574d83d" providerId="ADAL" clId="{8BBDCB0A-FAE8-4C81-BE5E-0ECAE5B97C1D}" dt="2022-08-26T15:07:43.266" v="1128"/>
          <ac:spMkLst>
            <pc:docMk/>
            <pc:sldMk cId="1738378546" sldId="287"/>
            <ac:spMk id="20" creationId="{DBCE5FCD-F2E2-E08F-6B16-4829048A4237}"/>
          </ac:spMkLst>
        </pc:spChg>
        <pc:spChg chg="mod">
          <ac:chgData name="Matias Vázquez Piñón" userId="2f86a967-3c9c-4a39-b538-7e6c0574d83d" providerId="ADAL" clId="{8BBDCB0A-FAE8-4C81-BE5E-0ECAE5B97C1D}" dt="2022-08-26T15:07:43.266" v="1128"/>
          <ac:spMkLst>
            <pc:docMk/>
            <pc:sldMk cId="1738378546" sldId="287"/>
            <ac:spMk id="21" creationId="{0162C3F6-08CA-963E-A276-ABB2867E3943}"/>
          </ac:spMkLst>
        </pc:spChg>
        <pc:spChg chg="mod">
          <ac:chgData name="Matias Vázquez Piñón" userId="2f86a967-3c9c-4a39-b538-7e6c0574d83d" providerId="ADAL" clId="{8BBDCB0A-FAE8-4C81-BE5E-0ECAE5B97C1D}" dt="2022-08-26T15:07:43.266" v="1128"/>
          <ac:spMkLst>
            <pc:docMk/>
            <pc:sldMk cId="1738378546" sldId="287"/>
            <ac:spMk id="22" creationId="{70C8753A-8CBE-D62D-2A9B-C25A96DCD6D0}"/>
          </ac:spMkLst>
        </pc:spChg>
        <pc:spChg chg="mod">
          <ac:chgData name="Matias Vázquez Piñón" userId="2f86a967-3c9c-4a39-b538-7e6c0574d83d" providerId="ADAL" clId="{8BBDCB0A-FAE8-4C81-BE5E-0ECAE5B97C1D}" dt="2022-08-26T15:07:43.266" v="1128"/>
          <ac:spMkLst>
            <pc:docMk/>
            <pc:sldMk cId="1738378546" sldId="287"/>
            <ac:spMk id="23" creationId="{951934CF-D54D-B851-78F2-9D3E9D03FC28}"/>
          </ac:spMkLst>
        </pc:spChg>
        <pc:spChg chg="mod">
          <ac:chgData name="Matias Vázquez Piñón" userId="2f86a967-3c9c-4a39-b538-7e6c0574d83d" providerId="ADAL" clId="{8BBDCB0A-FAE8-4C81-BE5E-0ECAE5B97C1D}" dt="2022-08-26T15:07:43.266" v="1128"/>
          <ac:spMkLst>
            <pc:docMk/>
            <pc:sldMk cId="1738378546" sldId="287"/>
            <ac:spMk id="24" creationId="{67F7F9F8-5610-2904-0538-CB1DB5C016E8}"/>
          </ac:spMkLst>
        </pc:spChg>
        <pc:spChg chg="mod">
          <ac:chgData name="Matias Vázquez Piñón" userId="2f86a967-3c9c-4a39-b538-7e6c0574d83d" providerId="ADAL" clId="{8BBDCB0A-FAE8-4C81-BE5E-0ECAE5B97C1D}" dt="2022-08-26T15:07:43.266" v="1128"/>
          <ac:spMkLst>
            <pc:docMk/>
            <pc:sldMk cId="1738378546" sldId="287"/>
            <ac:spMk id="25" creationId="{A4FB81BE-A214-BB5D-042B-7132D9B69125}"/>
          </ac:spMkLst>
        </pc:spChg>
        <pc:spChg chg="mod">
          <ac:chgData name="Matias Vázquez Piñón" userId="2f86a967-3c9c-4a39-b538-7e6c0574d83d" providerId="ADAL" clId="{8BBDCB0A-FAE8-4C81-BE5E-0ECAE5B97C1D}" dt="2022-08-26T15:07:43.266" v="1128"/>
          <ac:spMkLst>
            <pc:docMk/>
            <pc:sldMk cId="1738378546" sldId="287"/>
            <ac:spMk id="26" creationId="{124DAEFB-6892-1738-ABE7-70BDCAE80D3C}"/>
          </ac:spMkLst>
        </pc:spChg>
        <pc:spChg chg="mod">
          <ac:chgData name="Matias Vázquez Piñón" userId="2f86a967-3c9c-4a39-b538-7e6c0574d83d" providerId="ADAL" clId="{8BBDCB0A-FAE8-4C81-BE5E-0ECAE5B97C1D}" dt="2022-08-26T15:07:43.266" v="1128"/>
          <ac:spMkLst>
            <pc:docMk/>
            <pc:sldMk cId="1738378546" sldId="287"/>
            <ac:spMk id="27" creationId="{D6893A6A-F509-6A48-FCC7-EA72060BA0BA}"/>
          </ac:spMkLst>
        </pc:spChg>
        <pc:spChg chg="mod">
          <ac:chgData name="Matias Vázquez Piñón" userId="2f86a967-3c9c-4a39-b538-7e6c0574d83d" providerId="ADAL" clId="{8BBDCB0A-FAE8-4C81-BE5E-0ECAE5B97C1D}" dt="2022-08-26T15:07:43.266" v="1128"/>
          <ac:spMkLst>
            <pc:docMk/>
            <pc:sldMk cId="1738378546" sldId="287"/>
            <ac:spMk id="28" creationId="{1F2AF58D-74EA-3F85-DF37-E458AF58B4CD}"/>
          </ac:spMkLst>
        </pc:spChg>
        <pc:spChg chg="mod">
          <ac:chgData name="Matias Vázquez Piñón" userId="2f86a967-3c9c-4a39-b538-7e6c0574d83d" providerId="ADAL" clId="{8BBDCB0A-FAE8-4C81-BE5E-0ECAE5B97C1D}" dt="2022-08-26T15:07:43.266" v="1128"/>
          <ac:spMkLst>
            <pc:docMk/>
            <pc:sldMk cId="1738378546" sldId="287"/>
            <ac:spMk id="29" creationId="{0D7FB8E9-16AE-CC27-013B-18B584B9525C}"/>
          </ac:spMkLst>
        </pc:spChg>
        <pc:spChg chg="mod">
          <ac:chgData name="Matias Vázquez Piñón" userId="2f86a967-3c9c-4a39-b538-7e6c0574d83d" providerId="ADAL" clId="{8BBDCB0A-FAE8-4C81-BE5E-0ECAE5B97C1D}" dt="2022-08-26T15:07:43.266" v="1128"/>
          <ac:spMkLst>
            <pc:docMk/>
            <pc:sldMk cId="1738378546" sldId="287"/>
            <ac:spMk id="30" creationId="{1F11E1C8-F0BA-730F-8D3E-B603BBAD6A64}"/>
          </ac:spMkLst>
        </pc:spChg>
        <pc:spChg chg="mod">
          <ac:chgData name="Matias Vázquez Piñón" userId="2f86a967-3c9c-4a39-b538-7e6c0574d83d" providerId="ADAL" clId="{8BBDCB0A-FAE8-4C81-BE5E-0ECAE5B97C1D}" dt="2022-08-26T15:07:43.266" v="1128"/>
          <ac:spMkLst>
            <pc:docMk/>
            <pc:sldMk cId="1738378546" sldId="287"/>
            <ac:spMk id="31" creationId="{60272648-872D-C702-575F-494D00546209}"/>
          </ac:spMkLst>
        </pc:spChg>
        <pc:spChg chg="mod">
          <ac:chgData name="Matias Vázquez Piñón" userId="2f86a967-3c9c-4a39-b538-7e6c0574d83d" providerId="ADAL" clId="{8BBDCB0A-FAE8-4C81-BE5E-0ECAE5B97C1D}" dt="2022-08-26T15:07:43.266" v="1128"/>
          <ac:spMkLst>
            <pc:docMk/>
            <pc:sldMk cId="1738378546" sldId="287"/>
            <ac:spMk id="32" creationId="{A064642D-2579-961B-BBDE-740F439F31C7}"/>
          </ac:spMkLst>
        </pc:spChg>
        <pc:spChg chg="mod">
          <ac:chgData name="Matias Vázquez Piñón" userId="2f86a967-3c9c-4a39-b538-7e6c0574d83d" providerId="ADAL" clId="{8BBDCB0A-FAE8-4C81-BE5E-0ECAE5B97C1D}" dt="2022-08-26T15:07:43.266" v="1128"/>
          <ac:spMkLst>
            <pc:docMk/>
            <pc:sldMk cId="1738378546" sldId="287"/>
            <ac:spMk id="33" creationId="{8355BA5A-73A3-BA8B-ED01-EA036346AFC8}"/>
          </ac:spMkLst>
        </pc:spChg>
        <pc:spChg chg="mod">
          <ac:chgData name="Matias Vázquez Piñón" userId="2f86a967-3c9c-4a39-b538-7e6c0574d83d" providerId="ADAL" clId="{8BBDCB0A-FAE8-4C81-BE5E-0ECAE5B97C1D}" dt="2022-08-26T15:07:43.266" v="1128"/>
          <ac:spMkLst>
            <pc:docMk/>
            <pc:sldMk cId="1738378546" sldId="287"/>
            <ac:spMk id="34" creationId="{3058A313-C67E-C009-BB4F-54EFF41677EC}"/>
          </ac:spMkLst>
        </pc:spChg>
        <pc:spChg chg="mod">
          <ac:chgData name="Matias Vázquez Piñón" userId="2f86a967-3c9c-4a39-b538-7e6c0574d83d" providerId="ADAL" clId="{8BBDCB0A-FAE8-4C81-BE5E-0ECAE5B97C1D}" dt="2022-08-26T15:07:43.266" v="1128"/>
          <ac:spMkLst>
            <pc:docMk/>
            <pc:sldMk cId="1738378546" sldId="287"/>
            <ac:spMk id="35" creationId="{917319A4-D6E5-5B4A-DA13-E298666400F1}"/>
          </ac:spMkLst>
        </pc:spChg>
        <pc:spChg chg="mod">
          <ac:chgData name="Matias Vázquez Piñón" userId="2f86a967-3c9c-4a39-b538-7e6c0574d83d" providerId="ADAL" clId="{8BBDCB0A-FAE8-4C81-BE5E-0ECAE5B97C1D}" dt="2022-08-26T15:07:43.266" v="1128"/>
          <ac:spMkLst>
            <pc:docMk/>
            <pc:sldMk cId="1738378546" sldId="287"/>
            <ac:spMk id="36" creationId="{17EA9109-436E-C908-79D4-04A0D6B017FC}"/>
          </ac:spMkLst>
        </pc:spChg>
        <pc:spChg chg="mod">
          <ac:chgData name="Matias Vázquez Piñón" userId="2f86a967-3c9c-4a39-b538-7e6c0574d83d" providerId="ADAL" clId="{8BBDCB0A-FAE8-4C81-BE5E-0ECAE5B97C1D}" dt="2022-08-26T15:07:43.266" v="1128"/>
          <ac:spMkLst>
            <pc:docMk/>
            <pc:sldMk cId="1738378546" sldId="287"/>
            <ac:spMk id="37" creationId="{A347DB21-439C-FC08-04EC-BC84B3409839}"/>
          </ac:spMkLst>
        </pc:spChg>
        <pc:spChg chg="mod">
          <ac:chgData name="Matias Vázquez Piñón" userId="2f86a967-3c9c-4a39-b538-7e6c0574d83d" providerId="ADAL" clId="{8BBDCB0A-FAE8-4C81-BE5E-0ECAE5B97C1D}" dt="2022-08-26T15:07:43.266" v="1128"/>
          <ac:spMkLst>
            <pc:docMk/>
            <pc:sldMk cId="1738378546" sldId="287"/>
            <ac:spMk id="38" creationId="{30F42C63-8632-2B00-4485-49456FB35268}"/>
          </ac:spMkLst>
        </pc:spChg>
        <pc:spChg chg="mod">
          <ac:chgData name="Matias Vázquez Piñón" userId="2f86a967-3c9c-4a39-b538-7e6c0574d83d" providerId="ADAL" clId="{8BBDCB0A-FAE8-4C81-BE5E-0ECAE5B97C1D}" dt="2022-08-26T15:07:43.266" v="1128"/>
          <ac:spMkLst>
            <pc:docMk/>
            <pc:sldMk cId="1738378546" sldId="287"/>
            <ac:spMk id="39" creationId="{8776235C-814C-456F-30E8-3FA306DC73B8}"/>
          </ac:spMkLst>
        </pc:spChg>
        <pc:spChg chg="mod">
          <ac:chgData name="Matias Vázquez Piñón" userId="2f86a967-3c9c-4a39-b538-7e6c0574d83d" providerId="ADAL" clId="{8BBDCB0A-FAE8-4C81-BE5E-0ECAE5B97C1D}" dt="2022-08-26T15:07:43.266" v="1128"/>
          <ac:spMkLst>
            <pc:docMk/>
            <pc:sldMk cId="1738378546" sldId="287"/>
            <ac:spMk id="40" creationId="{6DB384F1-B7B7-2BFB-A8CE-AE67569E6F1A}"/>
          </ac:spMkLst>
        </pc:spChg>
        <pc:spChg chg="mod">
          <ac:chgData name="Matias Vázquez Piñón" userId="2f86a967-3c9c-4a39-b538-7e6c0574d83d" providerId="ADAL" clId="{8BBDCB0A-FAE8-4C81-BE5E-0ECAE5B97C1D}" dt="2022-08-26T15:07:43.266" v="1128"/>
          <ac:spMkLst>
            <pc:docMk/>
            <pc:sldMk cId="1738378546" sldId="287"/>
            <ac:spMk id="41" creationId="{C87B8834-BCE9-E12F-4E79-7F146FC84FF5}"/>
          </ac:spMkLst>
        </pc:spChg>
        <pc:spChg chg="mod">
          <ac:chgData name="Matias Vázquez Piñón" userId="2f86a967-3c9c-4a39-b538-7e6c0574d83d" providerId="ADAL" clId="{8BBDCB0A-FAE8-4C81-BE5E-0ECAE5B97C1D}" dt="2022-08-26T15:07:43.266" v="1128"/>
          <ac:spMkLst>
            <pc:docMk/>
            <pc:sldMk cId="1738378546" sldId="287"/>
            <ac:spMk id="42" creationId="{22BECCB3-E1BB-E88C-D682-48B0D43F7307}"/>
          </ac:spMkLst>
        </pc:spChg>
        <pc:spChg chg="mod">
          <ac:chgData name="Matias Vázquez Piñón" userId="2f86a967-3c9c-4a39-b538-7e6c0574d83d" providerId="ADAL" clId="{8BBDCB0A-FAE8-4C81-BE5E-0ECAE5B97C1D}" dt="2022-08-26T15:07:43.266" v="1128"/>
          <ac:spMkLst>
            <pc:docMk/>
            <pc:sldMk cId="1738378546" sldId="287"/>
            <ac:spMk id="43" creationId="{E8FC2A82-84EF-ECB1-330F-65A7AA80C837}"/>
          </ac:spMkLst>
        </pc:spChg>
        <pc:spChg chg="mod">
          <ac:chgData name="Matias Vázquez Piñón" userId="2f86a967-3c9c-4a39-b538-7e6c0574d83d" providerId="ADAL" clId="{8BBDCB0A-FAE8-4C81-BE5E-0ECAE5B97C1D}" dt="2022-08-26T15:07:54.168" v="1130"/>
          <ac:spMkLst>
            <pc:docMk/>
            <pc:sldMk cId="1738378546" sldId="287"/>
            <ac:spMk id="45" creationId="{87AF11A0-DF3D-6818-EC3E-2D9A1729FD9B}"/>
          </ac:spMkLst>
        </pc:spChg>
        <pc:spChg chg="mod">
          <ac:chgData name="Matias Vázquez Piñón" userId="2f86a967-3c9c-4a39-b538-7e6c0574d83d" providerId="ADAL" clId="{8BBDCB0A-FAE8-4C81-BE5E-0ECAE5B97C1D}" dt="2022-08-26T15:07:54.168" v="1130"/>
          <ac:spMkLst>
            <pc:docMk/>
            <pc:sldMk cId="1738378546" sldId="287"/>
            <ac:spMk id="46" creationId="{F90E0D8D-0291-78EA-A18B-D733129A3092}"/>
          </ac:spMkLst>
        </pc:spChg>
        <pc:spChg chg="mod">
          <ac:chgData name="Matias Vázquez Piñón" userId="2f86a967-3c9c-4a39-b538-7e6c0574d83d" providerId="ADAL" clId="{8BBDCB0A-FAE8-4C81-BE5E-0ECAE5B97C1D}" dt="2022-08-26T15:07:54.168" v="1130"/>
          <ac:spMkLst>
            <pc:docMk/>
            <pc:sldMk cId="1738378546" sldId="287"/>
            <ac:spMk id="47" creationId="{CF0F343B-5490-E1A4-F783-141DCCE4B653}"/>
          </ac:spMkLst>
        </pc:spChg>
        <pc:spChg chg="mod">
          <ac:chgData name="Matias Vázquez Piñón" userId="2f86a967-3c9c-4a39-b538-7e6c0574d83d" providerId="ADAL" clId="{8BBDCB0A-FAE8-4C81-BE5E-0ECAE5B97C1D}" dt="2022-08-26T15:07:54.168" v="1130"/>
          <ac:spMkLst>
            <pc:docMk/>
            <pc:sldMk cId="1738378546" sldId="287"/>
            <ac:spMk id="48" creationId="{39447671-7ABA-4977-1043-31981EDCAC4C}"/>
          </ac:spMkLst>
        </pc:spChg>
        <pc:spChg chg="mod">
          <ac:chgData name="Matias Vázquez Piñón" userId="2f86a967-3c9c-4a39-b538-7e6c0574d83d" providerId="ADAL" clId="{8BBDCB0A-FAE8-4C81-BE5E-0ECAE5B97C1D}" dt="2022-08-26T15:07:54.168" v="1130"/>
          <ac:spMkLst>
            <pc:docMk/>
            <pc:sldMk cId="1738378546" sldId="287"/>
            <ac:spMk id="49" creationId="{F0D3D733-F300-282D-6A91-C3C4AC5A7641}"/>
          </ac:spMkLst>
        </pc:spChg>
        <pc:spChg chg="mod">
          <ac:chgData name="Matias Vázquez Piñón" userId="2f86a967-3c9c-4a39-b538-7e6c0574d83d" providerId="ADAL" clId="{8BBDCB0A-FAE8-4C81-BE5E-0ECAE5B97C1D}" dt="2022-08-26T15:07:54.168" v="1130"/>
          <ac:spMkLst>
            <pc:docMk/>
            <pc:sldMk cId="1738378546" sldId="287"/>
            <ac:spMk id="50" creationId="{203FA42B-219C-8F6C-2DDA-59749D69EE85}"/>
          </ac:spMkLst>
        </pc:spChg>
        <pc:spChg chg="mod">
          <ac:chgData name="Matias Vázquez Piñón" userId="2f86a967-3c9c-4a39-b538-7e6c0574d83d" providerId="ADAL" clId="{8BBDCB0A-FAE8-4C81-BE5E-0ECAE5B97C1D}" dt="2022-08-26T15:07:54.168" v="1130"/>
          <ac:spMkLst>
            <pc:docMk/>
            <pc:sldMk cId="1738378546" sldId="287"/>
            <ac:spMk id="51" creationId="{1C695ECF-6A25-4564-3AD2-E9BF8C279888}"/>
          </ac:spMkLst>
        </pc:spChg>
        <pc:spChg chg="mod">
          <ac:chgData name="Matias Vázquez Piñón" userId="2f86a967-3c9c-4a39-b538-7e6c0574d83d" providerId="ADAL" clId="{8BBDCB0A-FAE8-4C81-BE5E-0ECAE5B97C1D}" dt="2022-08-26T15:07:54.168" v="1130"/>
          <ac:spMkLst>
            <pc:docMk/>
            <pc:sldMk cId="1738378546" sldId="287"/>
            <ac:spMk id="52" creationId="{C2ED863C-BBB4-EC2F-BCBA-A86866D17C1A}"/>
          </ac:spMkLst>
        </pc:spChg>
        <pc:spChg chg="mod">
          <ac:chgData name="Matias Vázquez Piñón" userId="2f86a967-3c9c-4a39-b538-7e6c0574d83d" providerId="ADAL" clId="{8BBDCB0A-FAE8-4C81-BE5E-0ECAE5B97C1D}" dt="2022-08-26T15:07:54.168" v="1130"/>
          <ac:spMkLst>
            <pc:docMk/>
            <pc:sldMk cId="1738378546" sldId="287"/>
            <ac:spMk id="53" creationId="{0240E4A8-88B4-6CD4-BB8D-90D8E2135F50}"/>
          </ac:spMkLst>
        </pc:spChg>
        <pc:spChg chg="mod">
          <ac:chgData name="Matias Vázquez Piñón" userId="2f86a967-3c9c-4a39-b538-7e6c0574d83d" providerId="ADAL" clId="{8BBDCB0A-FAE8-4C81-BE5E-0ECAE5B97C1D}" dt="2022-08-26T15:07:54.168" v="1130"/>
          <ac:spMkLst>
            <pc:docMk/>
            <pc:sldMk cId="1738378546" sldId="287"/>
            <ac:spMk id="54" creationId="{3DAF6290-C632-F969-1AA9-3A808B7771D0}"/>
          </ac:spMkLst>
        </pc:spChg>
        <pc:spChg chg="mod">
          <ac:chgData name="Matias Vázquez Piñón" userId="2f86a967-3c9c-4a39-b538-7e6c0574d83d" providerId="ADAL" clId="{8BBDCB0A-FAE8-4C81-BE5E-0ECAE5B97C1D}" dt="2022-08-26T15:07:54.168" v="1130"/>
          <ac:spMkLst>
            <pc:docMk/>
            <pc:sldMk cId="1738378546" sldId="287"/>
            <ac:spMk id="55" creationId="{E0229488-B93C-8632-BB18-5CA343A41DCD}"/>
          </ac:spMkLst>
        </pc:spChg>
        <pc:spChg chg="mod">
          <ac:chgData name="Matias Vázquez Piñón" userId="2f86a967-3c9c-4a39-b538-7e6c0574d83d" providerId="ADAL" clId="{8BBDCB0A-FAE8-4C81-BE5E-0ECAE5B97C1D}" dt="2022-08-26T15:07:54.168" v="1130"/>
          <ac:spMkLst>
            <pc:docMk/>
            <pc:sldMk cId="1738378546" sldId="287"/>
            <ac:spMk id="56" creationId="{1D27F324-4C62-AD74-D6E9-084F3B462156}"/>
          </ac:spMkLst>
        </pc:spChg>
        <pc:spChg chg="mod">
          <ac:chgData name="Matias Vázquez Piñón" userId="2f86a967-3c9c-4a39-b538-7e6c0574d83d" providerId="ADAL" clId="{8BBDCB0A-FAE8-4C81-BE5E-0ECAE5B97C1D}" dt="2022-08-26T15:07:54.168" v="1130"/>
          <ac:spMkLst>
            <pc:docMk/>
            <pc:sldMk cId="1738378546" sldId="287"/>
            <ac:spMk id="57" creationId="{8B1D0746-2D09-A005-FD96-3A7D965FEBF8}"/>
          </ac:spMkLst>
        </pc:spChg>
        <pc:spChg chg="mod">
          <ac:chgData name="Matias Vázquez Piñón" userId="2f86a967-3c9c-4a39-b538-7e6c0574d83d" providerId="ADAL" clId="{8BBDCB0A-FAE8-4C81-BE5E-0ECAE5B97C1D}" dt="2022-08-26T15:07:54.168" v="1130"/>
          <ac:spMkLst>
            <pc:docMk/>
            <pc:sldMk cId="1738378546" sldId="287"/>
            <ac:spMk id="58" creationId="{5CD63D4F-6F14-7F92-B1A6-2CE71E50938E}"/>
          </ac:spMkLst>
        </pc:spChg>
        <pc:spChg chg="mod">
          <ac:chgData name="Matias Vázquez Piñón" userId="2f86a967-3c9c-4a39-b538-7e6c0574d83d" providerId="ADAL" clId="{8BBDCB0A-FAE8-4C81-BE5E-0ECAE5B97C1D}" dt="2022-08-26T15:07:54.168" v="1130"/>
          <ac:spMkLst>
            <pc:docMk/>
            <pc:sldMk cId="1738378546" sldId="287"/>
            <ac:spMk id="59" creationId="{F08AF499-7937-5CB0-F7F3-F5723158AA21}"/>
          </ac:spMkLst>
        </pc:spChg>
        <pc:spChg chg="mod">
          <ac:chgData name="Matias Vázquez Piñón" userId="2f86a967-3c9c-4a39-b538-7e6c0574d83d" providerId="ADAL" clId="{8BBDCB0A-FAE8-4C81-BE5E-0ECAE5B97C1D}" dt="2022-08-26T15:07:54.168" v="1130"/>
          <ac:spMkLst>
            <pc:docMk/>
            <pc:sldMk cId="1738378546" sldId="287"/>
            <ac:spMk id="60" creationId="{D42222DC-5982-0450-3688-CEDE0E417B73}"/>
          </ac:spMkLst>
        </pc:spChg>
        <pc:spChg chg="mod">
          <ac:chgData name="Matias Vázquez Piñón" userId="2f86a967-3c9c-4a39-b538-7e6c0574d83d" providerId="ADAL" clId="{8BBDCB0A-FAE8-4C81-BE5E-0ECAE5B97C1D}" dt="2022-08-26T15:07:54.168" v="1130"/>
          <ac:spMkLst>
            <pc:docMk/>
            <pc:sldMk cId="1738378546" sldId="287"/>
            <ac:spMk id="61" creationId="{9794E5C5-E27B-535A-E7C6-E4DDA951596A}"/>
          </ac:spMkLst>
        </pc:spChg>
        <pc:spChg chg="mod">
          <ac:chgData name="Matias Vázquez Piñón" userId="2f86a967-3c9c-4a39-b538-7e6c0574d83d" providerId="ADAL" clId="{8BBDCB0A-FAE8-4C81-BE5E-0ECAE5B97C1D}" dt="2022-08-26T15:07:54.168" v="1130"/>
          <ac:spMkLst>
            <pc:docMk/>
            <pc:sldMk cId="1738378546" sldId="287"/>
            <ac:spMk id="62" creationId="{4F9D66BF-4F2B-CE46-A7B5-EB94F6500ED3}"/>
          </ac:spMkLst>
        </pc:spChg>
        <pc:spChg chg="mod">
          <ac:chgData name="Matias Vázquez Piñón" userId="2f86a967-3c9c-4a39-b538-7e6c0574d83d" providerId="ADAL" clId="{8BBDCB0A-FAE8-4C81-BE5E-0ECAE5B97C1D}" dt="2022-08-26T15:07:54.168" v="1130"/>
          <ac:spMkLst>
            <pc:docMk/>
            <pc:sldMk cId="1738378546" sldId="287"/>
            <ac:spMk id="63" creationId="{5FA1C21A-DFD3-1179-89E1-32A47D6B4476}"/>
          </ac:spMkLst>
        </pc:spChg>
        <pc:spChg chg="mod">
          <ac:chgData name="Matias Vázquez Piñón" userId="2f86a967-3c9c-4a39-b538-7e6c0574d83d" providerId="ADAL" clId="{8BBDCB0A-FAE8-4C81-BE5E-0ECAE5B97C1D}" dt="2022-08-26T15:07:54.168" v="1130"/>
          <ac:spMkLst>
            <pc:docMk/>
            <pc:sldMk cId="1738378546" sldId="287"/>
            <ac:spMk id="64" creationId="{A2688190-A976-818F-BAD2-96330CB03723}"/>
          </ac:spMkLst>
        </pc:spChg>
        <pc:spChg chg="mod">
          <ac:chgData name="Matias Vázquez Piñón" userId="2f86a967-3c9c-4a39-b538-7e6c0574d83d" providerId="ADAL" clId="{8BBDCB0A-FAE8-4C81-BE5E-0ECAE5B97C1D}" dt="2022-08-26T15:07:54.168" v="1130"/>
          <ac:spMkLst>
            <pc:docMk/>
            <pc:sldMk cId="1738378546" sldId="287"/>
            <ac:spMk id="65" creationId="{DB60DCBC-E1F3-E216-C0DD-95102D077F33}"/>
          </ac:spMkLst>
        </pc:spChg>
        <pc:spChg chg="mod">
          <ac:chgData name="Matias Vázquez Piñón" userId="2f86a967-3c9c-4a39-b538-7e6c0574d83d" providerId="ADAL" clId="{8BBDCB0A-FAE8-4C81-BE5E-0ECAE5B97C1D}" dt="2022-08-26T15:07:54.168" v="1130"/>
          <ac:spMkLst>
            <pc:docMk/>
            <pc:sldMk cId="1738378546" sldId="287"/>
            <ac:spMk id="66" creationId="{74EB9E55-30F0-D4DB-1B7E-0211CE43EB70}"/>
          </ac:spMkLst>
        </pc:spChg>
        <pc:spChg chg="mod">
          <ac:chgData name="Matias Vázquez Piñón" userId="2f86a967-3c9c-4a39-b538-7e6c0574d83d" providerId="ADAL" clId="{8BBDCB0A-FAE8-4C81-BE5E-0ECAE5B97C1D}" dt="2022-08-26T15:07:54.168" v="1130"/>
          <ac:spMkLst>
            <pc:docMk/>
            <pc:sldMk cId="1738378546" sldId="287"/>
            <ac:spMk id="67" creationId="{EC3E84C2-07CC-09EC-75D5-D8CAADC8B67D}"/>
          </ac:spMkLst>
        </pc:spChg>
        <pc:spChg chg="mod">
          <ac:chgData name="Matias Vázquez Piñón" userId="2f86a967-3c9c-4a39-b538-7e6c0574d83d" providerId="ADAL" clId="{8BBDCB0A-FAE8-4C81-BE5E-0ECAE5B97C1D}" dt="2022-08-26T15:07:54.168" v="1130"/>
          <ac:spMkLst>
            <pc:docMk/>
            <pc:sldMk cId="1738378546" sldId="287"/>
            <ac:spMk id="68" creationId="{FF9F061F-781F-34B3-6A58-BC4BC0020ED3}"/>
          </ac:spMkLst>
        </pc:spChg>
        <pc:spChg chg="mod">
          <ac:chgData name="Matias Vázquez Piñón" userId="2f86a967-3c9c-4a39-b538-7e6c0574d83d" providerId="ADAL" clId="{8BBDCB0A-FAE8-4C81-BE5E-0ECAE5B97C1D}" dt="2022-08-26T15:07:54.168" v="1130"/>
          <ac:spMkLst>
            <pc:docMk/>
            <pc:sldMk cId="1738378546" sldId="287"/>
            <ac:spMk id="69" creationId="{13D6D7DA-8B0F-C223-16D1-F26871E92F42}"/>
          </ac:spMkLst>
        </pc:spChg>
        <pc:spChg chg="mod">
          <ac:chgData name="Matias Vázquez Piñón" userId="2f86a967-3c9c-4a39-b538-7e6c0574d83d" providerId="ADAL" clId="{8BBDCB0A-FAE8-4C81-BE5E-0ECAE5B97C1D}" dt="2022-08-26T15:07:54.168" v="1130"/>
          <ac:spMkLst>
            <pc:docMk/>
            <pc:sldMk cId="1738378546" sldId="287"/>
            <ac:spMk id="70" creationId="{3169BAC2-EB55-5202-E411-31D62DBC787E}"/>
          </ac:spMkLst>
        </pc:spChg>
        <pc:spChg chg="mod">
          <ac:chgData name="Matias Vázquez Piñón" userId="2f86a967-3c9c-4a39-b538-7e6c0574d83d" providerId="ADAL" clId="{8BBDCB0A-FAE8-4C81-BE5E-0ECAE5B97C1D}" dt="2022-08-26T15:07:54.168" v="1130"/>
          <ac:spMkLst>
            <pc:docMk/>
            <pc:sldMk cId="1738378546" sldId="287"/>
            <ac:spMk id="71" creationId="{D8E63844-77ED-F78D-4159-E0FB22D9B333}"/>
          </ac:spMkLst>
        </pc:spChg>
        <pc:spChg chg="mod">
          <ac:chgData name="Matias Vázquez Piñón" userId="2f86a967-3c9c-4a39-b538-7e6c0574d83d" providerId="ADAL" clId="{8BBDCB0A-FAE8-4C81-BE5E-0ECAE5B97C1D}" dt="2022-08-26T15:07:54.168" v="1130"/>
          <ac:spMkLst>
            <pc:docMk/>
            <pc:sldMk cId="1738378546" sldId="287"/>
            <ac:spMk id="72" creationId="{5E38018F-026E-350B-D2E3-1AF1C52E5E1C}"/>
          </ac:spMkLst>
        </pc:spChg>
        <pc:spChg chg="mod">
          <ac:chgData name="Matias Vázquez Piñón" userId="2f86a967-3c9c-4a39-b538-7e6c0574d83d" providerId="ADAL" clId="{8BBDCB0A-FAE8-4C81-BE5E-0ECAE5B97C1D}" dt="2022-08-26T15:07:54.168" v="1130"/>
          <ac:spMkLst>
            <pc:docMk/>
            <pc:sldMk cId="1738378546" sldId="287"/>
            <ac:spMk id="73" creationId="{EF833357-EBBA-0258-DF18-BACA72150C1F}"/>
          </ac:spMkLst>
        </pc:spChg>
        <pc:spChg chg="mod">
          <ac:chgData name="Matias Vázquez Piñón" userId="2f86a967-3c9c-4a39-b538-7e6c0574d83d" providerId="ADAL" clId="{8BBDCB0A-FAE8-4C81-BE5E-0ECAE5B97C1D}" dt="2022-08-26T15:07:54.168" v="1130"/>
          <ac:spMkLst>
            <pc:docMk/>
            <pc:sldMk cId="1738378546" sldId="287"/>
            <ac:spMk id="74" creationId="{2B44C331-394F-B1E6-B557-EB36BC2BB169}"/>
          </ac:spMkLst>
        </pc:spChg>
        <pc:spChg chg="mod">
          <ac:chgData name="Matias Vázquez Piñón" userId="2f86a967-3c9c-4a39-b538-7e6c0574d83d" providerId="ADAL" clId="{8BBDCB0A-FAE8-4C81-BE5E-0ECAE5B97C1D}" dt="2022-08-26T15:07:54.168" v="1130"/>
          <ac:spMkLst>
            <pc:docMk/>
            <pc:sldMk cId="1738378546" sldId="287"/>
            <ac:spMk id="75" creationId="{5464136E-86CB-2D10-9ECB-F8AE3DB48114}"/>
          </ac:spMkLst>
        </pc:spChg>
        <pc:spChg chg="mod">
          <ac:chgData name="Matias Vázquez Piñón" userId="2f86a967-3c9c-4a39-b538-7e6c0574d83d" providerId="ADAL" clId="{8BBDCB0A-FAE8-4C81-BE5E-0ECAE5B97C1D}" dt="2022-08-26T15:07:54.168" v="1130"/>
          <ac:spMkLst>
            <pc:docMk/>
            <pc:sldMk cId="1738378546" sldId="287"/>
            <ac:spMk id="76" creationId="{3530C79E-E1E4-1AA3-8723-7FFE3606EA94}"/>
          </ac:spMkLst>
        </pc:spChg>
        <pc:spChg chg="mod">
          <ac:chgData name="Matias Vázquez Piñón" userId="2f86a967-3c9c-4a39-b538-7e6c0574d83d" providerId="ADAL" clId="{8BBDCB0A-FAE8-4C81-BE5E-0ECAE5B97C1D}" dt="2022-08-26T15:07:54.168" v="1130"/>
          <ac:spMkLst>
            <pc:docMk/>
            <pc:sldMk cId="1738378546" sldId="287"/>
            <ac:spMk id="77" creationId="{7AA43A7A-2C8E-8A5E-89FC-350D38AEAE78}"/>
          </ac:spMkLst>
        </pc:spChg>
        <pc:spChg chg="mod">
          <ac:chgData name="Matias Vázquez Piñón" userId="2f86a967-3c9c-4a39-b538-7e6c0574d83d" providerId="ADAL" clId="{8BBDCB0A-FAE8-4C81-BE5E-0ECAE5B97C1D}" dt="2022-08-26T15:07:54.168" v="1130"/>
          <ac:spMkLst>
            <pc:docMk/>
            <pc:sldMk cId="1738378546" sldId="287"/>
            <ac:spMk id="78" creationId="{7F1C67B5-7B3A-F334-2D4D-49045E59D8CA}"/>
          </ac:spMkLst>
        </pc:spChg>
        <pc:spChg chg="mod">
          <ac:chgData name="Matias Vázquez Piñón" userId="2f86a967-3c9c-4a39-b538-7e6c0574d83d" providerId="ADAL" clId="{8BBDCB0A-FAE8-4C81-BE5E-0ECAE5B97C1D}" dt="2022-08-26T15:07:54.168" v="1130"/>
          <ac:spMkLst>
            <pc:docMk/>
            <pc:sldMk cId="1738378546" sldId="287"/>
            <ac:spMk id="79" creationId="{5799F6F2-B4B0-CB3C-65AD-8718D084453A}"/>
          </ac:spMkLst>
        </pc:spChg>
        <pc:spChg chg="mod">
          <ac:chgData name="Matias Vázquez Piñón" userId="2f86a967-3c9c-4a39-b538-7e6c0574d83d" providerId="ADAL" clId="{8BBDCB0A-FAE8-4C81-BE5E-0ECAE5B97C1D}" dt="2022-08-26T15:07:54.168" v="1130"/>
          <ac:spMkLst>
            <pc:docMk/>
            <pc:sldMk cId="1738378546" sldId="287"/>
            <ac:spMk id="80" creationId="{2DE84B81-D12A-91BF-4F13-D5043674DCA7}"/>
          </ac:spMkLst>
        </pc:spChg>
        <pc:spChg chg="mod">
          <ac:chgData name="Matias Vázquez Piñón" userId="2f86a967-3c9c-4a39-b538-7e6c0574d83d" providerId="ADAL" clId="{8BBDCB0A-FAE8-4C81-BE5E-0ECAE5B97C1D}" dt="2022-08-26T15:07:54.168" v="1130"/>
          <ac:spMkLst>
            <pc:docMk/>
            <pc:sldMk cId="1738378546" sldId="287"/>
            <ac:spMk id="81" creationId="{32310CD1-1732-778C-AED3-741B4FFE4A70}"/>
          </ac:spMkLst>
        </pc:spChg>
        <pc:spChg chg="mod">
          <ac:chgData name="Matias Vázquez Piñón" userId="2f86a967-3c9c-4a39-b538-7e6c0574d83d" providerId="ADAL" clId="{8BBDCB0A-FAE8-4C81-BE5E-0ECAE5B97C1D}" dt="2022-08-26T15:09:24.924" v="1194" actId="404"/>
          <ac:spMkLst>
            <pc:docMk/>
            <pc:sldMk cId="1738378546" sldId="287"/>
            <ac:spMk id="83" creationId="{DC530E3B-0137-E732-CF27-2552C7F05C63}"/>
          </ac:spMkLst>
        </pc:spChg>
        <pc:spChg chg="mod">
          <ac:chgData name="Matias Vázquez Piñón" userId="2f86a967-3c9c-4a39-b538-7e6c0574d83d" providerId="ADAL" clId="{8BBDCB0A-FAE8-4C81-BE5E-0ECAE5B97C1D}" dt="2022-08-26T15:09:24.924" v="1194" actId="404"/>
          <ac:spMkLst>
            <pc:docMk/>
            <pc:sldMk cId="1738378546" sldId="287"/>
            <ac:spMk id="84" creationId="{6B99A246-B68E-8597-B84A-7E3956948D98}"/>
          </ac:spMkLst>
        </pc:spChg>
        <pc:spChg chg="mod">
          <ac:chgData name="Matias Vázquez Piñón" userId="2f86a967-3c9c-4a39-b538-7e6c0574d83d" providerId="ADAL" clId="{8BBDCB0A-FAE8-4C81-BE5E-0ECAE5B97C1D}" dt="2022-08-26T15:09:24.924" v="1194" actId="404"/>
          <ac:spMkLst>
            <pc:docMk/>
            <pc:sldMk cId="1738378546" sldId="287"/>
            <ac:spMk id="85" creationId="{3AF25405-7DC9-C5B1-95DA-59F00C147A87}"/>
          </ac:spMkLst>
        </pc:spChg>
        <pc:spChg chg="mod">
          <ac:chgData name="Matias Vázquez Piñón" userId="2f86a967-3c9c-4a39-b538-7e6c0574d83d" providerId="ADAL" clId="{8BBDCB0A-FAE8-4C81-BE5E-0ECAE5B97C1D}" dt="2022-08-26T15:09:24.924" v="1194" actId="404"/>
          <ac:spMkLst>
            <pc:docMk/>
            <pc:sldMk cId="1738378546" sldId="287"/>
            <ac:spMk id="86" creationId="{472D3B55-D6DB-3C94-E321-A5F53184D90D}"/>
          </ac:spMkLst>
        </pc:spChg>
        <pc:spChg chg="mod">
          <ac:chgData name="Matias Vázquez Piñón" userId="2f86a967-3c9c-4a39-b538-7e6c0574d83d" providerId="ADAL" clId="{8BBDCB0A-FAE8-4C81-BE5E-0ECAE5B97C1D}" dt="2022-08-26T15:09:24.924" v="1194" actId="404"/>
          <ac:spMkLst>
            <pc:docMk/>
            <pc:sldMk cId="1738378546" sldId="287"/>
            <ac:spMk id="87" creationId="{21EE84BB-9A90-7530-5012-A044B0EF1D4C}"/>
          </ac:spMkLst>
        </pc:spChg>
        <pc:spChg chg="mod">
          <ac:chgData name="Matias Vázquez Piñón" userId="2f86a967-3c9c-4a39-b538-7e6c0574d83d" providerId="ADAL" clId="{8BBDCB0A-FAE8-4C81-BE5E-0ECAE5B97C1D}" dt="2022-08-26T15:09:24.924" v="1194" actId="404"/>
          <ac:spMkLst>
            <pc:docMk/>
            <pc:sldMk cId="1738378546" sldId="287"/>
            <ac:spMk id="88" creationId="{F8C51BE8-6F2D-4EFE-D5D7-2BCA9787FC6F}"/>
          </ac:spMkLst>
        </pc:spChg>
        <pc:spChg chg="mod">
          <ac:chgData name="Matias Vázquez Piñón" userId="2f86a967-3c9c-4a39-b538-7e6c0574d83d" providerId="ADAL" clId="{8BBDCB0A-FAE8-4C81-BE5E-0ECAE5B97C1D}" dt="2022-08-26T15:09:24.924" v="1194" actId="404"/>
          <ac:spMkLst>
            <pc:docMk/>
            <pc:sldMk cId="1738378546" sldId="287"/>
            <ac:spMk id="89" creationId="{B1F9A856-94AB-B7F0-13FF-81A8D7BC59D4}"/>
          </ac:spMkLst>
        </pc:spChg>
        <pc:spChg chg="mod">
          <ac:chgData name="Matias Vázquez Piñón" userId="2f86a967-3c9c-4a39-b538-7e6c0574d83d" providerId="ADAL" clId="{8BBDCB0A-FAE8-4C81-BE5E-0ECAE5B97C1D}" dt="2022-08-26T15:09:24.924" v="1194" actId="404"/>
          <ac:spMkLst>
            <pc:docMk/>
            <pc:sldMk cId="1738378546" sldId="287"/>
            <ac:spMk id="90" creationId="{D4A9E6D6-457B-F403-4DD2-7A8120361456}"/>
          </ac:spMkLst>
        </pc:spChg>
        <pc:spChg chg="mod">
          <ac:chgData name="Matias Vázquez Piñón" userId="2f86a967-3c9c-4a39-b538-7e6c0574d83d" providerId="ADAL" clId="{8BBDCB0A-FAE8-4C81-BE5E-0ECAE5B97C1D}" dt="2022-08-26T15:09:24.924" v="1194" actId="404"/>
          <ac:spMkLst>
            <pc:docMk/>
            <pc:sldMk cId="1738378546" sldId="287"/>
            <ac:spMk id="91" creationId="{4807CE7F-FDF6-7302-34D1-87FCDD908BFE}"/>
          </ac:spMkLst>
        </pc:spChg>
        <pc:spChg chg="mod">
          <ac:chgData name="Matias Vázquez Piñón" userId="2f86a967-3c9c-4a39-b538-7e6c0574d83d" providerId="ADAL" clId="{8BBDCB0A-FAE8-4C81-BE5E-0ECAE5B97C1D}" dt="2022-08-26T15:09:24.924" v="1194" actId="404"/>
          <ac:spMkLst>
            <pc:docMk/>
            <pc:sldMk cId="1738378546" sldId="287"/>
            <ac:spMk id="92" creationId="{D85B2FBA-8EAB-5AF8-FB2D-D0D356FC53FC}"/>
          </ac:spMkLst>
        </pc:spChg>
        <pc:spChg chg="mod">
          <ac:chgData name="Matias Vázquez Piñón" userId="2f86a967-3c9c-4a39-b538-7e6c0574d83d" providerId="ADAL" clId="{8BBDCB0A-FAE8-4C81-BE5E-0ECAE5B97C1D}" dt="2022-08-26T15:09:24.924" v="1194" actId="404"/>
          <ac:spMkLst>
            <pc:docMk/>
            <pc:sldMk cId="1738378546" sldId="287"/>
            <ac:spMk id="93" creationId="{06119760-B930-0D5A-8865-1A241CA2666A}"/>
          </ac:spMkLst>
        </pc:spChg>
        <pc:spChg chg="mod">
          <ac:chgData name="Matias Vázquez Piñón" userId="2f86a967-3c9c-4a39-b538-7e6c0574d83d" providerId="ADAL" clId="{8BBDCB0A-FAE8-4C81-BE5E-0ECAE5B97C1D}" dt="2022-08-26T15:09:24.924" v="1194" actId="404"/>
          <ac:spMkLst>
            <pc:docMk/>
            <pc:sldMk cId="1738378546" sldId="287"/>
            <ac:spMk id="94" creationId="{10FABF07-F9C9-A272-AFBD-174E3D0A48E9}"/>
          </ac:spMkLst>
        </pc:spChg>
        <pc:spChg chg="mod">
          <ac:chgData name="Matias Vázquez Piñón" userId="2f86a967-3c9c-4a39-b538-7e6c0574d83d" providerId="ADAL" clId="{8BBDCB0A-FAE8-4C81-BE5E-0ECAE5B97C1D}" dt="2022-08-26T15:09:24.924" v="1194" actId="404"/>
          <ac:spMkLst>
            <pc:docMk/>
            <pc:sldMk cId="1738378546" sldId="287"/>
            <ac:spMk id="95" creationId="{27EDB512-D41D-82FB-8870-27EF3F857D30}"/>
          </ac:spMkLst>
        </pc:spChg>
        <pc:spChg chg="mod">
          <ac:chgData name="Matias Vázquez Piñón" userId="2f86a967-3c9c-4a39-b538-7e6c0574d83d" providerId="ADAL" clId="{8BBDCB0A-FAE8-4C81-BE5E-0ECAE5B97C1D}" dt="2022-08-26T15:09:24.924" v="1194" actId="404"/>
          <ac:spMkLst>
            <pc:docMk/>
            <pc:sldMk cId="1738378546" sldId="287"/>
            <ac:spMk id="96" creationId="{93508308-1F71-7F43-BD28-CE08C0378D73}"/>
          </ac:spMkLst>
        </pc:spChg>
        <pc:spChg chg="mod">
          <ac:chgData name="Matias Vázquez Piñón" userId="2f86a967-3c9c-4a39-b538-7e6c0574d83d" providerId="ADAL" clId="{8BBDCB0A-FAE8-4C81-BE5E-0ECAE5B97C1D}" dt="2022-08-26T15:09:24.924" v="1194" actId="404"/>
          <ac:spMkLst>
            <pc:docMk/>
            <pc:sldMk cId="1738378546" sldId="287"/>
            <ac:spMk id="97" creationId="{559AF44E-8482-5A9A-BD04-356CAB2DE3E3}"/>
          </ac:spMkLst>
        </pc:spChg>
        <pc:spChg chg="mod">
          <ac:chgData name="Matias Vázquez Piñón" userId="2f86a967-3c9c-4a39-b538-7e6c0574d83d" providerId="ADAL" clId="{8BBDCB0A-FAE8-4C81-BE5E-0ECAE5B97C1D}" dt="2022-08-26T15:09:24.924" v="1194" actId="404"/>
          <ac:spMkLst>
            <pc:docMk/>
            <pc:sldMk cId="1738378546" sldId="287"/>
            <ac:spMk id="98" creationId="{90907374-9861-4FA6-055E-B5A9B76D204C}"/>
          </ac:spMkLst>
        </pc:spChg>
        <pc:spChg chg="mod">
          <ac:chgData name="Matias Vázquez Piñón" userId="2f86a967-3c9c-4a39-b538-7e6c0574d83d" providerId="ADAL" clId="{8BBDCB0A-FAE8-4C81-BE5E-0ECAE5B97C1D}" dt="2022-08-26T15:09:24.924" v="1194" actId="404"/>
          <ac:spMkLst>
            <pc:docMk/>
            <pc:sldMk cId="1738378546" sldId="287"/>
            <ac:spMk id="99" creationId="{1241E8B0-BCC9-C546-94D9-358B255A7732}"/>
          </ac:spMkLst>
        </pc:spChg>
        <pc:spChg chg="mod">
          <ac:chgData name="Matias Vázquez Piñón" userId="2f86a967-3c9c-4a39-b538-7e6c0574d83d" providerId="ADAL" clId="{8BBDCB0A-FAE8-4C81-BE5E-0ECAE5B97C1D}" dt="2022-08-26T15:09:24.924" v="1194" actId="404"/>
          <ac:spMkLst>
            <pc:docMk/>
            <pc:sldMk cId="1738378546" sldId="287"/>
            <ac:spMk id="100" creationId="{D7C3AE65-A76D-5BB4-14C0-4309245CC2AD}"/>
          </ac:spMkLst>
        </pc:spChg>
        <pc:spChg chg="mod">
          <ac:chgData name="Matias Vázquez Piñón" userId="2f86a967-3c9c-4a39-b538-7e6c0574d83d" providerId="ADAL" clId="{8BBDCB0A-FAE8-4C81-BE5E-0ECAE5B97C1D}" dt="2022-08-26T15:09:24.924" v="1194" actId="404"/>
          <ac:spMkLst>
            <pc:docMk/>
            <pc:sldMk cId="1738378546" sldId="287"/>
            <ac:spMk id="101" creationId="{5F52E1D3-8938-93F7-C873-D9A107BF0F51}"/>
          </ac:spMkLst>
        </pc:spChg>
        <pc:spChg chg="mod">
          <ac:chgData name="Matias Vázquez Piñón" userId="2f86a967-3c9c-4a39-b538-7e6c0574d83d" providerId="ADAL" clId="{8BBDCB0A-FAE8-4C81-BE5E-0ECAE5B97C1D}" dt="2022-08-26T15:09:48.095" v="1196" actId="404"/>
          <ac:spMkLst>
            <pc:docMk/>
            <pc:sldMk cId="1738378546" sldId="287"/>
            <ac:spMk id="102" creationId="{3C9DC71C-AF63-2EC2-C5ED-362FE1E5E745}"/>
          </ac:spMkLst>
        </pc:spChg>
        <pc:spChg chg="mod">
          <ac:chgData name="Matias Vázquez Piñón" userId="2f86a967-3c9c-4a39-b538-7e6c0574d83d" providerId="ADAL" clId="{8BBDCB0A-FAE8-4C81-BE5E-0ECAE5B97C1D}" dt="2022-08-26T15:09:48.095" v="1196" actId="404"/>
          <ac:spMkLst>
            <pc:docMk/>
            <pc:sldMk cId="1738378546" sldId="287"/>
            <ac:spMk id="103" creationId="{FAF434B1-B656-A48C-E543-7EA9E53B3596}"/>
          </ac:spMkLst>
        </pc:spChg>
        <pc:spChg chg="mod">
          <ac:chgData name="Matias Vázquez Piñón" userId="2f86a967-3c9c-4a39-b538-7e6c0574d83d" providerId="ADAL" clId="{8BBDCB0A-FAE8-4C81-BE5E-0ECAE5B97C1D}" dt="2022-08-26T15:09:48.095" v="1196" actId="404"/>
          <ac:spMkLst>
            <pc:docMk/>
            <pc:sldMk cId="1738378546" sldId="287"/>
            <ac:spMk id="104" creationId="{BB0F4ADE-EBEF-A26B-A27C-C991F717FD6B}"/>
          </ac:spMkLst>
        </pc:spChg>
        <pc:spChg chg="mod">
          <ac:chgData name="Matias Vázquez Piñón" userId="2f86a967-3c9c-4a39-b538-7e6c0574d83d" providerId="ADAL" clId="{8BBDCB0A-FAE8-4C81-BE5E-0ECAE5B97C1D}" dt="2022-08-26T15:09:48.095" v="1196" actId="404"/>
          <ac:spMkLst>
            <pc:docMk/>
            <pc:sldMk cId="1738378546" sldId="287"/>
            <ac:spMk id="105" creationId="{78555C14-027C-7B3B-58CC-70A026215526}"/>
          </ac:spMkLst>
        </pc:spChg>
        <pc:spChg chg="mod">
          <ac:chgData name="Matias Vázquez Piñón" userId="2f86a967-3c9c-4a39-b538-7e6c0574d83d" providerId="ADAL" clId="{8BBDCB0A-FAE8-4C81-BE5E-0ECAE5B97C1D}" dt="2022-08-26T15:09:48.095" v="1196" actId="404"/>
          <ac:spMkLst>
            <pc:docMk/>
            <pc:sldMk cId="1738378546" sldId="287"/>
            <ac:spMk id="106" creationId="{2FA5A07D-A43D-34F4-C81F-8EEC19BB4BEA}"/>
          </ac:spMkLst>
        </pc:spChg>
        <pc:spChg chg="mod">
          <ac:chgData name="Matias Vázquez Piñón" userId="2f86a967-3c9c-4a39-b538-7e6c0574d83d" providerId="ADAL" clId="{8BBDCB0A-FAE8-4C81-BE5E-0ECAE5B97C1D}" dt="2022-08-26T15:09:48.095" v="1196" actId="404"/>
          <ac:spMkLst>
            <pc:docMk/>
            <pc:sldMk cId="1738378546" sldId="287"/>
            <ac:spMk id="107" creationId="{A7A4FC1B-C88E-78AB-B267-3A543532DD32}"/>
          </ac:spMkLst>
        </pc:spChg>
        <pc:spChg chg="mod">
          <ac:chgData name="Matias Vázquez Piñón" userId="2f86a967-3c9c-4a39-b538-7e6c0574d83d" providerId="ADAL" clId="{8BBDCB0A-FAE8-4C81-BE5E-0ECAE5B97C1D}" dt="2022-08-26T15:09:48.095" v="1196" actId="404"/>
          <ac:spMkLst>
            <pc:docMk/>
            <pc:sldMk cId="1738378546" sldId="287"/>
            <ac:spMk id="108" creationId="{42CB23D5-9AF7-82E7-B078-67CE6113CFD2}"/>
          </ac:spMkLst>
        </pc:spChg>
        <pc:spChg chg="mod">
          <ac:chgData name="Matias Vázquez Piñón" userId="2f86a967-3c9c-4a39-b538-7e6c0574d83d" providerId="ADAL" clId="{8BBDCB0A-FAE8-4C81-BE5E-0ECAE5B97C1D}" dt="2022-08-26T15:09:48.095" v="1196" actId="404"/>
          <ac:spMkLst>
            <pc:docMk/>
            <pc:sldMk cId="1738378546" sldId="287"/>
            <ac:spMk id="109" creationId="{E5D7196D-AE31-1C69-14D5-A9B1455E5C65}"/>
          </ac:spMkLst>
        </pc:spChg>
        <pc:spChg chg="mod">
          <ac:chgData name="Matias Vázquez Piñón" userId="2f86a967-3c9c-4a39-b538-7e6c0574d83d" providerId="ADAL" clId="{8BBDCB0A-FAE8-4C81-BE5E-0ECAE5B97C1D}" dt="2022-08-26T15:09:48.095" v="1196" actId="404"/>
          <ac:spMkLst>
            <pc:docMk/>
            <pc:sldMk cId="1738378546" sldId="287"/>
            <ac:spMk id="110" creationId="{108DF43B-06BC-5FC5-7CB1-AE9B8B4798D5}"/>
          </ac:spMkLst>
        </pc:spChg>
        <pc:spChg chg="mod">
          <ac:chgData name="Matias Vázquez Piñón" userId="2f86a967-3c9c-4a39-b538-7e6c0574d83d" providerId="ADAL" clId="{8BBDCB0A-FAE8-4C81-BE5E-0ECAE5B97C1D}" dt="2022-08-26T15:09:48.095" v="1196" actId="404"/>
          <ac:spMkLst>
            <pc:docMk/>
            <pc:sldMk cId="1738378546" sldId="287"/>
            <ac:spMk id="111" creationId="{54D7E5BE-0311-A5FA-7006-7A1D08912854}"/>
          </ac:spMkLst>
        </pc:spChg>
        <pc:spChg chg="mod">
          <ac:chgData name="Matias Vázquez Piñón" userId="2f86a967-3c9c-4a39-b538-7e6c0574d83d" providerId="ADAL" clId="{8BBDCB0A-FAE8-4C81-BE5E-0ECAE5B97C1D}" dt="2022-08-26T15:09:48.095" v="1196" actId="404"/>
          <ac:spMkLst>
            <pc:docMk/>
            <pc:sldMk cId="1738378546" sldId="287"/>
            <ac:spMk id="112" creationId="{4DF9CF78-6351-9186-24A3-AFBB3C0E249B}"/>
          </ac:spMkLst>
        </pc:spChg>
        <pc:spChg chg="mod">
          <ac:chgData name="Matias Vázquez Piñón" userId="2f86a967-3c9c-4a39-b538-7e6c0574d83d" providerId="ADAL" clId="{8BBDCB0A-FAE8-4C81-BE5E-0ECAE5B97C1D}" dt="2022-08-26T15:09:48.095" v="1196" actId="404"/>
          <ac:spMkLst>
            <pc:docMk/>
            <pc:sldMk cId="1738378546" sldId="287"/>
            <ac:spMk id="113" creationId="{D7F738E7-F6D1-3040-7312-B2ECA16243C1}"/>
          </ac:spMkLst>
        </pc:spChg>
        <pc:spChg chg="mod">
          <ac:chgData name="Matias Vázquez Piñón" userId="2f86a967-3c9c-4a39-b538-7e6c0574d83d" providerId="ADAL" clId="{8BBDCB0A-FAE8-4C81-BE5E-0ECAE5B97C1D}" dt="2022-08-26T15:09:48.095" v="1196" actId="404"/>
          <ac:spMkLst>
            <pc:docMk/>
            <pc:sldMk cId="1738378546" sldId="287"/>
            <ac:spMk id="114" creationId="{C914C953-EDE6-FDFB-BF4F-A8940EC6C091}"/>
          </ac:spMkLst>
        </pc:spChg>
        <pc:spChg chg="mod">
          <ac:chgData name="Matias Vázquez Piñón" userId="2f86a967-3c9c-4a39-b538-7e6c0574d83d" providerId="ADAL" clId="{8BBDCB0A-FAE8-4C81-BE5E-0ECAE5B97C1D}" dt="2022-08-26T15:09:48.095" v="1196" actId="404"/>
          <ac:spMkLst>
            <pc:docMk/>
            <pc:sldMk cId="1738378546" sldId="287"/>
            <ac:spMk id="115" creationId="{72801815-4CBA-7519-9B86-E7BA130302A1}"/>
          </ac:spMkLst>
        </pc:spChg>
        <pc:spChg chg="mod">
          <ac:chgData name="Matias Vázquez Piñón" userId="2f86a967-3c9c-4a39-b538-7e6c0574d83d" providerId="ADAL" clId="{8BBDCB0A-FAE8-4C81-BE5E-0ECAE5B97C1D}" dt="2022-08-26T15:09:48.095" v="1196" actId="404"/>
          <ac:spMkLst>
            <pc:docMk/>
            <pc:sldMk cId="1738378546" sldId="287"/>
            <ac:spMk id="116" creationId="{D653B954-0DA1-1C2A-A7EF-C187A811E31D}"/>
          </ac:spMkLst>
        </pc:spChg>
        <pc:spChg chg="mod">
          <ac:chgData name="Matias Vázquez Piñón" userId="2f86a967-3c9c-4a39-b538-7e6c0574d83d" providerId="ADAL" clId="{8BBDCB0A-FAE8-4C81-BE5E-0ECAE5B97C1D}" dt="2022-08-26T15:09:48.095" v="1196" actId="404"/>
          <ac:spMkLst>
            <pc:docMk/>
            <pc:sldMk cId="1738378546" sldId="287"/>
            <ac:spMk id="117" creationId="{A50E729D-4749-3342-2F2A-41CEC85B26B7}"/>
          </ac:spMkLst>
        </pc:spChg>
        <pc:spChg chg="mod">
          <ac:chgData name="Matias Vázquez Piñón" userId="2f86a967-3c9c-4a39-b538-7e6c0574d83d" providerId="ADAL" clId="{8BBDCB0A-FAE8-4C81-BE5E-0ECAE5B97C1D}" dt="2022-08-26T15:10:20.371" v="1216" actId="790"/>
          <ac:spMkLst>
            <pc:docMk/>
            <pc:sldMk cId="1738378546" sldId="287"/>
            <ac:spMk id="118" creationId="{D38D1DFD-6ADB-E3D7-0336-14E86CBB52CB}"/>
          </ac:spMkLst>
        </pc:spChg>
        <pc:spChg chg="mod">
          <ac:chgData name="Matias Vázquez Piñón" userId="2f86a967-3c9c-4a39-b538-7e6c0574d83d" providerId="ADAL" clId="{8BBDCB0A-FAE8-4C81-BE5E-0ECAE5B97C1D}" dt="2022-08-26T15:10:15.028" v="1215" actId="790"/>
          <ac:spMkLst>
            <pc:docMk/>
            <pc:sldMk cId="1738378546" sldId="287"/>
            <ac:spMk id="119" creationId="{4C3E9782-092D-1FB1-7AB0-1F2185998B42}"/>
          </ac:spMkLst>
        </pc:spChg>
        <pc:spChg chg="add mod ord">
          <ac:chgData name="Matias Vázquez Piñón" userId="2f86a967-3c9c-4a39-b538-7e6c0574d83d" providerId="ADAL" clId="{8BBDCB0A-FAE8-4C81-BE5E-0ECAE5B97C1D}" dt="2022-08-26T15:08:22.493" v="1135" actId="700"/>
          <ac:spMkLst>
            <pc:docMk/>
            <pc:sldMk cId="1738378546" sldId="287"/>
            <ac:spMk id="120" creationId="{A3622EBD-3157-22C6-8916-720529EA0268}"/>
          </ac:spMkLst>
        </pc:spChg>
        <pc:grpChg chg="add del mod">
          <ac:chgData name="Matias Vázquez Piñón" userId="2f86a967-3c9c-4a39-b538-7e6c0574d83d" providerId="ADAL" clId="{8BBDCB0A-FAE8-4C81-BE5E-0ECAE5B97C1D}" dt="2022-08-26T15:07:47.786" v="1129"/>
          <ac:grpSpMkLst>
            <pc:docMk/>
            <pc:sldMk cId="1738378546" sldId="287"/>
            <ac:grpSpMk id="5" creationId="{3BD7A16F-D0C2-41BA-BCD8-0DEE78648B99}"/>
          </ac:grpSpMkLst>
        </pc:grpChg>
        <pc:grpChg chg="add del mod">
          <ac:chgData name="Matias Vázquez Piñón" userId="2f86a967-3c9c-4a39-b538-7e6c0574d83d" providerId="ADAL" clId="{8BBDCB0A-FAE8-4C81-BE5E-0ECAE5B97C1D}" dt="2022-08-26T15:07:59.010" v="1132" actId="478"/>
          <ac:grpSpMkLst>
            <pc:docMk/>
            <pc:sldMk cId="1738378546" sldId="287"/>
            <ac:grpSpMk id="44" creationId="{1AD7EAFD-8C75-48B1-078A-5AAF79F0BA9B}"/>
          </ac:grpSpMkLst>
        </pc:grpChg>
        <pc:grpChg chg="add mod">
          <ac:chgData name="Matias Vázquez Piñón" userId="2f86a967-3c9c-4a39-b538-7e6c0574d83d" providerId="ADAL" clId="{8BBDCB0A-FAE8-4C81-BE5E-0ECAE5B97C1D}" dt="2022-08-26T15:08:32.866" v="1136" actId="1076"/>
          <ac:grpSpMkLst>
            <pc:docMk/>
            <pc:sldMk cId="1738378546" sldId="287"/>
            <ac:grpSpMk id="82" creationId="{38D992E5-9140-B1F8-13B6-E038416FD631}"/>
          </ac:grpSpMkLst>
        </pc:grpChg>
        <pc:picChg chg="add del mod">
          <ac:chgData name="Matias Vázquez Piñón" userId="2f86a967-3c9c-4a39-b538-7e6c0574d83d" providerId="ADAL" clId="{8BBDCB0A-FAE8-4C81-BE5E-0ECAE5B97C1D}" dt="2022-08-26T14:35:24.760" v="823"/>
          <ac:picMkLst>
            <pc:docMk/>
            <pc:sldMk cId="1738378546" sldId="287"/>
            <ac:picMk id="5" creationId="{093CC947-B536-FFD2-CDDC-B9CD1C12C1B1}"/>
          </ac:picMkLst>
        </pc:picChg>
        <pc:picChg chg="add del mod">
          <ac:chgData name="Matias Vázquez Piñón" userId="2f86a967-3c9c-4a39-b538-7e6c0574d83d" providerId="ADAL" clId="{8BBDCB0A-FAE8-4C81-BE5E-0ECAE5B97C1D}" dt="2022-08-26T15:07:41.932" v="1127" actId="478"/>
          <ac:picMkLst>
            <pc:docMk/>
            <pc:sldMk cId="1738378546" sldId="287"/>
            <ac:picMk id="6" creationId="{820C715F-9068-9E5F-6B70-5CA11916F6A6}"/>
          </ac:picMkLst>
        </pc:picChg>
      </pc:sldChg>
      <pc:sldChg chg="add del">
        <pc:chgData name="Matias Vázquez Piñón" userId="2f86a967-3c9c-4a39-b538-7e6c0574d83d" providerId="ADAL" clId="{8BBDCB0A-FAE8-4C81-BE5E-0ECAE5B97C1D}" dt="2022-08-26T12:41:56.848" v="19" actId="2890"/>
        <pc:sldMkLst>
          <pc:docMk/>
          <pc:sldMk cId="2723166123" sldId="287"/>
        </pc:sldMkLst>
      </pc:sldChg>
      <pc:sldChg chg="add del">
        <pc:chgData name="Matias Vázquez Piñón" userId="2f86a967-3c9c-4a39-b538-7e6c0574d83d" providerId="ADAL" clId="{8BBDCB0A-FAE8-4C81-BE5E-0ECAE5B97C1D}" dt="2022-08-26T14:35:15.726" v="819"/>
        <pc:sldMkLst>
          <pc:docMk/>
          <pc:sldMk cId="1392757270" sldId="288"/>
        </pc:sldMkLst>
      </pc:sldChg>
      <pc:sldChg chg="modSp add mod">
        <pc:chgData name="Matias Vázquez Piñón" userId="2f86a967-3c9c-4a39-b538-7e6c0574d83d" providerId="ADAL" clId="{8BBDCB0A-FAE8-4C81-BE5E-0ECAE5B97C1D}" dt="2022-08-30T14:07:49.993" v="1401" actId="20577"/>
        <pc:sldMkLst>
          <pc:docMk/>
          <pc:sldMk cId="1509870089" sldId="297"/>
        </pc:sldMkLst>
        <pc:spChg chg="mod">
          <ac:chgData name="Matias Vázquez Piñón" userId="2f86a967-3c9c-4a39-b538-7e6c0574d83d" providerId="ADAL" clId="{8BBDCB0A-FAE8-4C81-BE5E-0ECAE5B97C1D}" dt="2022-08-30T14:05:19.732" v="1363"/>
          <ac:spMkLst>
            <pc:docMk/>
            <pc:sldMk cId="1509870089" sldId="297"/>
            <ac:spMk id="3" creationId="{7AE75F08-ED4F-28BA-1C57-F13CF78D6209}"/>
          </ac:spMkLst>
        </pc:spChg>
        <pc:graphicFrameChg chg="mod modGraphic">
          <ac:chgData name="Matias Vázquez Piñón" userId="2f86a967-3c9c-4a39-b538-7e6c0574d83d" providerId="ADAL" clId="{8BBDCB0A-FAE8-4C81-BE5E-0ECAE5B97C1D}" dt="2022-08-30T14:07:49.993" v="1401" actId="20577"/>
          <ac:graphicFrameMkLst>
            <pc:docMk/>
            <pc:sldMk cId="1509870089" sldId="297"/>
            <ac:graphicFrameMk id="7" creationId="{1015FA2C-4077-FB75-B234-3F9C7CF24E70}"/>
          </ac:graphicFrameMkLst>
        </pc:graphicFrameChg>
      </pc:sldChg>
      <pc:sldChg chg="modSp new mod">
        <pc:chgData name="Matias Vázquez Piñón" userId="2f86a967-3c9c-4a39-b538-7e6c0574d83d" providerId="ADAL" clId="{8BBDCB0A-FAE8-4C81-BE5E-0ECAE5B97C1D}" dt="2022-08-30T14:04:30.563" v="1360" actId="14"/>
        <pc:sldMkLst>
          <pc:docMk/>
          <pc:sldMk cId="3872591653" sldId="298"/>
        </pc:sldMkLst>
        <pc:spChg chg="mod">
          <ac:chgData name="Matias Vázquez Piñón" userId="2f86a967-3c9c-4a39-b538-7e6c0574d83d" providerId="ADAL" clId="{8BBDCB0A-FAE8-4C81-BE5E-0ECAE5B97C1D}" dt="2022-08-30T13:59:56.388" v="1310" actId="20577"/>
          <ac:spMkLst>
            <pc:docMk/>
            <pc:sldMk cId="3872591653" sldId="298"/>
            <ac:spMk id="2" creationId="{8EEDFD2D-E02A-221D-0D42-2BB3C2F21423}"/>
          </ac:spMkLst>
        </pc:spChg>
        <pc:spChg chg="mod">
          <ac:chgData name="Matias Vázquez Piñón" userId="2f86a967-3c9c-4a39-b538-7e6c0574d83d" providerId="ADAL" clId="{8BBDCB0A-FAE8-4C81-BE5E-0ECAE5B97C1D}" dt="2022-08-30T14:04:16.198" v="1356" actId="27636"/>
          <ac:spMkLst>
            <pc:docMk/>
            <pc:sldMk cId="3872591653" sldId="298"/>
            <ac:spMk id="3" creationId="{9D75D76A-00DE-E8AD-22E0-30ABE9F025C9}"/>
          </ac:spMkLst>
        </pc:spChg>
        <pc:spChg chg="mod">
          <ac:chgData name="Matias Vázquez Piñón" userId="2f86a967-3c9c-4a39-b538-7e6c0574d83d" providerId="ADAL" clId="{8BBDCB0A-FAE8-4C81-BE5E-0ECAE5B97C1D}" dt="2022-08-30T14:04:30.563" v="1360" actId="14"/>
          <ac:spMkLst>
            <pc:docMk/>
            <pc:sldMk cId="3872591653" sldId="298"/>
            <ac:spMk id="4" creationId="{994DEA4A-027B-E89B-E4F1-656E3C7EFA3A}"/>
          </ac:spMkLst>
        </pc:spChg>
      </pc:sldChg>
      <pc:sldChg chg="modSp new del mod">
        <pc:chgData name="Matias Vázquez Piñón" userId="2f86a967-3c9c-4a39-b538-7e6c0574d83d" providerId="ADAL" clId="{8BBDCB0A-FAE8-4C81-BE5E-0ECAE5B97C1D}" dt="2022-08-31T14:39:00.710" v="1489" actId="47"/>
        <pc:sldMkLst>
          <pc:docMk/>
          <pc:sldMk cId="2369068181" sldId="299"/>
        </pc:sldMkLst>
        <pc:spChg chg="mod">
          <ac:chgData name="Matias Vázquez Piñón" userId="2f86a967-3c9c-4a39-b538-7e6c0574d83d" providerId="ADAL" clId="{8BBDCB0A-FAE8-4C81-BE5E-0ECAE5B97C1D}" dt="2022-08-30T14:18:56.593" v="1488" actId="20577"/>
          <ac:spMkLst>
            <pc:docMk/>
            <pc:sldMk cId="2369068181" sldId="299"/>
            <ac:spMk id="3" creationId="{4BB517A6-D9EA-B405-B710-60496334B973}"/>
          </ac:spMkLst>
        </pc:spChg>
      </pc:sldChg>
    </pc:docChg>
  </pc:docChgLst>
  <pc:docChgLst>
    <pc:chgData name="Matias Vázquez Piñón" userId="2f86a967-3c9c-4a39-b538-7e6c0574d83d" providerId="ADAL" clId="{214B05F5-CDC9-49A7-9890-C2F0602C8542}"/>
    <pc:docChg chg="undo custSel mod addSld delSld modSld sldOrd">
      <pc:chgData name="Matias Vázquez Piñón" userId="2f86a967-3c9c-4a39-b538-7e6c0574d83d" providerId="ADAL" clId="{214B05F5-CDC9-49A7-9890-C2F0602C8542}" dt="2022-08-23T21:43:05.709" v="5394" actId="20577"/>
      <pc:docMkLst>
        <pc:docMk/>
      </pc:docMkLst>
      <pc:sldChg chg="modSp mod">
        <pc:chgData name="Matias Vázquez Piñón" userId="2f86a967-3c9c-4a39-b538-7e6c0574d83d" providerId="ADAL" clId="{214B05F5-CDC9-49A7-9890-C2F0602C8542}" dt="2022-08-16T19:09:19.824" v="2123" actId="113"/>
        <pc:sldMkLst>
          <pc:docMk/>
          <pc:sldMk cId="1796381250" sldId="257"/>
        </pc:sldMkLst>
        <pc:spChg chg="mod">
          <ac:chgData name="Matias Vázquez Piñón" userId="2f86a967-3c9c-4a39-b538-7e6c0574d83d" providerId="ADAL" clId="{214B05F5-CDC9-49A7-9890-C2F0602C8542}" dt="2022-08-16T19:09:18.214" v="2122" actId="113"/>
          <ac:spMkLst>
            <pc:docMk/>
            <pc:sldMk cId="1796381250" sldId="257"/>
            <ac:spMk id="3" creationId="{9ABD2501-5E2C-84F8-5978-93D1F7F43359}"/>
          </ac:spMkLst>
        </pc:spChg>
        <pc:spChg chg="mod">
          <ac:chgData name="Matias Vázquez Piñón" userId="2f86a967-3c9c-4a39-b538-7e6c0574d83d" providerId="ADAL" clId="{214B05F5-CDC9-49A7-9890-C2F0602C8542}" dt="2022-08-16T19:09:19.824" v="2123" actId="113"/>
          <ac:spMkLst>
            <pc:docMk/>
            <pc:sldMk cId="1796381250" sldId="257"/>
            <ac:spMk id="7" creationId="{4B35C13A-B74F-208C-1037-FAEFA9222DBD}"/>
          </ac:spMkLst>
        </pc:spChg>
      </pc:sldChg>
      <pc:sldChg chg="del">
        <pc:chgData name="Matias Vázquez Piñón" userId="2f86a967-3c9c-4a39-b538-7e6c0574d83d" providerId="ADAL" clId="{214B05F5-CDC9-49A7-9890-C2F0602C8542}" dt="2022-08-16T15:57:48.166" v="63" actId="47"/>
        <pc:sldMkLst>
          <pc:docMk/>
          <pc:sldMk cId="1357612784" sldId="261"/>
        </pc:sldMkLst>
      </pc:sldChg>
      <pc:sldChg chg="del">
        <pc:chgData name="Matias Vázquez Piñón" userId="2f86a967-3c9c-4a39-b538-7e6c0574d83d" providerId="ADAL" clId="{214B05F5-CDC9-49A7-9890-C2F0602C8542}" dt="2022-08-16T15:57:48.166" v="63" actId="47"/>
        <pc:sldMkLst>
          <pc:docMk/>
          <pc:sldMk cId="3597724329" sldId="262"/>
        </pc:sldMkLst>
      </pc:sldChg>
      <pc:sldChg chg="addSp delSp modSp mod ord">
        <pc:chgData name="Matias Vázquez Piñón" userId="2f86a967-3c9c-4a39-b538-7e6c0574d83d" providerId="ADAL" clId="{214B05F5-CDC9-49A7-9890-C2F0602C8542}" dt="2022-08-16T21:01:20.630" v="2141" actId="478"/>
        <pc:sldMkLst>
          <pc:docMk/>
          <pc:sldMk cId="622507875" sldId="263"/>
        </pc:sldMkLst>
        <pc:spChg chg="mod">
          <ac:chgData name="Matias Vázquez Piñón" userId="2f86a967-3c9c-4a39-b538-7e6c0574d83d" providerId="ADAL" clId="{214B05F5-CDC9-49A7-9890-C2F0602C8542}" dt="2022-08-16T15:58:02.872" v="103" actId="20577"/>
          <ac:spMkLst>
            <pc:docMk/>
            <pc:sldMk cId="622507875" sldId="263"/>
            <ac:spMk id="3" creationId="{FF512E78-335F-2C1D-FB95-93A6F877663B}"/>
          </ac:spMkLst>
        </pc:spChg>
        <pc:picChg chg="mod">
          <ac:chgData name="Matias Vázquez Piñón" userId="2f86a967-3c9c-4a39-b538-7e6c0574d83d" providerId="ADAL" clId="{214B05F5-CDC9-49A7-9890-C2F0602C8542}" dt="2022-08-16T19:09:09.348" v="2121" actId="1076"/>
          <ac:picMkLst>
            <pc:docMk/>
            <pc:sldMk cId="622507875" sldId="263"/>
            <ac:picMk id="8" creationId="{E0066F59-EF26-71E5-9F11-EB9930E954CA}"/>
          </ac:picMkLst>
        </pc:picChg>
        <pc:inkChg chg="add del">
          <ac:chgData name="Matias Vázquez Piñón" userId="2f86a967-3c9c-4a39-b538-7e6c0574d83d" providerId="ADAL" clId="{214B05F5-CDC9-49A7-9890-C2F0602C8542}" dt="2022-08-16T21:01:20.630" v="2141" actId="478"/>
          <ac:inkMkLst>
            <pc:docMk/>
            <pc:sldMk cId="622507875" sldId="263"/>
            <ac:inkMk id="2" creationId="{230BF671-6799-DAE5-CFE1-6807DB130504}"/>
          </ac:inkMkLst>
        </pc:inkChg>
      </pc:sldChg>
      <pc:sldChg chg="del">
        <pc:chgData name="Matias Vázquez Piñón" userId="2f86a967-3c9c-4a39-b538-7e6c0574d83d" providerId="ADAL" clId="{214B05F5-CDC9-49A7-9890-C2F0602C8542}" dt="2022-08-16T19:11:02.131" v="2124" actId="47"/>
        <pc:sldMkLst>
          <pc:docMk/>
          <pc:sldMk cId="677354137" sldId="264"/>
        </pc:sldMkLst>
      </pc:sldChg>
      <pc:sldChg chg="modSp del mod">
        <pc:chgData name="Matias Vázquez Piñón" userId="2f86a967-3c9c-4a39-b538-7e6c0574d83d" providerId="ADAL" clId="{214B05F5-CDC9-49A7-9890-C2F0602C8542}" dt="2022-08-19T17:51:46.156" v="4675" actId="47"/>
        <pc:sldMkLst>
          <pc:docMk/>
          <pc:sldMk cId="756237579" sldId="265"/>
        </pc:sldMkLst>
        <pc:spChg chg="mod">
          <ac:chgData name="Matias Vázquez Piñón" userId="2f86a967-3c9c-4a39-b538-7e6c0574d83d" providerId="ADAL" clId="{214B05F5-CDC9-49A7-9890-C2F0602C8542}" dt="2022-08-17T18:45:58.567" v="2171" actId="20577"/>
          <ac:spMkLst>
            <pc:docMk/>
            <pc:sldMk cId="756237579" sldId="265"/>
            <ac:spMk id="2" creationId="{D4420480-7B33-E8EA-527C-5581C77C9ADB}"/>
          </ac:spMkLst>
        </pc:spChg>
      </pc:sldChg>
      <pc:sldChg chg="addSp delSp modSp mod ord">
        <pc:chgData name="Matias Vázquez Piñón" userId="2f86a967-3c9c-4a39-b538-7e6c0574d83d" providerId="ADAL" clId="{214B05F5-CDC9-49A7-9890-C2F0602C8542}" dt="2022-08-17T20:25:24.627" v="4673"/>
        <pc:sldMkLst>
          <pc:docMk/>
          <pc:sldMk cId="1944785628" sldId="266"/>
        </pc:sldMkLst>
        <pc:spChg chg="add mod">
          <ac:chgData name="Matias Vázquez Piñón" userId="2f86a967-3c9c-4a39-b538-7e6c0574d83d" providerId="ADAL" clId="{214B05F5-CDC9-49A7-9890-C2F0602C8542}" dt="2022-08-17T20:25:24.627" v="4673"/>
          <ac:spMkLst>
            <pc:docMk/>
            <pc:sldMk cId="1944785628" sldId="266"/>
            <ac:spMk id="3" creationId="{C02B4C89-50B7-C0FB-03E4-615B57911CD3}"/>
          </ac:spMkLst>
        </pc:spChg>
        <pc:spChg chg="del">
          <ac:chgData name="Matias Vázquez Piñón" userId="2f86a967-3c9c-4a39-b538-7e6c0574d83d" providerId="ADAL" clId="{214B05F5-CDC9-49A7-9890-C2F0602C8542}" dt="2022-08-17T20:25:14.531" v="4671" actId="478"/>
          <ac:spMkLst>
            <pc:docMk/>
            <pc:sldMk cId="1944785628" sldId="266"/>
            <ac:spMk id="5" creationId="{8ED65948-3C46-409B-BE4C-603156495089}"/>
          </ac:spMkLst>
        </pc:spChg>
      </pc:sldChg>
      <pc:sldChg chg="addSp delSp modSp mod ord">
        <pc:chgData name="Matias Vázquez Piñón" userId="2f86a967-3c9c-4a39-b538-7e6c0574d83d" providerId="ADAL" clId="{214B05F5-CDC9-49A7-9890-C2F0602C8542}" dt="2022-08-17T20:25:26.089" v="4674"/>
        <pc:sldMkLst>
          <pc:docMk/>
          <pc:sldMk cId="3675564955" sldId="267"/>
        </pc:sldMkLst>
        <pc:spChg chg="add mod">
          <ac:chgData name="Matias Vázquez Piñón" userId="2f86a967-3c9c-4a39-b538-7e6c0574d83d" providerId="ADAL" clId="{214B05F5-CDC9-49A7-9890-C2F0602C8542}" dt="2022-08-17T20:25:26.089" v="4674"/>
          <ac:spMkLst>
            <pc:docMk/>
            <pc:sldMk cId="3675564955" sldId="267"/>
            <ac:spMk id="3" creationId="{AABEEDF2-3645-C5F3-5BD8-BF18B54D8105}"/>
          </ac:spMkLst>
        </pc:spChg>
        <pc:spChg chg="del">
          <ac:chgData name="Matias Vázquez Piñón" userId="2f86a967-3c9c-4a39-b538-7e6c0574d83d" providerId="ADAL" clId="{214B05F5-CDC9-49A7-9890-C2F0602C8542}" dt="2022-08-17T20:25:16.716" v="4672" actId="478"/>
          <ac:spMkLst>
            <pc:docMk/>
            <pc:sldMk cId="3675564955" sldId="267"/>
            <ac:spMk id="5" creationId="{8ED65948-3C46-409B-BE4C-603156495089}"/>
          </ac:spMkLst>
        </pc:spChg>
      </pc:sldChg>
      <pc:sldChg chg="ord">
        <pc:chgData name="Matias Vázquez Piñón" userId="2f86a967-3c9c-4a39-b538-7e6c0574d83d" providerId="ADAL" clId="{214B05F5-CDC9-49A7-9890-C2F0602C8542}" dt="2022-08-19T17:54:58.603" v="4682"/>
        <pc:sldMkLst>
          <pc:docMk/>
          <pc:sldMk cId="602807936" sldId="268"/>
        </pc:sldMkLst>
      </pc:sldChg>
      <pc:sldChg chg="ord">
        <pc:chgData name="Matias Vázquez Piñón" userId="2f86a967-3c9c-4a39-b538-7e6c0574d83d" providerId="ADAL" clId="{214B05F5-CDC9-49A7-9890-C2F0602C8542}" dt="2022-08-19T17:54:08.915" v="4677"/>
        <pc:sldMkLst>
          <pc:docMk/>
          <pc:sldMk cId="3286921969" sldId="278"/>
        </pc:sldMkLst>
      </pc:sldChg>
      <pc:sldChg chg="del">
        <pc:chgData name="Matias Vázquez Piñón" userId="2f86a967-3c9c-4a39-b538-7e6c0574d83d" providerId="ADAL" clId="{214B05F5-CDC9-49A7-9890-C2F0602C8542}" dt="2022-08-19T17:54:49.010" v="4680" actId="47"/>
        <pc:sldMkLst>
          <pc:docMk/>
          <pc:sldMk cId="262411750" sldId="279"/>
        </pc:sldMkLst>
      </pc:sldChg>
      <pc:sldChg chg="addSp delSp mod">
        <pc:chgData name="Matias Vázquez Piñón" userId="2f86a967-3c9c-4a39-b538-7e6c0574d83d" providerId="ADAL" clId="{214B05F5-CDC9-49A7-9890-C2F0602C8542}" dt="2022-08-16T21:01:13.001" v="2139" actId="478"/>
        <pc:sldMkLst>
          <pc:docMk/>
          <pc:sldMk cId="2866640030" sldId="280"/>
        </pc:sldMkLst>
        <pc:inkChg chg="add del">
          <ac:chgData name="Matias Vázquez Piñón" userId="2f86a967-3c9c-4a39-b538-7e6c0574d83d" providerId="ADAL" clId="{214B05F5-CDC9-49A7-9890-C2F0602C8542}" dt="2022-08-16T21:01:13.001" v="2139" actId="478"/>
          <ac:inkMkLst>
            <pc:docMk/>
            <pc:sldMk cId="2866640030" sldId="280"/>
            <ac:inkMk id="4" creationId="{E478204C-0E5B-8A9B-1DC8-12E6BF0D27D6}"/>
          </ac:inkMkLst>
        </pc:inkChg>
      </pc:sldChg>
      <pc:sldChg chg="addSp delSp modSp mod">
        <pc:chgData name="Matias Vázquez Piñón" userId="2f86a967-3c9c-4a39-b538-7e6c0574d83d" providerId="ADAL" clId="{214B05F5-CDC9-49A7-9890-C2F0602C8542}" dt="2022-08-16T21:01:15.815" v="2140" actId="478"/>
        <pc:sldMkLst>
          <pc:docMk/>
          <pc:sldMk cId="2657048017" sldId="281"/>
        </pc:sldMkLst>
        <pc:spChg chg="mod">
          <ac:chgData name="Matias Vázquez Piñón" userId="2f86a967-3c9c-4a39-b538-7e6c0574d83d" providerId="ADAL" clId="{214B05F5-CDC9-49A7-9890-C2F0602C8542}" dt="2022-08-16T16:27:47.930" v="1559" actId="20577"/>
          <ac:spMkLst>
            <pc:docMk/>
            <pc:sldMk cId="2657048017" sldId="281"/>
            <ac:spMk id="3" creationId="{5AC65F18-17AC-A7DC-7F31-C4210AEE0E52}"/>
          </ac:spMkLst>
        </pc:spChg>
        <pc:inkChg chg="add del">
          <ac:chgData name="Matias Vázquez Piñón" userId="2f86a967-3c9c-4a39-b538-7e6c0574d83d" providerId="ADAL" clId="{214B05F5-CDC9-49A7-9890-C2F0602C8542}" dt="2022-08-16T21:01:15.815" v="2140" actId="478"/>
          <ac:inkMkLst>
            <pc:docMk/>
            <pc:sldMk cId="2657048017" sldId="281"/>
            <ac:inkMk id="4" creationId="{1F8D6F3B-EA08-733D-7F18-0361C36C281F}"/>
          </ac:inkMkLst>
        </pc:inkChg>
      </pc:sldChg>
      <pc:sldChg chg="new del">
        <pc:chgData name="Matias Vázquez Piñón" userId="2f86a967-3c9c-4a39-b538-7e6c0574d83d" providerId="ADAL" clId="{214B05F5-CDC9-49A7-9890-C2F0602C8542}" dt="2022-08-16T16:01:16.544" v="106" actId="47"/>
        <pc:sldMkLst>
          <pc:docMk/>
          <pc:sldMk cId="2605241787" sldId="282"/>
        </pc:sldMkLst>
      </pc:sldChg>
      <pc:sldChg chg="addSp delSp modSp new mod modClrScheme chgLayout">
        <pc:chgData name="Matias Vázquez Piñón" userId="2f86a967-3c9c-4a39-b538-7e6c0574d83d" providerId="ADAL" clId="{214B05F5-CDC9-49A7-9890-C2F0602C8542}" dt="2022-08-16T21:01:09.429" v="2138" actId="478"/>
        <pc:sldMkLst>
          <pc:docMk/>
          <pc:sldMk cId="2620245939" sldId="283"/>
        </pc:sldMkLst>
        <pc:spChg chg="mod ord">
          <ac:chgData name="Matias Vázquez Piñón" userId="2f86a967-3c9c-4a39-b538-7e6c0574d83d" providerId="ADAL" clId="{214B05F5-CDC9-49A7-9890-C2F0602C8542}" dt="2022-08-16T16:09:18.902" v="581" actId="700"/>
          <ac:spMkLst>
            <pc:docMk/>
            <pc:sldMk cId="2620245939" sldId="283"/>
            <ac:spMk id="2" creationId="{E670DB08-38CD-0262-E1BA-CBF3F5F8A567}"/>
          </ac:spMkLst>
        </pc:spChg>
        <pc:spChg chg="mod ord">
          <ac:chgData name="Matias Vázquez Piñón" userId="2f86a967-3c9c-4a39-b538-7e6c0574d83d" providerId="ADAL" clId="{214B05F5-CDC9-49A7-9890-C2F0602C8542}" dt="2022-08-16T18:46:58.545" v="1958" actId="27636"/>
          <ac:spMkLst>
            <pc:docMk/>
            <pc:sldMk cId="2620245939" sldId="283"/>
            <ac:spMk id="3" creationId="{C9E7587C-4AC0-2564-D612-E5143375687A}"/>
          </ac:spMkLst>
        </pc:spChg>
        <pc:spChg chg="mod ord">
          <ac:chgData name="Matias Vázquez Piñón" userId="2f86a967-3c9c-4a39-b538-7e6c0574d83d" providerId="ADAL" clId="{214B05F5-CDC9-49A7-9890-C2F0602C8542}" dt="2022-08-16T16:09:18.902" v="581" actId="700"/>
          <ac:spMkLst>
            <pc:docMk/>
            <pc:sldMk cId="2620245939" sldId="283"/>
            <ac:spMk id="4" creationId="{B462C845-A35D-C350-D210-EAFD99C109C0}"/>
          </ac:spMkLst>
        </pc:spChg>
        <pc:spChg chg="add del mod ord">
          <ac:chgData name="Matias Vázquez Piñón" userId="2f86a967-3c9c-4a39-b538-7e6c0574d83d" providerId="ADAL" clId="{214B05F5-CDC9-49A7-9890-C2F0602C8542}" dt="2022-08-16T16:09:31.565" v="582" actId="22"/>
          <ac:spMkLst>
            <pc:docMk/>
            <pc:sldMk cId="2620245939" sldId="283"/>
            <ac:spMk id="5" creationId="{6654EE5D-D0FD-1855-B139-8E421F6213D8}"/>
          </ac:spMkLst>
        </pc:spChg>
        <pc:spChg chg="add mod">
          <ac:chgData name="Matias Vázquez Piñón" userId="2f86a967-3c9c-4a39-b538-7e6c0574d83d" providerId="ADAL" clId="{214B05F5-CDC9-49A7-9890-C2F0602C8542}" dt="2022-08-16T16:34:14.610" v="1693" actId="14100"/>
          <ac:spMkLst>
            <pc:docMk/>
            <pc:sldMk cId="2620245939" sldId="283"/>
            <ac:spMk id="8" creationId="{3F4F906E-C0A2-64B0-A864-79C585107867}"/>
          </ac:spMkLst>
        </pc:spChg>
        <pc:picChg chg="add mod ord">
          <ac:chgData name="Matias Vázquez Piñón" userId="2f86a967-3c9c-4a39-b538-7e6c0574d83d" providerId="ADAL" clId="{214B05F5-CDC9-49A7-9890-C2F0602C8542}" dt="2022-08-16T16:09:31.565" v="582" actId="22"/>
          <ac:picMkLst>
            <pc:docMk/>
            <pc:sldMk cId="2620245939" sldId="283"/>
            <ac:picMk id="7" creationId="{3310BB75-9EB6-5908-B86D-22DE041A1A32}"/>
          </ac:picMkLst>
        </pc:picChg>
        <pc:picChg chg="add mod">
          <ac:chgData name="Matias Vázquez Piñón" userId="2f86a967-3c9c-4a39-b538-7e6c0574d83d" providerId="ADAL" clId="{214B05F5-CDC9-49A7-9890-C2F0602C8542}" dt="2022-08-16T18:47:05.035" v="1959" actId="1076"/>
          <ac:picMkLst>
            <pc:docMk/>
            <pc:sldMk cId="2620245939" sldId="283"/>
            <ac:picMk id="10" creationId="{917B529B-4060-C68C-0BCA-F78B9B73B1DC}"/>
          </ac:picMkLst>
        </pc:picChg>
        <pc:inkChg chg="add del">
          <ac:chgData name="Matias Vázquez Piñón" userId="2f86a967-3c9c-4a39-b538-7e6c0574d83d" providerId="ADAL" clId="{214B05F5-CDC9-49A7-9890-C2F0602C8542}" dt="2022-08-16T21:01:09.429" v="2138" actId="478"/>
          <ac:inkMkLst>
            <pc:docMk/>
            <pc:sldMk cId="2620245939" sldId="283"/>
            <ac:inkMk id="11" creationId="{05277578-B215-F973-DD09-7CCB6B2976EB}"/>
          </ac:inkMkLst>
        </pc:inkChg>
      </pc:sldChg>
      <pc:sldChg chg="addSp delSp modSp new mod">
        <pc:chgData name="Matias Vázquez Piñón" userId="2f86a967-3c9c-4a39-b538-7e6c0574d83d" providerId="ADAL" clId="{214B05F5-CDC9-49A7-9890-C2F0602C8542}" dt="2022-08-16T21:01:06.380" v="2137" actId="478"/>
        <pc:sldMkLst>
          <pc:docMk/>
          <pc:sldMk cId="2307097429" sldId="284"/>
        </pc:sldMkLst>
        <pc:spChg chg="mod">
          <ac:chgData name="Matias Vázquez Piñón" userId="2f86a967-3c9c-4a39-b538-7e6c0574d83d" providerId="ADAL" clId="{214B05F5-CDC9-49A7-9890-C2F0602C8542}" dt="2022-08-16T16:10:28.211" v="593" actId="20577"/>
          <ac:spMkLst>
            <pc:docMk/>
            <pc:sldMk cId="2307097429" sldId="284"/>
            <ac:spMk id="2" creationId="{9686D3FA-FDB1-9C17-714A-4DB91D8E1C59}"/>
          </ac:spMkLst>
        </pc:spChg>
        <pc:spChg chg="mod">
          <ac:chgData name="Matias Vázquez Piñón" userId="2f86a967-3c9c-4a39-b538-7e6c0574d83d" providerId="ADAL" clId="{214B05F5-CDC9-49A7-9890-C2F0602C8542}" dt="2022-08-16T16:39:26.265" v="1911" actId="20577"/>
          <ac:spMkLst>
            <pc:docMk/>
            <pc:sldMk cId="2307097429" sldId="284"/>
            <ac:spMk id="3" creationId="{30CD4012-EF0C-B74B-B098-3DAAF39C292A}"/>
          </ac:spMkLst>
        </pc:spChg>
        <pc:spChg chg="add mod">
          <ac:chgData name="Matias Vázquez Piñón" userId="2f86a967-3c9c-4a39-b538-7e6c0574d83d" providerId="ADAL" clId="{214B05F5-CDC9-49A7-9890-C2F0602C8542}" dt="2022-08-16T16:16:57.049" v="822" actId="14100"/>
          <ac:spMkLst>
            <pc:docMk/>
            <pc:sldMk cId="2307097429" sldId="284"/>
            <ac:spMk id="11" creationId="{42B233AF-83C7-39D1-575A-0484D2E9BB5C}"/>
          </ac:spMkLst>
        </pc:spChg>
        <pc:picChg chg="add mod ord">
          <ac:chgData name="Matias Vázquez Piñón" userId="2f86a967-3c9c-4a39-b538-7e6c0574d83d" providerId="ADAL" clId="{214B05F5-CDC9-49A7-9890-C2F0602C8542}" dt="2022-08-16T18:31:01.087" v="1913" actId="1076"/>
          <ac:picMkLst>
            <pc:docMk/>
            <pc:sldMk cId="2307097429" sldId="284"/>
            <ac:picMk id="6" creationId="{EDA2381D-02B4-294B-467C-E7AC8228860F}"/>
          </ac:picMkLst>
        </pc:picChg>
        <pc:picChg chg="add mod">
          <ac:chgData name="Matias Vázquez Piñón" userId="2f86a967-3c9c-4a39-b538-7e6c0574d83d" providerId="ADAL" clId="{214B05F5-CDC9-49A7-9890-C2F0602C8542}" dt="2022-08-16T16:17:16.302" v="826" actId="1076"/>
          <ac:picMkLst>
            <pc:docMk/>
            <pc:sldMk cId="2307097429" sldId="284"/>
            <ac:picMk id="8" creationId="{4E605A8E-539D-1074-0F7F-A534E17DF069}"/>
          </ac:picMkLst>
        </pc:picChg>
        <pc:picChg chg="add mod">
          <ac:chgData name="Matias Vázquez Piñón" userId="2f86a967-3c9c-4a39-b538-7e6c0574d83d" providerId="ADAL" clId="{214B05F5-CDC9-49A7-9890-C2F0602C8542}" dt="2022-08-16T16:17:11.966" v="825" actId="1076"/>
          <ac:picMkLst>
            <pc:docMk/>
            <pc:sldMk cId="2307097429" sldId="284"/>
            <ac:picMk id="10" creationId="{592ACDCF-701B-FD83-FEBD-56975F5DAEFA}"/>
          </ac:picMkLst>
        </pc:picChg>
        <pc:inkChg chg="add del">
          <ac:chgData name="Matias Vázquez Piñón" userId="2f86a967-3c9c-4a39-b538-7e6c0574d83d" providerId="ADAL" clId="{214B05F5-CDC9-49A7-9890-C2F0602C8542}" dt="2022-08-16T21:01:06.380" v="2137" actId="478"/>
          <ac:inkMkLst>
            <pc:docMk/>
            <pc:sldMk cId="2307097429" sldId="284"/>
            <ac:inkMk id="12" creationId="{E4A6CEF8-BB38-387C-532E-9EB91F3450D7}"/>
          </ac:inkMkLst>
        </pc:inkChg>
      </pc:sldChg>
      <pc:sldChg chg="new del">
        <pc:chgData name="Matias Vázquez Piñón" userId="2f86a967-3c9c-4a39-b538-7e6c0574d83d" providerId="ADAL" clId="{214B05F5-CDC9-49A7-9890-C2F0602C8542}" dt="2022-08-16T16:22:15.101" v="1057" actId="47"/>
        <pc:sldMkLst>
          <pc:docMk/>
          <pc:sldMk cId="4132329750" sldId="285"/>
        </pc:sldMkLst>
      </pc:sldChg>
      <pc:sldChg chg="addSp delSp modSp new mod modClrScheme chgLayout">
        <pc:chgData name="Matias Vázquez Piñón" userId="2f86a967-3c9c-4a39-b538-7e6c0574d83d" providerId="ADAL" clId="{214B05F5-CDC9-49A7-9890-C2F0602C8542}" dt="2022-08-16T21:01:03.011" v="2136" actId="478"/>
        <pc:sldMkLst>
          <pc:docMk/>
          <pc:sldMk cId="3102174217" sldId="286"/>
        </pc:sldMkLst>
        <pc:spChg chg="mod ord">
          <ac:chgData name="Matias Vázquez Piñón" userId="2f86a967-3c9c-4a39-b538-7e6c0574d83d" providerId="ADAL" clId="{214B05F5-CDC9-49A7-9890-C2F0602C8542}" dt="2022-08-16T16:29:00.645" v="1563" actId="700"/>
          <ac:spMkLst>
            <pc:docMk/>
            <pc:sldMk cId="3102174217" sldId="286"/>
            <ac:spMk id="2" creationId="{6680EA11-3CE4-CD72-FF8D-3A9BA76FE00E}"/>
          </ac:spMkLst>
        </pc:spChg>
        <pc:spChg chg="mod ord">
          <ac:chgData name="Matias Vázquez Piñón" userId="2f86a967-3c9c-4a39-b538-7e6c0574d83d" providerId="ADAL" clId="{214B05F5-CDC9-49A7-9890-C2F0602C8542}" dt="2022-08-16T18:31:24.136" v="1943" actId="20577"/>
          <ac:spMkLst>
            <pc:docMk/>
            <pc:sldMk cId="3102174217" sldId="286"/>
            <ac:spMk id="3" creationId="{6B6C1063-562E-3BE1-3354-BF3544A183CE}"/>
          </ac:spMkLst>
        </pc:spChg>
        <pc:spChg chg="del">
          <ac:chgData name="Matias Vázquez Piñón" userId="2f86a967-3c9c-4a39-b538-7e6c0574d83d" providerId="ADAL" clId="{214B05F5-CDC9-49A7-9890-C2F0602C8542}" dt="2022-08-16T16:18:09.696" v="829" actId="22"/>
          <ac:spMkLst>
            <pc:docMk/>
            <pc:sldMk cId="3102174217" sldId="286"/>
            <ac:spMk id="4" creationId="{E8E9F051-669B-5B4E-387D-A88C59A252A8}"/>
          </ac:spMkLst>
        </pc:spChg>
        <pc:spChg chg="mod ord">
          <ac:chgData name="Matias Vázquez Piñón" userId="2f86a967-3c9c-4a39-b538-7e6c0574d83d" providerId="ADAL" clId="{214B05F5-CDC9-49A7-9890-C2F0602C8542}" dt="2022-08-16T16:29:00.645" v="1563" actId="700"/>
          <ac:spMkLst>
            <pc:docMk/>
            <pc:sldMk cId="3102174217" sldId="286"/>
            <ac:spMk id="5" creationId="{549F6F39-E795-D9A4-CFC5-888D3A414B91}"/>
          </ac:spMkLst>
        </pc:spChg>
        <pc:spChg chg="add del mod">
          <ac:chgData name="Matias Vázquez Piñón" userId="2f86a967-3c9c-4a39-b538-7e6c0574d83d" providerId="ADAL" clId="{214B05F5-CDC9-49A7-9890-C2F0602C8542}" dt="2022-08-16T16:28:27.043" v="1561" actId="22"/>
          <ac:spMkLst>
            <pc:docMk/>
            <pc:sldMk cId="3102174217" sldId="286"/>
            <ac:spMk id="8" creationId="{B3CD5D69-C63E-9342-68BE-8F8DA9BDDCC3}"/>
          </ac:spMkLst>
        </pc:spChg>
        <pc:spChg chg="add del mod ord">
          <ac:chgData name="Matias Vázquez Piñón" userId="2f86a967-3c9c-4a39-b538-7e6c0574d83d" providerId="ADAL" clId="{214B05F5-CDC9-49A7-9890-C2F0602C8542}" dt="2022-08-16T16:29:00.645" v="1563" actId="700"/>
          <ac:spMkLst>
            <pc:docMk/>
            <pc:sldMk cId="3102174217" sldId="286"/>
            <ac:spMk id="11" creationId="{7D2EB6D5-3613-AD15-2068-EC413C2F8CCA}"/>
          </ac:spMkLst>
        </pc:spChg>
        <pc:spChg chg="add del mod ord">
          <ac:chgData name="Matias Vázquez Piñón" userId="2f86a967-3c9c-4a39-b538-7e6c0574d83d" providerId="ADAL" clId="{214B05F5-CDC9-49A7-9890-C2F0602C8542}" dt="2022-08-16T16:29:02.637" v="1564"/>
          <ac:spMkLst>
            <pc:docMk/>
            <pc:sldMk cId="3102174217" sldId="286"/>
            <ac:spMk id="12" creationId="{295FE5E2-22D1-283D-ED26-F0C24759E8EF}"/>
          </ac:spMkLst>
        </pc:spChg>
        <pc:spChg chg="add del mod ord">
          <ac:chgData name="Matias Vázquez Piñón" userId="2f86a967-3c9c-4a39-b538-7e6c0574d83d" providerId="ADAL" clId="{214B05F5-CDC9-49A7-9890-C2F0602C8542}" dt="2022-08-16T16:29:39.414" v="1566" actId="22"/>
          <ac:spMkLst>
            <pc:docMk/>
            <pc:sldMk cId="3102174217" sldId="286"/>
            <ac:spMk id="13" creationId="{DD136BA7-8C6D-6304-6219-F78E6746BB65}"/>
          </ac:spMkLst>
        </pc:spChg>
        <pc:picChg chg="add del mod ord">
          <ac:chgData name="Matias Vázquez Piñón" userId="2f86a967-3c9c-4a39-b538-7e6c0574d83d" providerId="ADAL" clId="{214B05F5-CDC9-49A7-9890-C2F0602C8542}" dt="2022-08-16T16:28:15.996" v="1560" actId="478"/>
          <ac:picMkLst>
            <pc:docMk/>
            <pc:sldMk cId="3102174217" sldId="286"/>
            <ac:picMk id="7" creationId="{EEA94401-D72C-BF94-9D69-4191387CADB7}"/>
          </ac:picMkLst>
        </pc:picChg>
        <pc:picChg chg="add del mod ord">
          <ac:chgData name="Matias Vázquez Piñón" userId="2f86a967-3c9c-4a39-b538-7e6c0574d83d" providerId="ADAL" clId="{214B05F5-CDC9-49A7-9890-C2F0602C8542}" dt="2022-08-16T16:28:57.694" v="1562" actId="21"/>
          <ac:picMkLst>
            <pc:docMk/>
            <pc:sldMk cId="3102174217" sldId="286"/>
            <ac:picMk id="10" creationId="{36B0DCC4-0C89-F7E3-7062-3E77664A815A}"/>
          </ac:picMkLst>
        </pc:picChg>
        <pc:picChg chg="add mod">
          <ac:chgData name="Matias Vázquez Piñón" userId="2f86a967-3c9c-4a39-b538-7e6c0574d83d" providerId="ADAL" clId="{214B05F5-CDC9-49A7-9890-C2F0602C8542}" dt="2022-08-16T16:29:10.745" v="1565" actId="18653"/>
          <ac:picMkLst>
            <pc:docMk/>
            <pc:sldMk cId="3102174217" sldId="286"/>
            <ac:picMk id="14" creationId="{5D5C932B-91C9-1E49-89A0-E96E20BE2E42}"/>
          </ac:picMkLst>
        </pc:picChg>
        <pc:picChg chg="add mod ord modCrop">
          <ac:chgData name="Matias Vázquez Piñón" userId="2f86a967-3c9c-4a39-b538-7e6c0574d83d" providerId="ADAL" clId="{214B05F5-CDC9-49A7-9890-C2F0602C8542}" dt="2022-08-16T16:29:42.272" v="1567" actId="18653"/>
          <ac:picMkLst>
            <pc:docMk/>
            <pc:sldMk cId="3102174217" sldId="286"/>
            <ac:picMk id="16" creationId="{60CD152C-CF0D-A76B-EB8C-DB9CB3E18B0F}"/>
          </ac:picMkLst>
        </pc:picChg>
        <pc:picChg chg="add mod">
          <ac:chgData name="Matias Vázquez Piñón" userId="2f86a967-3c9c-4a39-b538-7e6c0574d83d" providerId="ADAL" clId="{214B05F5-CDC9-49A7-9890-C2F0602C8542}" dt="2022-08-16T18:39:59.248" v="1947" actId="1076"/>
          <ac:picMkLst>
            <pc:docMk/>
            <pc:sldMk cId="3102174217" sldId="286"/>
            <ac:picMk id="18" creationId="{D9696D93-6485-0883-48B8-B679935C0D82}"/>
          </ac:picMkLst>
        </pc:picChg>
        <pc:inkChg chg="add del">
          <ac:chgData name="Matias Vázquez Piñón" userId="2f86a967-3c9c-4a39-b538-7e6c0574d83d" providerId="ADAL" clId="{214B05F5-CDC9-49A7-9890-C2F0602C8542}" dt="2022-08-16T21:01:03.011" v="2136" actId="478"/>
          <ac:inkMkLst>
            <pc:docMk/>
            <pc:sldMk cId="3102174217" sldId="286"/>
            <ac:inkMk id="19" creationId="{DF006063-3862-D071-18B3-E0585EC82817}"/>
          </ac:inkMkLst>
        </pc:inkChg>
      </pc:sldChg>
      <pc:sldChg chg="addSp delSp modSp new mod">
        <pc:chgData name="Matias Vázquez Piñón" userId="2f86a967-3c9c-4a39-b538-7e6c0574d83d" providerId="ADAL" clId="{214B05F5-CDC9-49A7-9890-C2F0602C8542}" dt="2022-08-17T19:08:06.035" v="2991" actId="478"/>
        <pc:sldMkLst>
          <pc:docMk/>
          <pc:sldMk cId="2113485509" sldId="287"/>
        </pc:sldMkLst>
        <pc:spChg chg="del">
          <ac:chgData name="Matias Vázquez Piñón" userId="2f86a967-3c9c-4a39-b538-7e6c0574d83d" providerId="ADAL" clId="{214B05F5-CDC9-49A7-9890-C2F0602C8542}" dt="2022-08-16T19:11:15.025" v="2125" actId="478"/>
          <ac:spMkLst>
            <pc:docMk/>
            <pc:sldMk cId="2113485509" sldId="287"/>
            <ac:spMk id="3" creationId="{A61382C9-39EA-CBD4-61B4-DA364E274317}"/>
          </ac:spMkLst>
        </pc:spChg>
        <pc:spChg chg="del">
          <ac:chgData name="Matias Vázquez Piñón" userId="2f86a967-3c9c-4a39-b538-7e6c0574d83d" providerId="ADAL" clId="{214B05F5-CDC9-49A7-9890-C2F0602C8542}" dt="2022-08-16T19:11:16.594" v="2126" actId="478"/>
          <ac:spMkLst>
            <pc:docMk/>
            <pc:sldMk cId="2113485509" sldId="287"/>
            <ac:spMk id="5" creationId="{454DC691-6884-11B5-2335-A477FA1DE2F6}"/>
          </ac:spMkLst>
        </pc:spChg>
        <pc:spChg chg="del">
          <ac:chgData name="Matias Vázquez Piñón" userId="2f86a967-3c9c-4a39-b538-7e6c0574d83d" providerId="ADAL" clId="{214B05F5-CDC9-49A7-9890-C2F0602C8542}" dt="2022-08-16T19:11:20.591" v="2127" actId="478"/>
          <ac:spMkLst>
            <pc:docMk/>
            <pc:sldMk cId="2113485509" sldId="287"/>
            <ac:spMk id="7" creationId="{24F3A652-A70B-1787-8761-F471B27FEC10}"/>
          </ac:spMkLst>
        </pc:spChg>
        <pc:spChg chg="del">
          <ac:chgData name="Matias Vázquez Piñón" userId="2f86a967-3c9c-4a39-b538-7e6c0574d83d" providerId="ADAL" clId="{214B05F5-CDC9-49A7-9890-C2F0602C8542}" dt="2022-08-16T18:41:55.319" v="1949" actId="22"/>
          <ac:spMkLst>
            <pc:docMk/>
            <pc:sldMk cId="2113485509" sldId="287"/>
            <ac:spMk id="8" creationId="{050CE185-B949-A31C-6AB6-E92EA368635C}"/>
          </ac:spMkLst>
        </pc:spChg>
        <pc:spChg chg="del">
          <ac:chgData name="Matias Vázquez Piñón" userId="2f86a967-3c9c-4a39-b538-7e6c0574d83d" providerId="ADAL" clId="{214B05F5-CDC9-49A7-9890-C2F0602C8542}" dt="2022-08-16T18:42:13.057" v="1950" actId="22"/>
          <ac:spMkLst>
            <pc:docMk/>
            <pc:sldMk cId="2113485509" sldId="287"/>
            <ac:spMk id="9" creationId="{480DC116-E4A0-451E-F948-F2A99A0C1757}"/>
          </ac:spMkLst>
        </pc:spChg>
        <pc:spChg chg="del">
          <ac:chgData name="Matias Vázquez Piñón" userId="2f86a967-3c9c-4a39-b538-7e6c0574d83d" providerId="ADAL" clId="{214B05F5-CDC9-49A7-9890-C2F0602C8542}" dt="2022-08-16T18:42:36.339" v="1951" actId="22"/>
          <ac:spMkLst>
            <pc:docMk/>
            <pc:sldMk cId="2113485509" sldId="287"/>
            <ac:spMk id="10" creationId="{F6CBC778-9E20-B4F2-D086-FDF234D098B9}"/>
          </ac:spMkLst>
        </pc:spChg>
        <pc:picChg chg="add mod ord modCrop">
          <ac:chgData name="Matias Vázquez Piñón" userId="2f86a967-3c9c-4a39-b538-7e6c0574d83d" providerId="ADAL" clId="{214B05F5-CDC9-49A7-9890-C2F0602C8542}" dt="2022-08-16T19:11:27.339" v="2128" actId="1076"/>
          <ac:picMkLst>
            <pc:docMk/>
            <pc:sldMk cId="2113485509" sldId="287"/>
            <ac:picMk id="13" creationId="{C52FB02C-E055-5C64-2C6D-B6AE6F761A44}"/>
          </ac:picMkLst>
        </pc:picChg>
        <pc:picChg chg="add mod ord modCrop">
          <ac:chgData name="Matias Vázquez Piñón" userId="2f86a967-3c9c-4a39-b538-7e6c0574d83d" providerId="ADAL" clId="{214B05F5-CDC9-49A7-9890-C2F0602C8542}" dt="2022-08-16T19:11:27.339" v="2128" actId="1076"/>
          <ac:picMkLst>
            <pc:docMk/>
            <pc:sldMk cId="2113485509" sldId="287"/>
            <ac:picMk id="15" creationId="{4FF25913-7B46-A0CD-95CF-199A9643C90C}"/>
          </ac:picMkLst>
        </pc:picChg>
        <pc:picChg chg="add mod ord modCrop">
          <ac:chgData name="Matias Vázquez Piñón" userId="2f86a967-3c9c-4a39-b538-7e6c0574d83d" providerId="ADAL" clId="{214B05F5-CDC9-49A7-9890-C2F0602C8542}" dt="2022-08-16T19:11:27.339" v="2128" actId="1076"/>
          <ac:picMkLst>
            <pc:docMk/>
            <pc:sldMk cId="2113485509" sldId="287"/>
            <ac:picMk id="17" creationId="{C47AF0FC-298E-46D8-F667-66F4FAFF9A3C}"/>
          </ac:picMkLst>
        </pc:picChg>
        <pc:inkChg chg="add del">
          <ac:chgData name="Matias Vázquez Piñón" userId="2f86a967-3c9c-4a39-b538-7e6c0574d83d" providerId="ADAL" clId="{214B05F5-CDC9-49A7-9890-C2F0602C8542}" dt="2022-08-17T19:08:06.035" v="2991" actId="478"/>
          <ac:inkMkLst>
            <pc:docMk/>
            <pc:sldMk cId="2113485509" sldId="287"/>
            <ac:inkMk id="18" creationId="{17BB4F3A-9B57-488C-E293-AA58F61FCA86}"/>
          </ac:inkMkLst>
        </pc:inkChg>
      </pc:sldChg>
      <pc:sldChg chg="addSp delSp modSp new mod modClrScheme chgLayout">
        <pc:chgData name="Matias Vázquez Piñón" userId="2f86a967-3c9c-4a39-b538-7e6c0574d83d" providerId="ADAL" clId="{214B05F5-CDC9-49A7-9890-C2F0602C8542}" dt="2022-08-19T18:32:03.406" v="4743" actId="1076"/>
        <pc:sldMkLst>
          <pc:docMk/>
          <pc:sldMk cId="583678347" sldId="288"/>
        </pc:sldMkLst>
        <pc:spChg chg="del mod ord">
          <ac:chgData name="Matias Vázquez Piñón" userId="2f86a967-3c9c-4a39-b538-7e6c0574d83d" providerId="ADAL" clId="{214B05F5-CDC9-49A7-9890-C2F0602C8542}" dt="2022-08-16T18:49:15.916" v="1964" actId="700"/>
          <ac:spMkLst>
            <pc:docMk/>
            <pc:sldMk cId="583678347" sldId="288"/>
            <ac:spMk id="2" creationId="{5360B940-A671-4A66-00F5-B203DED0B36D}"/>
          </ac:spMkLst>
        </pc:spChg>
        <pc:spChg chg="mod ord">
          <ac:chgData name="Matias Vázquez Piñón" userId="2f86a967-3c9c-4a39-b538-7e6c0574d83d" providerId="ADAL" clId="{214B05F5-CDC9-49A7-9890-C2F0602C8542}" dt="2022-08-16T19:04:29.920" v="2043" actId="700"/>
          <ac:spMkLst>
            <pc:docMk/>
            <pc:sldMk cId="583678347" sldId="288"/>
            <ac:spMk id="3" creationId="{5F16F9B2-B23E-841F-0C4C-A2C7B206786A}"/>
          </ac:spMkLst>
        </pc:spChg>
        <pc:spChg chg="add del mod ord">
          <ac:chgData name="Matias Vázquez Piñón" userId="2f86a967-3c9c-4a39-b538-7e6c0574d83d" providerId="ADAL" clId="{214B05F5-CDC9-49A7-9890-C2F0602C8542}" dt="2022-08-16T19:04:03.674" v="2040" actId="478"/>
          <ac:spMkLst>
            <pc:docMk/>
            <pc:sldMk cId="583678347" sldId="288"/>
            <ac:spMk id="4" creationId="{006A0691-F369-55D1-324C-9CE4BACE951B}"/>
          </ac:spMkLst>
        </pc:spChg>
        <pc:spChg chg="add del mod ord">
          <ac:chgData name="Matias Vázquez Piñón" userId="2f86a967-3c9c-4a39-b538-7e6c0574d83d" providerId="ADAL" clId="{214B05F5-CDC9-49A7-9890-C2F0602C8542}" dt="2022-08-16T18:51:04.566" v="1974" actId="700"/>
          <ac:spMkLst>
            <pc:docMk/>
            <pc:sldMk cId="583678347" sldId="288"/>
            <ac:spMk id="5" creationId="{B03C07B0-8ADA-9B5F-29AF-D7874B7DCE2F}"/>
          </ac:spMkLst>
        </pc:spChg>
        <pc:spChg chg="add del mod ord">
          <ac:chgData name="Matias Vázquez Piñón" userId="2f86a967-3c9c-4a39-b538-7e6c0574d83d" providerId="ADAL" clId="{214B05F5-CDC9-49A7-9890-C2F0602C8542}" dt="2022-08-16T18:49:53.251" v="1969" actId="22"/>
          <ac:spMkLst>
            <pc:docMk/>
            <pc:sldMk cId="583678347" sldId="288"/>
            <ac:spMk id="6" creationId="{533CF8E6-B68C-51F4-1E09-C3DACCBC81ED}"/>
          </ac:spMkLst>
        </pc:spChg>
        <pc:spChg chg="add del mod ord">
          <ac:chgData name="Matias Vázquez Piñón" userId="2f86a967-3c9c-4a39-b538-7e6c0574d83d" providerId="ADAL" clId="{214B05F5-CDC9-49A7-9890-C2F0602C8542}" dt="2022-08-16T18:50:31.959" v="1971" actId="22"/>
          <ac:spMkLst>
            <pc:docMk/>
            <pc:sldMk cId="583678347" sldId="288"/>
            <ac:spMk id="7" creationId="{27952D4E-1740-B1D7-7CD4-8129DD36437C}"/>
          </ac:spMkLst>
        </pc:spChg>
        <pc:spChg chg="add del mod">
          <ac:chgData name="Matias Vázquez Piñón" userId="2f86a967-3c9c-4a39-b538-7e6c0574d83d" providerId="ADAL" clId="{214B05F5-CDC9-49A7-9890-C2F0602C8542}" dt="2022-08-16T18:59:51.837" v="2003" actId="478"/>
          <ac:spMkLst>
            <pc:docMk/>
            <pc:sldMk cId="583678347" sldId="288"/>
            <ac:spMk id="16" creationId="{0A9EBFDA-8A57-84BA-EAFE-3591D9A5A50A}"/>
          </ac:spMkLst>
        </pc:spChg>
        <pc:spChg chg="add del mod ord">
          <ac:chgData name="Matias Vázquez Piñón" userId="2f86a967-3c9c-4a39-b538-7e6c0574d83d" providerId="ADAL" clId="{214B05F5-CDC9-49A7-9890-C2F0602C8542}" dt="2022-08-16T19:00:13.790" v="2007"/>
          <ac:spMkLst>
            <pc:docMk/>
            <pc:sldMk cId="583678347" sldId="288"/>
            <ac:spMk id="17" creationId="{FE391ED9-A7F7-40C9-C85C-C401735A6426}"/>
          </ac:spMkLst>
        </pc:spChg>
        <pc:spChg chg="add del mod ord">
          <ac:chgData name="Matias Vázquez Piñón" userId="2f86a967-3c9c-4a39-b538-7e6c0574d83d" providerId="ADAL" clId="{214B05F5-CDC9-49A7-9890-C2F0602C8542}" dt="2022-08-16T19:01:31.032" v="2023"/>
          <ac:spMkLst>
            <pc:docMk/>
            <pc:sldMk cId="583678347" sldId="288"/>
            <ac:spMk id="18" creationId="{15265460-937B-ECC9-8137-7577A4C05E43}"/>
          </ac:spMkLst>
        </pc:spChg>
        <pc:spChg chg="add del mod ord">
          <ac:chgData name="Matias Vázquez Piñón" userId="2f86a967-3c9c-4a39-b538-7e6c0574d83d" providerId="ADAL" clId="{214B05F5-CDC9-49A7-9890-C2F0602C8542}" dt="2022-08-16T19:03:57.874" v="2036" actId="478"/>
          <ac:spMkLst>
            <pc:docMk/>
            <pc:sldMk cId="583678347" sldId="288"/>
            <ac:spMk id="19" creationId="{CB5D56DB-23B5-DEB4-BD32-877D6E070A7F}"/>
          </ac:spMkLst>
        </pc:spChg>
        <pc:spChg chg="add del mod ord">
          <ac:chgData name="Matias Vázquez Piñón" userId="2f86a967-3c9c-4a39-b538-7e6c0574d83d" providerId="ADAL" clId="{214B05F5-CDC9-49A7-9890-C2F0602C8542}" dt="2022-08-16T19:04:01.582" v="2039" actId="478"/>
          <ac:spMkLst>
            <pc:docMk/>
            <pc:sldMk cId="583678347" sldId="288"/>
            <ac:spMk id="20" creationId="{D093F095-603A-8CCD-0F64-DD2188635D9F}"/>
          </ac:spMkLst>
        </pc:spChg>
        <pc:spChg chg="add del mod ord">
          <ac:chgData name="Matias Vázquez Piñón" userId="2f86a967-3c9c-4a39-b538-7e6c0574d83d" providerId="ADAL" clId="{214B05F5-CDC9-49A7-9890-C2F0602C8542}" dt="2022-08-16T19:02:37.825" v="2029"/>
          <ac:spMkLst>
            <pc:docMk/>
            <pc:sldMk cId="583678347" sldId="288"/>
            <ac:spMk id="21" creationId="{EA23FEFC-FE92-2723-AAE3-8FAD023F119E}"/>
          </ac:spMkLst>
        </pc:spChg>
        <pc:spChg chg="add del mod ord">
          <ac:chgData name="Matias Vázquez Piñón" userId="2f86a967-3c9c-4a39-b538-7e6c0574d83d" providerId="ADAL" clId="{214B05F5-CDC9-49A7-9890-C2F0602C8542}" dt="2022-08-16T19:04:00.873" v="2038" actId="478"/>
          <ac:spMkLst>
            <pc:docMk/>
            <pc:sldMk cId="583678347" sldId="288"/>
            <ac:spMk id="22" creationId="{536FF398-761B-4BC3-7AEF-0D7EB4ACA0F1}"/>
          </ac:spMkLst>
        </pc:spChg>
        <pc:spChg chg="add del mod ord">
          <ac:chgData name="Matias Vázquez Piñón" userId="2f86a967-3c9c-4a39-b538-7e6c0574d83d" providerId="ADAL" clId="{214B05F5-CDC9-49A7-9890-C2F0602C8542}" dt="2022-08-16T19:03:59.272" v="2037" actId="478"/>
          <ac:spMkLst>
            <pc:docMk/>
            <pc:sldMk cId="583678347" sldId="288"/>
            <ac:spMk id="23" creationId="{C9884565-2080-1B67-402F-EE1B8BFECCF7}"/>
          </ac:spMkLst>
        </pc:spChg>
        <pc:spChg chg="add del mod">
          <ac:chgData name="Matias Vázquez Piñón" userId="2f86a967-3c9c-4a39-b538-7e6c0574d83d" providerId="ADAL" clId="{214B05F5-CDC9-49A7-9890-C2F0602C8542}" dt="2022-08-16T19:00:42.281" v="2011" actId="22"/>
          <ac:spMkLst>
            <pc:docMk/>
            <pc:sldMk cId="583678347" sldId="288"/>
            <ac:spMk id="24" creationId="{256EFF09-2B25-A9E0-25E3-39DB533C16FC}"/>
          </ac:spMkLst>
        </pc:spChg>
        <pc:spChg chg="add del mod">
          <ac:chgData name="Matias Vázquez Piñón" userId="2f86a967-3c9c-4a39-b538-7e6c0574d83d" providerId="ADAL" clId="{214B05F5-CDC9-49A7-9890-C2F0602C8542}" dt="2022-08-16T19:02:54.086" v="2030" actId="22"/>
          <ac:spMkLst>
            <pc:docMk/>
            <pc:sldMk cId="583678347" sldId="288"/>
            <ac:spMk id="29" creationId="{3E01C9A9-347B-21F5-8CF9-4FE50EC4B285}"/>
          </ac:spMkLst>
        </pc:spChg>
        <pc:spChg chg="add del mod">
          <ac:chgData name="Matias Vázquez Piñón" userId="2f86a967-3c9c-4a39-b538-7e6c0574d83d" providerId="ADAL" clId="{214B05F5-CDC9-49A7-9890-C2F0602C8542}" dt="2022-08-16T19:04:12.956" v="2042" actId="700"/>
          <ac:spMkLst>
            <pc:docMk/>
            <pc:sldMk cId="583678347" sldId="288"/>
            <ac:spMk id="33" creationId="{3DB9D2AB-80E3-1A82-6078-E44B8F6EF103}"/>
          </ac:spMkLst>
        </pc:spChg>
        <pc:spChg chg="add del mod">
          <ac:chgData name="Matias Vázquez Piñón" userId="2f86a967-3c9c-4a39-b538-7e6c0574d83d" providerId="ADAL" clId="{214B05F5-CDC9-49A7-9890-C2F0602C8542}" dt="2022-08-16T19:04:12.956" v="2042" actId="700"/>
          <ac:spMkLst>
            <pc:docMk/>
            <pc:sldMk cId="583678347" sldId="288"/>
            <ac:spMk id="34" creationId="{B95B4CF5-9939-7DB1-0823-4552C40EA41F}"/>
          </ac:spMkLst>
        </pc:spChg>
        <pc:spChg chg="add del mod">
          <ac:chgData name="Matias Vázquez Piñón" userId="2f86a967-3c9c-4a39-b538-7e6c0574d83d" providerId="ADAL" clId="{214B05F5-CDC9-49A7-9890-C2F0602C8542}" dt="2022-08-16T19:04:12.956" v="2042" actId="700"/>
          <ac:spMkLst>
            <pc:docMk/>
            <pc:sldMk cId="583678347" sldId="288"/>
            <ac:spMk id="35" creationId="{C11F7ABE-2166-B7DE-3124-28899F03CFA6}"/>
          </ac:spMkLst>
        </pc:spChg>
        <pc:spChg chg="add del mod">
          <ac:chgData name="Matias Vázquez Piñón" userId="2f86a967-3c9c-4a39-b538-7e6c0574d83d" providerId="ADAL" clId="{214B05F5-CDC9-49A7-9890-C2F0602C8542}" dt="2022-08-16T19:04:12.956" v="2042" actId="700"/>
          <ac:spMkLst>
            <pc:docMk/>
            <pc:sldMk cId="583678347" sldId="288"/>
            <ac:spMk id="36" creationId="{1FAA261D-2775-CADE-DD85-F6A1BD2E5983}"/>
          </ac:spMkLst>
        </pc:spChg>
        <pc:spChg chg="add del mod ord">
          <ac:chgData name="Matias Vázquez Piñón" userId="2f86a967-3c9c-4a39-b538-7e6c0574d83d" providerId="ADAL" clId="{214B05F5-CDC9-49A7-9890-C2F0602C8542}" dt="2022-08-16T19:04:29.920" v="2043" actId="700"/>
          <ac:spMkLst>
            <pc:docMk/>
            <pc:sldMk cId="583678347" sldId="288"/>
            <ac:spMk id="37" creationId="{95A3034F-5EDC-4D89-9941-63059BCAC05F}"/>
          </ac:spMkLst>
        </pc:spChg>
        <pc:spChg chg="add mod ord">
          <ac:chgData name="Matias Vázquez Piñón" userId="2f86a967-3c9c-4a39-b538-7e6c0574d83d" providerId="ADAL" clId="{214B05F5-CDC9-49A7-9890-C2F0602C8542}" dt="2022-08-16T19:04:40.156" v="2051" actId="20577"/>
          <ac:spMkLst>
            <pc:docMk/>
            <pc:sldMk cId="583678347" sldId="288"/>
            <ac:spMk id="38" creationId="{4CF32978-3944-3E20-DFB3-4721065E8CDC}"/>
          </ac:spMkLst>
        </pc:spChg>
        <pc:spChg chg="add del mod ord">
          <ac:chgData name="Matias Vázquez Piñón" userId="2f86a967-3c9c-4a39-b538-7e6c0574d83d" providerId="ADAL" clId="{214B05F5-CDC9-49A7-9890-C2F0602C8542}" dt="2022-08-16T19:04:30.931" v="2044" actId="22"/>
          <ac:spMkLst>
            <pc:docMk/>
            <pc:sldMk cId="583678347" sldId="288"/>
            <ac:spMk id="39" creationId="{93C507D9-3E32-2713-10EF-C97C0380CC64}"/>
          </ac:spMkLst>
        </pc:spChg>
        <pc:spChg chg="add del mod">
          <ac:chgData name="Matias Vázquez Piñón" userId="2f86a967-3c9c-4a39-b538-7e6c0574d83d" providerId="ADAL" clId="{214B05F5-CDC9-49A7-9890-C2F0602C8542}" dt="2022-08-16T19:05:10.260" v="2055" actId="22"/>
          <ac:spMkLst>
            <pc:docMk/>
            <pc:sldMk cId="583678347" sldId="288"/>
            <ac:spMk id="42" creationId="{11CAF720-12E4-945B-C601-487DA986102F}"/>
          </ac:spMkLst>
        </pc:spChg>
        <pc:spChg chg="add mod">
          <ac:chgData name="Matias Vázquez Piñón" userId="2f86a967-3c9c-4a39-b538-7e6c0574d83d" providerId="ADAL" clId="{214B05F5-CDC9-49A7-9890-C2F0602C8542}" dt="2022-08-16T19:05:31.078" v="2062" actId="14100"/>
          <ac:spMkLst>
            <pc:docMk/>
            <pc:sldMk cId="583678347" sldId="288"/>
            <ac:spMk id="47" creationId="{91AE9E5B-E00A-CFFE-C30E-5925B395AF94}"/>
          </ac:spMkLst>
        </pc:spChg>
        <pc:spChg chg="add mod">
          <ac:chgData name="Matias Vázquez Piñón" userId="2f86a967-3c9c-4a39-b538-7e6c0574d83d" providerId="ADAL" clId="{214B05F5-CDC9-49A7-9890-C2F0602C8542}" dt="2022-08-16T19:05:37.341" v="2064" actId="1076"/>
          <ac:spMkLst>
            <pc:docMk/>
            <pc:sldMk cId="583678347" sldId="288"/>
            <ac:spMk id="48" creationId="{E1ABD56C-BECB-1701-C8CA-E595CDD7B9F2}"/>
          </ac:spMkLst>
        </pc:spChg>
        <pc:picChg chg="add del mod ord modCrop">
          <ac:chgData name="Matias Vázquez Piñón" userId="2f86a967-3c9c-4a39-b538-7e6c0574d83d" providerId="ADAL" clId="{214B05F5-CDC9-49A7-9890-C2F0602C8542}" dt="2022-08-16T19:00:12.049" v="2006" actId="21"/>
          <ac:picMkLst>
            <pc:docMk/>
            <pc:sldMk cId="583678347" sldId="288"/>
            <ac:picMk id="9" creationId="{A3F89D89-0D54-8B69-AFBE-C284F95E2846}"/>
          </ac:picMkLst>
        </pc:picChg>
        <pc:picChg chg="add del mod ord modCrop">
          <ac:chgData name="Matias Vázquez Piñón" userId="2f86a967-3c9c-4a39-b538-7e6c0574d83d" providerId="ADAL" clId="{214B05F5-CDC9-49A7-9890-C2F0602C8542}" dt="2022-08-16T18:59:46.108" v="2002" actId="478"/>
          <ac:picMkLst>
            <pc:docMk/>
            <pc:sldMk cId="583678347" sldId="288"/>
            <ac:picMk id="11" creationId="{4AB5C3D4-A0F3-19D7-895A-EB88EA612434}"/>
          </ac:picMkLst>
        </pc:picChg>
        <pc:picChg chg="add del mod">
          <ac:chgData name="Matias Vázquez Piñón" userId="2f86a967-3c9c-4a39-b538-7e6c0574d83d" providerId="ADAL" clId="{214B05F5-CDC9-49A7-9890-C2F0602C8542}" dt="2022-08-16T19:01:27.625" v="2020" actId="21"/>
          <ac:picMkLst>
            <pc:docMk/>
            <pc:sldMk cId="583678347" sldId="288"/>
            <ac:picMk id="13" creationId="{6DDC5B0C-447D-D2BE-D63D-4A1E99CAEE88}"/>
          </ac:picMkLst>
        </pc:picChg>
        <pc:picChg chg="add del mod ord">
          <ac:chgData name="Matias Vázquez Piñón" userId="2f86a967-3c9c-4a39-b538-7e6c0574d83d" providerId="ADAL" clId="{214B05F5-CDC9-49A7-9890-C2F0602C8542}" dt="2022-08-16T19:04:09.868" v="2041" actId="478"/>
          <ac:picMkLst>
            <pc:docMk/>
            <pc:sldMk cId="583678347" sldId="288"/>
            <ac:picMk id="15" creationId="{8B69D302-1F6B-1796-44AA-A4C12B0A3E6C}"/>
          </ac:picMkLst>
        </pc:picChg>
        <pc:picChg chg="add del mod">
          <ac:chgData name="Matias Vázquez Piñón" userId="2f86a967-3c9c-4a39-b538-7e6c0574d83d" providerId="ADAL" clId="{214B05F5-CDC9-49A7-9890-C2F0602C8542}" dt="2022-08-16T19:04:09.868" v="2041" actId="478"/>
          <ac:picMkLst>
            <pc:docMk/>
            <pc:sldMk cId="583678347" sldId="288"/>
            <ac:picMk id="25" creationId="{965CEA14-4933-3CD7-1321-2CAB3347CBD5}"/>
          </ac:picMkLst>
        </pc:picChg>
        <pc:picChg chg="add del mod ord">
          <ac:chgData name="Matias Vázquez Piñón" userId="2f86a967-3c9c-4a39-b538-7e6c0574d83d" providerId="ADAL" clId="{214B05F5-CDC9-49A7-9890-C2F0602C8542}" dt="2022-08-16T19:02:36.415" v="2028" actId="21"/>
          <ac:picMkLst>
            <pc:docMk/>
            <pc:sldMk cId="583678347" sldId="288"/>
            <ac:picMk id="27" creationId="{193ABE4B-63FA-CA52-9E27-DE6501585E55}"/>
          </ac:picMkLst>
        </pc:picChg>
        <pc:picChg chg="add del mod">
          <ac:chgData name="Matias Vázquez Piñón" userId="2f86a967-3c9c-4a39-b538-7e6c0574d83d" providerId="ADAL" clId="{214B05F5-CDC9-49A7-9890-C2F0602C8542}" dt="2022-08-16T19:04:09.868" v="2041" actId="478"/>
          <ac:picMkLst>
            <pc:docMk/>
            <pc:sldMk cId="583678347" sldId="288"/>
            <ac:picMk id="28" creationId="{023DB9C5-407C-C278-CEBD-C5A10D243D15}"/>
          </ac:picMkLst>
        </pc:picChg>
        <pc:picChg chg="add del mod">
          <ac:chgData name="Matias Vázquez Piñón" userId="2f86a967-3c9c-4a39-b538-7e6c0574d83d" providerId="ADAL" clId="{214B05F5-CDC9-49A7-9890-C2F0602C8542}" dt="2022-08-16T19:04:09.868" v="2041" actId="478"/>
          <ac:picMkLst>
            <pc:docMk/>
            <pc:sldMk cId="583678347" sldId="288"/>
            <ac:picMk id="30" creationId="{12675178-FA4D-28A1-6017-E234696FCBE6}"/>
          </ac:picMkLst>
        </pc:picChg>
        <pc:picChg chg="add del mod ord">
          <ac:chgData name="Matias Vázquez Piñón" userId="2f86a967-3c9c-4a39-b538-7e6c0574d83d" providerId="ADAL" clId="{214B05F5-CDC9-49A7-9890-C2F0602C8542}" dt="2022-08-16T19:04:09.868" v="2041" actId="478"/>
          <ac:picMkLst>
            <pc:docMk/>
            <pc:sldMk cId="583678347" sldId="288"/>
            <ac:picMk id="32" creationId="{BB20ABCE-ADDA-602B-0B84-001629407A03}"/>
          </ac:picMkLst>
        </pc:picChg>
        <pc:picChg chg="add del mod ord">
          <ac:chgData name="Matias Vázquez Piñón" userId="2f86a967-3c9c-4a39-b538-7e6c0574d83d" providerId="ADAL" clId="{214B05F5-CDC9-49A7-9890-C2F0602C8542}" dt="2022-08-16T19:05:06.534" v="2052" actId="478"/>
          <ac:picMkLst>
            <pc:docMk/>
            <pc:sldMk cId="583678347" sldId="288"/>
            <ac:picMk id="41" creationId="{7D263A68-790A-2CDE-352E-933C66BEAACE}"/>
          </ac:picMkLst>
        </pc:picChg>
        <pc:picChg chg="add del">
          <ac:chgData name="Matias Vázquez Piñón" userId="2f86a967-3c9c-4a39-b538-7e6c0574d83d" providerId="ADAL" clId="{214B05F5-CDC9-49A7-9890-C2F0602C8542}" dt="2022-08-16T19:05:08.888" v="2054" actId="22"/>
          <ac:picMkLst>
            <pc:docMk/>
            <pc:sldMk cId="583678347" sldId="288"/>
            <ac:picMk id="44" creationId="{A5DA45D5-00B1-5AB2-FC57-B5B606920AC4}"/>
          </ac:picMkLst>
        </pc:picChg>
        <pc:picChg chg="add mod ord">
          <ac:chgData name="Matias Vázquez Piñón" userId="2f86a967-3c9c-4a39-b538-7e6c0574d83d" providerId="ADAL" clId="{214B05F5-CDC9-49A7-9890-C2F0602C8542}" dt="2022-08-19T18:32:03.406" v="4743" actId="1076"/>
          <ac:picMkLst>
            <pc:docMk/>
            <pc:sldMk cId="583678347" sldId="288"/>
            <ac:picMk id="46" creationId="{9975ADA6-EC0F-9D28-5EFA-D889D33993D1}"/>
          </ac:picMkLst>
        </pc:picChg>
        <pc:inkChg chg="add del">
          <ac:chgData name="Matias Vázquez Piñón" userId="2f86a967-3c9c-4a39-b538-7e6c0574d83d" providerId="ADAL" clId="{214B05F5-CDC9-49A7-9890-C2F0602C8542}" dt="2022-08-19T18:31:48.075" v="4740" actId="9405"/>
          <ac:inkMkLst>
            <pc:docMk/>
            <pc:sldMk cId="583678347" sldId="288"/>
            <ac:inkMk id="2" creationId="{329F0004-10D3-BE4B-B65E-135F4E6E52A4}"/>
          </ac:inkMkLst>
        </pc:inkChg>
        <pc:inkChg chg="add del">
          <ac:chgData name="Matias Vázquez Piñón" userId="2f86a967-3c9c-4a39-b538-7e6c0574d83d" providerId="ADAL" clId="{214B05F5-CDC9-49A7-9890-C2F0602C8542}" dt="2022-08-19T18:31:47.374" v="4739" actId="9405"/>
          <ac:inkMkLst>
            <pc:docMk/>
            <pc:sldMk cId="583678347" sldId="288"/>
            <ac:inkMk id="4" creationId="{D8C8A966-5919-110C-534A-A6C9138F31DA}"/>
          </ac:inkMkLst>
        </pc:inkChg>
        <pc:inkChg chg="add del">
          <ac:chgData name="Matias Vázquez Piñón" userId="2f86a967-3c9c-4a39-b538-7e6c0574d83d" providerId="ADAL" clId="{214B05F5-CDC9-49A7-9890-C2F0602C8542}" dt="2022-08-16T21:00:59.460" v="2135" actId="478"/>
          <ac:inkMkLst>
            <pc:docMk/>
            <pc:sldMk cId="583678347" sldId="288"/>
            <ac:inkMk id="49" creationId="{ED578A67-EBF7-333A-88B8-7AEF1F1408F4}"/>
          </ac:inkMkLst>
        </pc:inkChg>
      </pc:sldChg>
      <pc:sldChg chg="addSp delSp modSp add mod">
        <pc:chgData name="Matias Vázquez Piñón" userId="2f86a967-3c9c-4a39-b538-7e6c0574d83d" providerId="ADAL" clId="{214B05F5-CDC9-49A7-9890-C2F0602C8542}" dt="2022-08-19T18:32:10.033" v="4745" actId="1035"/>
        <pc:sldMkLst>
          <pc:docMk/>
          <pc:sldMk cId="2261103467" sldId="289"/>
        </pc:sldMkLst>
        <pc:spChg chg="add del mod">
          <ac:chgData name="Matias Vázquez Piñón" userId="2f86a967-3c9c-4a39-b538-7e6c0574d83d" providerId="ADAL" clId="{214B05F5-CDC9-49A7-9890-C2F0602C8542}" dt="2022-08-16T19:06:13.962" v="2071" actId="22"/>
          <ac:spMkLst>
            <pc:docMk/>
            <pc:sldMk cId="2261103467" sldId="289"/>
            <ac:spMk id="5" creationId="{C3981586-0A65-F2C6-F866-84F1E52D50D1}"/>
          </ac:spMkLst>
        </pc:spChg>
        <pc:spChg chg="add mod">
          <ac:chgData name="Matias Vázquez Piñón" userId="2f86a967-3c9c-4a39-b538-7e6c0574d83d" providerId="ADAL" clId="{214B05F5-CDC9-49A7-9890-C2F0602C8542}" dt="2022-08-16T19:06:26.619" v="2073" actId="1076"/>
          <ac:spMkLst>
            <pc:docMk/>
            <pc:sldMk cId="2261103467" sldId="289"/>
            <ac:spMk id="10" creationId="{AA49A292-0953-7F5A-B02A-0B54C09335E4}"/>
          </ac:spMkLst>
        </pc:spChg>
        <pc:spChg chg="add mod">
          <ac:chgData name="Matias Vázquez Piñón" userId="2f86a967-3c9c-4a39-b538-7e6c0574d83d" providerId="ADAL" clId="{214B05F5-CDC9-49A7-9890-C2F0602C8542}" dt="2022-08-16T19:06:26.619" v="2073" actId="1076"/>
          <ac:spMkLst>
            <pc:docMk/>
            <pc:sldMk cId="2261103467" sldId="289"/>
            <ac:spMk id="11" creationId="{105BF316-1D90-1F6F-CCB1-C54B1A598CBF}"/>
          </ac:spMkLst>
        </pc:spChg>
        <pc:spChg chg="add mod">
          <ac:chgData name="Matias Vázquez Piñón" userId="2f86a967-3c9c-4a39-b538-7e6c0574d83d" providerId="ADAL" clId="{214B05F5-CDC9-49A7-9890-C2F0602C8542}" dt="2022-08-16T19:07:56.652" v="2112" actId="14100"/>
          <ac:spMkLst>
            <pc:docMk/>
            <pc:sldMk cId="2261103467" sldId="289"/>
            <ac:spMk id="12" creationId="{233441E0-7B18-0A73-33A4-63B762EAE8AE}"/>
          </ac:spMkLst>
        </pc:spChg>
        <pc:picChg chg="add del">
          <ac:chgData name="Matias Vázquez Piñón" userId="2f86a967-3c9c-4a39-b538-7e6c0574d83d" providerId="ADAL" clId="{214B05F5-CDC9-49A7-9890-C2F0602C8542}" dt="2022-08-16T19:06:09.858" v="2067" actId="22"/>
          <ac:picMkLst>
            <pc:docMk/>
            <pc:sldMk cId="2261103467" sldId="289"/>
            <ac:picMk id="4" creationId="{02775381-4E4F-6B17-F73E-7D32902F4A70}"/>
          </ac:picMkLst>
        </pc:picChg>
        <pc:picChg chg="add del">
          <ac:chgData name="Matias Vázquez Piñón" userId="2f86a967-3c9c-4a39-b538-7e6c0574d83d" providerId="ADAL" clId="{214B05F5-CDC9-49A7-9890-C2F0602C8542}" dt="2022-08-16T19:06:12.808" v="2070" actId="22"/>
          <ac:picMkLst>
            <pc:docMk/>
            <pc:sldMk cId="2261103467" sldId="289"/>
            <ac:picMk id="7" creationId="{1DE7C199-3051-ECC1-B5C2-396B726985AA}"/>
          </ac:picMkLst>
        </pc:picChg>
        <pc:picChg chg="add mod ord">
          <ac:chgData name="Matias Vázquez Piñón" userId="2f86a967-3c9c-4a39-b538-7e6c0574d83d" providerId="ADAL" clId="{214B05F5-CDC9-49A7-9890-C2F0602C8542}" dt="2022-08-19T18:32:10.033" v="4745" actId="1035"/>
          <ac:picMkLst>
            <pc:docMk/>
            <pc:sldMk cId="2261103467" sldId="289"/>
            <ac:picMk id="9" creationId="{5CFDBF66-B747-1A7E-314F-AB09BE80241E}"/>
          </ac:picMkLst>
        </pc:picChg>
        <pc:picChg chg="del">
          <ac:chgData name="Matias Vázquez Piñón" userId="2f86a967-3c9c-4a39-b538-7e6c0574d83d" providerId="ADAL" clId="{214B05F5-CDC9-49A7-9890-C2F0602C8542}" dt="2022-08-16T19:06:11.176" v="2068" actId="478"/>
          <ac:picMkLst>
            <pc:docMk/>
            <pc:sldMk cId="2261103467" sldId="289"/>
            <ac:picMk id="46" creationId="{9975ADA6-EC0F-9D28-5EFA-D889D33993D1}"/>
          </ac:picMkLst>
        </pc:picChg>
      </pc:sldChg>
      <pc:sldChg chg="addSp delSp modSp add mod">
        <pc:chgData name="Matias Vázquez Piñón" userId="2f86a967-3c9c-4a39-b538-7e6c0574d83d" providerId="ADAL" clId="{214B05F5-CDC9-49A7-9890-C2F0602C8542}" dt="2022-08-19T18:33:31.010" v="4764" actId="1037"/>
        <pc:sldMkLst>
          <pc:docMk/>
          <pc:sldMk cId="743029601" sldId="290"/>
        </pc:sldMkLst>
        <pc:spChg chg="add del mod">
          <ac:chgData name="Matias Vázquez Piñón" userId="2f86a967-3c9c-4a39-b538-7e6c0574d83d" providerId="ADAL" clId="{214B05F5-CDC9-49A7-9890-C2F0602C8542}" dt="2022-08-16T19:07:16.190" v="2078" actId="22"/>
          <ac:spMkLst>
            <pc:docMk/>
            <pc:sldMk cId="743029601" sldId="290"/>
            <ac:spMk id="2" creationId="{BA8C4456-A79F-B36C-E50C-651941BAD36A}"/>
          </ac:spMkLst>
        </pc:spChg>
        <pc:spChg chg="add mod">
          <ac:chgData name="Matias Vázquez Piñón" userId="2f86a967-3c9c-4a39-b538-7e6c0574d83d" providerId="ADAL" clId="{214B05F5-CDC9-49A7-9890-C2F0602C8542}" dt="2022-08-19T18:33:31.010" v="4764" actId="1037"/>
          <ac:spMkLst>
            <pc:docMk/>
            <pc:sldMk cId="743029601" sldId="290"/>
            <ac:spMk id="8" creationId="{832207E2-FD80-6C4A-7D9C-C612D8397552}"/>
          </ac:spMkLst>
        </pc:spChg>
        <pc:spChg chg="add del mod">
          <ac:chgData name="Matias Vázquez Piñón" userId="2f86a967-3c9c-4a39-b538-7e6c0574d83d" providerId="ADAL" clId="{214B05F5-CDC9-49A7-9890-C2F0602C8542}" dt="2022-08-16T19:14:28.856" v="2130" actId="478"/>
          <ac:spMkLst>
            <pc:docMk/>
            <pc:sldMk cId="743029601" sldId="290"/>
            <ac:spMk id="12" creationId="{0004C5CE-0910-E1A9-A194-8CC283007F24}"/>
          </ac:spMkLst>
        </pc:spChg>
        <pc:spChg chg="add mod">
          <ac:chgData name="Matias Vázquez Piñón" userId="2f86a967-3c9c-4a39-b538-7e6c0574d83d" providerId="ADAL" clId="{214B05F5-CDC9-49A7-9890-C2F0602C8542}" dt="2022-08-19T18:33:15.664" v="4762" actId="1076"/>
          <ac:spMkLst>
            <pc:docMk/>
            <pc:sldMk cId="743029601" sldId="290"/>
            <ac:spMk id="13" creationId="{C7B26FF1-8B10-AEF6-9048-F71D6DD8CF12}"/>
          </ac:spMkLst>
        </pc:spChg>
        <pc:picChg chg="add del">
          <ac:chgData name="Matias Vázquez Piñón" userId="2f86a967-3c9c-4a39-b538-7e6c0574d83d" providerId="ADAL" clId="{214B05F5-CDC9-49A7-9890-C2F0602C8542}" dt="2022-08-16T19:07:14.830" v="2077" actId="22"/>
          <ac:picMkLst>
            <pc:docMk/>
            <pc:sldMk cId="743029601" sldId="290"/>
            <ac:picMk id="5" creationId="{89E54946-5FCD-9636-E2EB-9653929199A6}"/>
          </ac:picMkLst>
        </pc:picChg>
        <pc:picChg chg="add mod ord">
          <ac:chgData name="Matias Vázquez Piñón" userId="2f86a967-3c9c-4a39-b538-7e6c0574d83d" providerId="ADAL" clId="{214B05F5-CDC9-49A7-9890-C2F0602C8542}" dt="2022-08-19T18:33:08.692" v="4761" actId="1038"/>
          <ac:picMkLst>
            <pc:docMk/>
            <pc:sldMk cId="743029601" sldId="290"/>
            <ac:picMk id="7" creationId="{F56FDFF9-5BF5-10E5-EB22-E0697BC97743}"/>
          </ac:picMkLst>
        </pc:picChg>
        <pc:picChg chg="del">
          <ac:chgData name="Matias Vázquez Piñón" userId="2f86a967-3c9c-4a39-b538-7e6c0574d83d" providerId="ADAL" clId="{214B05F5-CDC9-49A7-9890-C2F0602C8542}" dt="2022-08-16T19:07:13.129" v="2075" actId="478"/>
          <ac:picMkLst>
            <pc:docMk/>
            <pc:sldMk cId="743029601" sldId="290"/>
            <ac:picMk id="9" creationId="{5CFDBF66-B747-1A7E-314F-AB09BE80241E}"/>
          </ac:picMkLst>
        </pc:picChg>
      </pc:sldChg>
      <pc:sldChg chg="addSp delSp modSp new mod ord modClrScheme chgLayout">
        <pc:chgData name="Matias Vázquez Piñón" userId="2f86a967-3c9c-4a39-b538-7e6c0574d83d" providerId="ADAL" clId="{214B05F5-CDC9-49A7-9890-C2F0602C8542}" dt="2022-08-19T18:36:04.520" v="4780" actId="20577"/>
        <pc:sldMkLst>
          <pc:docMk/>
          <pc:sldMk cId="78100160" sldId="291"/>
        </pc:sldMkLst>
        <pc:spChg chg="mod ord">
          <ac:chgData name="Matias Vázquez Piñón" userId="2f86a967-3c9c-4a39-b538-7e6c0574d83d" providerId="ADAL" clId="{214B05F5-CDC9-49A7-9890-C2F0602C8542}" dt="2022-08-19T18:33:53.395" v="4772" actId="20577"/>
          <ac:spMkLst>
            <pc:docMk/>
            <pc:sldMk cId="78100160" sldId="291"/>
            <ac:spMk id="2" creationId="{581E08DD-13DB-C63D-B4AA-5598208E69DD}"/>
          </ac:spMkLst>
        </pc:spChg>
        <pc:spChg chg="mod ord">
          <ac:chgData name="Matias Vázquez Piñón" userId="2f86a967-3c9c-4a39-b538-7e6c0574d83d" providerId="ADAL" clId="{214B05F5-CDC9-49A7-9890-C2F0602C8542}" dt="2022-08-19T18:36:04.520" v="4780" actId="20577"/>
          <ac:spMkLst>
            <pc:docMk/>
            <pc:sldMk cId="78100160" sldId="291"/>
            <ac:spMk id="3" creationId="{242D24D5-BDA6-81EB-7E83-D194FDD73077}"/>
          </ac:spMkLst>
        </pc:spChg>
        <pc:spChg chg="mod ord">
          <ac:chgData name="Matias Vázquez Piñón" userId="2f86a967-3c9c-4a39-b538-7e6c0574d83d" providerId="ADAL" clId="{214B05F5-CDC9-49A7-9890-C2F0602C8542}" dt="2022-08-17T19:07:36.892" v="2987" actId="700"/>
          <ac:spMkLst>
            <pc:docMk/>
            <pc:sldMk cId="78100160" sldId="291"/>
            <ac:spMk id="4" creationId="{71BA6C5B-BACA-109D-AFF9-42F2CC2BB38C}"/>
          </ac:spMkLst>
        </pc:spChg>
        <pc:spChg chg="add del mod ord">
          <ac:chgData name="Matias Vázquez Piñón" userId="2f86a967-3c9c-4a39-b538-7e6c0574d83d" providerId="ADAL" clId="{214B05F5-CDC9-49A7-9890-C2F0602C8542}" dt="2022-08-17T18:55:44.474" v="2648" actId="3680"/>
          <ac:spMkLst>
            <pc:docMk/>
            <pc:sldMk cId="78100160" sldId="291"/>
            <ac:spMk id="5" creationId="{B33D2C45-389E-094E-A01D-D80DA2AD26DA}"/>
          </ac:spMkLst>
        </pc:spChg>
        <pc:spChg chg="add del mod">
          <ac:chgData name="Matias Vázquez Piñón" userId="2f86a967-3c9c-4a39-b538-7e6c0574d83d" providerId="ADAL" clId="{214B05F5-CDC9-49A7-9890-C2F0602C8542}" dt="2022-08-17T19:08:38.401" v="2992"/>
          <ac:spMkLst>
            <pc:docMk/>
            <pc:sldMk cId="78100160" sldId="291"/>
            <ac:spMk id="8" creationId="{0B20D7EE-F377-CDEA-43E3-713F59FA2302}"/>
          </ac:spMkLst>
        </pc:spChg>
        <pc:spChg chg="add mod ord">
          <ac:chgData name="Matias Vázquez Piñón" userId="2f86a967-3c9c-4a39-b538-7e6c0574d83d" providerId="ADAL" clId="{214B05F5-CDC9-49A7-9890-C2F0602C8542}" dt="2022-08-17T19:12:11.553" v="3057" actId="164"/>
          <ac:spMkLst>
            <pc:docMk/>
            <pc:sldMk cId="78100160" sldId="291"/>
            <ac:spMk id="11" creationId="{49138F92-0722-A6F0-01C5-565AEE23BE78}"/>
          </ac:spMkLst>
        </pc:spChg>
        <pc:spChg chg="add del mod">
          <ac:chgData name="Matias Vázquez Piñón" userId="2f86a967-3c9c-4a39-b538-7e6c0574d83d" providerId="ADAL" clId="{214B05F5-CDC9-49A7-9890-C2F0602C8542}" dt="2022-08-17T19:12:07.836" v="3056" actId="478"/>
          <ac:spMkLst>
            <pc:docMk/>
            <pc:sldMk cId="78100160" sldId="291"/>
            <ac:spMk id="16" creationId="{D69706A8-2DF1-5405-C259-F4197A5E0944}"/>
          </ac:spMkLst>
        </pc:spChg>
        <pc:spChg chg="mod">
          <ac:chgData name="Matias Vázquez Piñón" userId="2f86a967-3c9c-4a39-b538-7e6c0574d83d" providerId="ADAL" clId="{214B05F5-CDC9-49A7-9890-C2F0602C8542}" dt="2022-08-17T19:12:21.825" v="3061" actId="20577"/>
          <ac:spMkLst>
            <pc:docMk/>
            <pc:sldMk cId="78100160" sldId="291"/>
            <ac:spMk id="24" creationId="{4FBEF6FE-6168-4610-EFBD-DED39D48E273}"/>
          </ac:spMkLst>
        </pc:spChg>
        <pc:spChg chg="mod">
          <ac:chgData name="Matias Vázquez Piñón" userId="2f86a967-3c9c-4a39-b538-7e6c0574d83d" providerId="ADAL" clId="{214B05F5-CDC9-49A7-9890-C2F0602C8542}" dt="2022-08-17T19:12:57.249" v="3069" actId="20577"/>
          <ac:spMkLst>
            <pc:docMk/>
            <pc:sldMk cId="78100160" sldId="291"/>
            <ac:spMk id="27" creationId="{CF953649-B90F-0A3E-20C6-AB93DDAF9CB4}"/>
          </ac:spMkLst>
        </pc:spChg>
        <pc:spChg chg="mod">
          <ac:chgData name="Matias Vázquez Piñón" userId="2f86a967-3c9c-4a39-b538-7e6c0574d83d" providerId="ADAL" clId="{214B05F5-CDC9-49A7-9890-C2F0602C8542}" dt="2022-08-17T19:13:15.577" v="3073" actId="20577"/>
          <ac:spMkLst>
            <pc:docMk/>
            <pc:sldMk cId="78100160" sldId="291"/>
            <ac:spMk id="30" creationId="{9ADD1E59-259A-BF7D-6274-941BB58D809C}"/>
          </ac:spMkLst>
        </pc:spChg>
        <pc:spChg chg="mod">
          <ac:chgData name="Matias Vázquez Piñón" userId="2f86a967-3c9c-4a39-b538-7e6c0574d83d" providerId="ADAL" clId="{214B05F5-CDC9-49A7-9890-C2F0602C8542}" dt="2022-08-17T19:13:47.264" v="3075"/>
          <ac:spMkLst>
            <pc:docMk/>
            <pc:sldMk cId="78100160" sldId="291"/>
            <ac:spMk id="33" creationId="{6EE64D1E-B170-B81D-B957-E9CCFE3A5F3D}"/>
          </ac:spMkLst>
        </pc:spChg>
        <pc:spChg chg="add mod">
          <ac:chgData name="Matias Vázquez Piñón" userId="2f86a967-3c9c-4a39-b538-7e6c0574d83d" providerId="ADAL" clId="{214B05F5-CDC9-49A7-9890-C2F0602C8542}" dt="2022-08-17T19:21:01.972" v="3273" actId="1076"/>
          <ac:spMkLst>
            <pc:docMk/>
            <pc:sldMk cId="78100160" sldId="291"/>
            <ac:spMk id="34" creationId="{3841CD2D-470C-1E2C-B631-5D57FFDBAC10}"/>
          </ac:spMkLst>
        </pc:spChg>
        <pc:grpChg chg="add mod">
          <ac:chgData name="Matias Vázquez Piñón" userId="2f86a967-3c9c-4a39-b538-7e6c0574d83d" providerId="ADAL" clId="{214B05F5-CDC9-49A7-9890-C2F0602C8542}" dt="2022-08-17T19:12:32.654" v="3062" actId="1076"/>
          <ac:grpSpMkLst>
            <pc:docMk/>
            <pc:sldMk cId="78100160" sldId="291"/>
            <ac:grpSpMk id="21" creationId="{761D4D42-DA79-2058-96BE-98D588553C5D}"/>
          </ac:grpSpMkLst>
        </pc:grpChg>
        <pc:grpChg chg="add mod">
          <ac:chgData name="Matias Vázquez Piñón" userId="2f86a967-3c9c-4a39-b538-7e6c0574d83d" providerId="ADAL" clId="{214B05F5-CDC9-49A7-9890-C2F0602C8542}" dt="2022-08-17T19:13:32.792" v="3074" actId="465"/>
          <ac:grpSpMkLst>
            <pc:docMk/>
            <pc:sldMk cId="78100160" sldId="291"/>
            <ac:grpSpMk id="22" creationId="{83AB6E16-F2DD-F2A6-BABA-F2436E221043}"/>
          </ac:grpSpMkLst>
        </pc:grpChg>
        <pc:grpChg chg="add mod">
          <ac:chgData name="Matias Vázquez Piñón" userId="2f86a967-3c9c-4a39-b538-7e6c0574d83d" providerId="ADAL" clId="{214B05F5-CDC9-49A7-9890-C2F0602C8542}" dt="2022-08-17T19:13:32.792" v="3074" actId="465"/>
          <ac:grpSpMkLst>
            <pc:docMk/>
            <pc:sldMk cId="78100160" sldId="291"/>
            <ac:grpSpMk id="25" creationId="{E6C8E30A-AE0F-FC0B-15B6-820BDEF0F567}"/>
          </ac:grpSpMkLst>
        </pc:grpChg>
        <pc:grpChg chg="add mod">
          <ac:chgData name="Matias Vázquez Piñón" userId="2f86a967-3c9c-4a39-b538-7e6c0574d83d" providerId="ADAL" clId="{214B05F5-CDC9-49A7-9890-C2F0602C8542}" dt="2022-08-17T19:13:12.401" v="3072" actId="1076"/>
          <ac:grpSpMkLst>
            <pc:docMk/>
            <pc:sldMk cId="78100160" sldId="291"/>
            <ac:grpSpMk id="28" creationId="{89204CD0-5D63-82FE-9D3D-B4A72F369057}"/>
          </ac:grpSpMkLst>
        </pc:grpChg>
        <pc:grpChg chg="add del mod">
          <ac:chgData name="Matias Vázquez Piñón" userId="2f86a967-3c9c-4a39-b538-7e6c0574d83d" providerId="ADAL" clId="{214B05F5-CDC9-49A7-9890-C2F0602C8542}" dt="2022-08-17T19:13:49.317" v="3076"/>
          <ac:grpSpMkLst>
            <pc:docMk/>
            <pc:sldMk cId="78100160" sldId="291"/>
            <ac:grpSpMk id="31" creationId="{9E3540D2-04B8-763F-82FD-043D4A8F5864}"/>
          </ac:grpSpMkLst>
        </pc:grpChg>
        <pc:graphicFrameChg chg="add del mod ord modGraphic">
          <ac:chgData name="Matias Vázquez Piñón" userId="2f86a967-3c9c-4a39-b538-7e6c0574d83d" providerId="ADAL" clId="{214B05F5-CDC9-49A7-9890-C2F0602C8542}" dt="2022-08-17T19:07:50.126" v="2989" actId="21"/>
          <ac:graphicFrameMkLst>
            <pc:docMk/>
            <pc:sldMk cId="78100160" sldId="291"/>
            <ac:graphicFrameMk id="6" creationId="{1F0192F1-7BD2-67B4-B131-D73C1E137ECF}"/>
          </ac:graphicFrameMkLst>
        </pc:graphicFrameChg>
        <pc:graphicFrameChg chg="add mod">
          <ac:chgData name="Matias Vázquez Piñón" userId="2f86a967-3c9c-4a39-b538-7e6c0574d83d" providerId="ADAL" clId="{214B05F5-CDC9-49A7-9890-C2F0602C8542}" dt="2022-08-17T19:07:52.906" v="2990"/>
          <ac:graphicFrameMkLst>
            <pc:docMk/>
            <pc:sldMk cId="78100160" sldId="291"/>
            <ac:graphicFrameMk id="9" creationId="{BF6FD89B-7CD9-7F04-346F-DEC4EC11D5C4}"/>
          </ac:graphicFrameMkLst>
        </pc:graphicFrameChg>
        <pc:picChg chg="add mod">
          <ac:chgData name="Matias Vázquez Piñón" userId="2f86a967-3c9c-4a39-b538-7e6c0574d83d" providerId="ADAL" clId="{214B05F5-CDC9-49A7-9890-C2F0602C8542}" dt="2022-08-17T19:11:09.263" v="3036" actId="1076"/>
          <ac:picMkLst>
            <pc:docMk/>
            <pc:sldMk cId="78100160" sldId="291"/>
            <ac:picMk id="10" creationId="{02EBF181-C762-F823-844A-386880C7675F}"/>
          </ac:picMkLst>
        </pc:picChg>
        <pc:cxnChg chg="add mod">
          <ac:chgData name="Matias Vázquez Piñón" userId="2f86a967-3c9c-4a39-b538-7e6c0574d83d" providerId="ADAL" clId="{214B05F5-CDC9-49A7-9890-C2F0602C8542}" dt="2022-08-17T19:12:11.553" v="3057" actId="164"/>
          <ac:cxnSpMkLst>
            <pc:docMk/>
            <pc:sldMk cId="78100160" sldId="291"/>
            <ac:cxnSpMk id="13" creationId="{21335ABF-41F0-6610-F0B6-422B1669FC1B}"/>
          </ac:cxnSpMkLst>
        </pc:cxnChg>
        <pc:cxnChg chg="add del mod">
          <ac:chgData name="Matias Vázquez Piñón" userId="2f86a967-3c9c-4a39-b538-7e6c0574d83d" providerId="ADAL" clId="{214B05F5-CDC9-49A7-9890-C2F0602C8542}" dt="2022-08-17T19:12:07.836" v="3056" actId="478"/>
          <ac:cxnSpMkLst>
            <pc:docMk/>
            <pc:sldMk cId="78100160" sldId="291"/>
            <ac:cxnSpMk id="17" creationId="{79579E96-B5D1-B7B4-2A0C-7F48C714597A}"/>
          </ac:cxnSpMkLst>
        </pc:cxnChg>
        <pc:cxnChg chg="mod">
          <ac:chgData name="Matias Vázquez Piñón" userId="2f86a967-3c9c-4a39-b538-7e6c0574d83d" providerId="ADAL" clId="{214B05F5-CDC9-49A7-9890-C2F0602C8542}" dt="2022-08-17T19:12:13.759" v="3058"/>
          <ac:cxnSpMkLst>
            <pc:docMk/>
            <pc:sldMk cId="78100160" sldId="291"/>
            <ac:cxnSpMk id="23" creationId="{3E90722C-6744-D00E-73D6-D7EEF3CA726C}"/>
          </ac:cxnSpMkLst>
        </pc:cxnChg>
        <pc:cxnChg chg="mod">
          <ac:chgData name="Matias Vázquez Piñón" userId="2f86a967-3c9c-4a39-b538-7e6c0574d83d" providerId="ADAL" clId="{214B05F5-CDC9-49A7-9890-C2F0602C8542}" dt="2022-08-17T19:12:50.393" v="3064"/>
          <ac:cxnSpMkLst>
            <pc:docMk/>
            <pc:sldMk cId="78100160" sldId="291"/>
            <ac:cxnSpMk id="26" creationId="{AA8B83C2-66CB-3287-CAFE-00F5EF5C2EC8}"/>
          </ac:cxnSpMkLst>
        </pc:cxnChg>
        <pc:cxnChg chg="mod">
          <ac:chgData name="Matias Vázquez Piñón" userId="2f86a967-3c9c-4a39-b538-7e6c0574d83d" providerId="ADAL" clId="{214B05F5-CDC9-49A7-9890-C2F0602C8542}" dt="2022-08-17T19:13:05.861" v="3071"/>
          <ac:cxnSpMkLst>
            <pc:docMk/>
            <pc:sldMk cId="78100160" sldId="291"/>
            <ac:cxnSpMk id="29" creationId="{446AD56A-4FF0-50F5-51D4-832CBECF6880}"/>
          </ac:cxnSpMkLst>
        </pc:cxnChg>
        <pc:cxnChg chg="mod">
          <ac:chgData name="Matias Vázquez Piñón" userId="2f86a967-3c9c-4a39-b538-7e6c0574d83d" providerId="ADAL" clId="{214B05F5-CDC9-49A7-9890-C2F0602C8542}" dt="2022-08-17T19:13:47.264" v="3075"/>
          <ac:cxnSpMkLst>
            <pc:docMk/>
            <pc:sldMk cId="78100160" sldId="291"/>
            <ac:cxnSpMk id="32" creationId="{8DFA67AB-81EE-19EB-5CCE-0732A34B8EB7}"/>
          </ac:cxnSpMkLst>
        </pc:cxnChg>
      </pc:sldChg>
      <pc:sldChg chg="addSp delSp modSp new mod chgLayout">
        <pc:chgData name="Matias Vázquez Piñón" userId="2f86a967-3c9c-4a39-b538-7e6c0574d83d" providerId="ADAL" clId="{214B05F5-CDC9-49A7-9890-C2F0602C8542}" dt="2022-08-19T18:37:35.303" v="4789" actId="1076"/>
        <pc:sldMkLst>
          <pc:docMk/>
          <pc:sldMk cId="2174901691" sldId="292"/>
        </pc:sldMkLst>
        <pc:spChg chg="mod ord">
          <ac:chgData name="Matias Vázquez Piñón" userId="2f86a967-3c9c-4a39-b538-7e6c0574d83d" providerId="ADAL" clId="{214B05F5-CDC9-49A7-9890-C2F0602C8542}" dt="2022-08-17T20:04:54.627" v="4116" actId="700"/>
          <ac:spMkLst>
            <pc:docMk/>
            <pc:sldMk cId="2174901691" sldId="292"/>
            <ac:spMk id="2" creationId="{5DC7167D-D9A7-D0D4-2E3F-6A39F3781257}"/>
          </ac:spMkLst>
        </pc:spChg>
        <pc:spChg chg="mod ord">
          <ac:chgData name="Matias Vázquez Piñón" userId="2f86a967-3c9c-4a39-b538-7e6c0574d83d" providerId="ADAL" clId="{214B05F5-CDC9-49A7-9890-C2F0602C8542}" dt="2022-08-19T18:36:29.782" v="4785" actId="113"/>
          <ac:spMkLst>
            <pc:docMk/>
            <pc:sldMk cId="2174901691" sldId="292"/>
            <ac:spMk id="3" creationId="{8FBB4B95-CA66-41B8-A680-50D88D927887}"/>
          </ac:spMkLst>
        </pc:spChg>
        <pc:spChg chg="del">
          <ac:chgData name="Matias Vázquez Piñón" userId="2f86a967-3c9c-4a39-b538-7e6c0574d83d" providerId="ADAL" clId="{214B05F5-CDC9-49A7-9890-C2F0602C8542}" dt="2022-08-17T19:20:32.997" v="3272"/>
          <ac:spMkLst>
            <pc:docMk/>
            <pc:sldMk cId="2174901691" sldId="292"/>
            <ac:spMk id="4" creationId="{94EFD0BC-2F54-C49A-461D-7FFB8703D81A}"/>
          </ac:spMkLst>
        </pc:spChg>
        <pc:spChg chg="mod ord">
          <ac:chgData name="Matias Vázquez Piñón" userId="2f86a967-3c9c-4a39-b538-7e6c0574d83d" providerId="ADAL" clId="{214B05F5-CDC9-49A7-9890-C2F0602C8542}" dt="2022-08-17T20:04:54.627" v="4116" actId="700"/>
          <ac:spMkLst>
            <pc:docMk/>
            <pc:sldMk cId="2174901691" sldId="292"/>
            <ac:spMk id="5" creationId="{0B4F8D69-6A57-2C9E-F5A2-1A739B08C152}"/>
          </ac:spMkLst>
        </pc:spChg>
        <pc:spChg chg="add del mod">
          <ac:chgData name="Matias Vázquez Piñón" userId="2f86a967-3c9c-4a39-b538-7e6c0574d83d" providerId="ADAL" clId="{214B05F5-CDC9-49A7-9890-C2F0602C8542}" dt="2022-08-17T19:21:34.045" v="3295" actId="478"/>
          <ac:spMkLst>
            <pc:docMk/>
            <pc:sldMk cId="2174901691" sldId="292"/>
            <ac:spMk id="7" creationId="{1CA492DC-D8C1-37BE-3DF5-2E29BA093396}"/>
          </ac:spMkLst>
        </pc:spChg>
        <pc:spChg chg="add del mod">
          <ac:chgData name="Matias Vázquez Piñón" userId="2f86a967-3c9c-4a39-b538-7e6c0574d83d" providerId="ADAL" clId="{214B05F5-CDC9-49A7-9890-C2F0602C8542}" dt="2022-08-17T19:30:15.226" v="3840" actId="22"/>
          <ac:spMkLst>
            <pc:docMk/>
            <pc:sldMk cId="2174901691" sldId="292"/>
            <ac:spMk id="9" creationId="{A3D4785F-D968-0C0A-27E3-E85ED8BB451A}"/>
          </ac:spMkLst>
        </pc:spChg>
        <pc:spChg chg="add mod topLvl">
          <ac:chgData name="Matias Vázquez Piñón" userId="2f86a967-3c9c-4a39-b538-7e6c0574d83d" providerId="ADAL" clId="{214B05F5-CDC9-49A7-9890-C2F0602C8542}" dt="2022-08-19T18:37:28.117" v="4788" actId="1076"/>
          <ac:spMkLst>
            <pc:docMk/>
            <pc:sldMk cId="2174901691" sldId="292"/>
            <ac:spMk id="15" creationId="{9B694F3A-4D28-5B1C-BBB8-4CA4131EC3FD}"/>
          </ac:spMkLst>
        </pc:spChg>
        <pc:spChg chg="add del mod topLvl">
          <ac:chgData name="Matias Vázquez Piñón" userId="2f86a967-3c9c-4a39-b538-7e6c0574d83d" providerId="ADAL" clId="{214B05F5-CDC9-49A7-9890-C2F0602C8542}" dt="2022-08-19T18:37:28.117" v="4788" actId="1076"/>
          <ac:spMkLst>
            <pc:docMk/>
            <pc:sldMk cId="2174901691" sldId="292"/>
            <ac:spMk id="16" creationId="{100067ED-1760-B48F-ADA5-F935EEC9FE97}"/>
          </ac:spMkLst>
        </pc:spChg>
        <pc:spChg chg="add mod">
          <ac:chgData name="Matias Vázquez Piñón" userId="2f86a967-3c9c-4a39-b538-7e6c0574d83d" providerId="ADAL" clId="{214B05F5-CDC9-49A7-9890-C2F0602C8542}" dt="2022-08-19T18:37:28.117" v="4788" actId="1076"/>
          <ac:spMkLst>
            <pc:docMk/>
            <pc:sldMk cId="2174901691" sldId="292"/>
            <ac:spMk id="18" creationId="{4DB831B6-4F82-752A-68E7-0590ABB01FDB}"/>
          </ac:spMkLst>
        </pc:spChg>
        <pc:spChg chg="add mod">
          <ac:chgData name="Matias Vázquez Piñón" userId="2f86a967-3c9c-4a39-b538-7e6c0574d83d" providerId="ADAL" clId="{214B05F5-CDC9-49A7-9890-C2F0602C8542}" dt="2022-08-19T18:37:28.117" v="4788" actId="1076"/>
          <ac:spMkLst>
            <pc:docMk/>
            <pc:sldMk cId="2174901691" sldId="292"/>
            <ac:spMk id="19" creationId="{AE4BB06B-3082-F3B3-8963-D4233E45EE1B}"/>
          </ac:spMkLst>
        </pc:spChg>
        <pc:spChg chg="add mod">
          <ac:chgData name="Matias Vázquez Piñón" userId="2f86a967-3c9c-4a39-b538-7e6c0574d83d" providerId="ADAL" clId="{214B05F5-CDC9-49A7-9890-C2F0602C8542}" dt="2022-08-19T18:37:28.117" v="4788" actId="1076"/>
          <ac:spMkLst>
            <pc:docMk/>
            <pc:sldMk cId="2174901691" sldId="292"/>
            <ac:spMk id="46" creationId="{48F3F8A1-3F5B-90F4-D409-5ED1027FF659}"/>
          </ac:spMkLst>
        </pc:spChg>
        <pc:grpChg chg="add del mod">
          <ac:chgData name="Matias Vázquez Piñón" userId="2f86a967-3c9c-4a39-b538-7e6c0574d83d" providerId="ADAL" clId="{214B05F5-CDC9-49A7-9890-C2F0602C8542}" dt="2022-08-19T18:37:28.117" v="4788" actId="1076"/>
          <ac:grpSpMkLst>
            <pc:docMk/>
            <pc:sldMk cId="2174901691" sldId="292"/>
            <ac:grpSpMk id="14" creationId="{E516C5DE-3956-3104-57BC-D2670F147834}"/>
          </ac:grpSpMkLst>
        </pc:grpChg>
        <pc:grpChg chg="add mod">
          <ac:chgData name="Matias Vázquez Piñón" userId="2f86a967-3c9c-4a39-b538-7e6c0574d83d" providerId="ADAL" clId="{214B05F5-CDC9-49A7-9890-C2F0602C8542}" dt="2022-08-19T18:37:28.117" v="4788" actId="1076"/>
          <ac:grpSpMkLst>
            <pc:docMk/>
            <pc:sldMk cId="2174901691" sldId="292"/>
            <ac:grpSpMk id="17" creationId="{D89676E8-2CE0-A01E-C92E-36E147B910D8}"/>
          </ac:grpSpMkLst>
        </pc:grpChg>
        <pc:grpChg chg="mod">
          <ac:chgData name="Matias Vázquez Piñón" userId="2f86a967-3c9c-4a39-b538-7e6c0574d83d" providerId="ADAL" clId="{214B05F5-CDC9-49A7-9890-C2F0602C8542}" dt="2022-08-17T19:38:25.079" v="4020"/>
          <ac:grpSpMkLst>
            <pc:docMk/>
            <pc:sldMk cId="2174901691" sldId="292"/>
            <ac:grpSpMk id="22" creationId="{60DAB546-5B5A-C3AC-1836-88D4095CE2AA}"/>
          </ac:grpSpMkLst>
        </pc:grpChg>
        <pc:grpChg chg="mod">
          <ac:chgData name="Matias Vázquez Piñón" userId="2f86a967-3c9c-4a39-b538-7e6c0574d83d" providerId="ADAL" clId="{214B05F5-CDC9-49A7-9890-C2F0602C8542}" dt="2022-08-17T19:38:33.017" v="4026"/>
          <ac:grpSpMkLst>
            <pc:docMk/>
            <pc:sldMk cId="2174901691" sldId="292"/>
            <ac:grpSpMk id="25" creationId="{EF820740-A32B-63A7-5C1E-CF48CF556EE9}"/>
          </ac:grpSpMkLst>
        </pc:grpChg>
        <pc:grpChg chg="mod">
          <ac:chgData name="Matias Vázquez Piñón" userId="2f86a967-3c9c-4a39-b538-7e6c0574d83d" providerId="ADAL" clId="{214B05F5-CDC9-49A7-9890-C2F0602C8542}" dt="2022-08-17T19:38:38.221" v="4032"/>
          <ac:grpSpMkLst>
            <pc:docMk/>
            <pc:sldMk cId="2174901691" sldId="292"/>
            <ac:grpSpMk id="28" creationId="{15ACE70D-165D-E752-A0B9-063D3992C3C6}"/>
          </ac:grpSpMkLst>
        </pc:grpChg>
        <pc:grpChg chg="mod">
          <ac:chgData name="Matias Vázquez Piñón" userId="2f86a967-3c9c-4a39-b538-7e6c0574d83d" providerId="ADAL" clId="{214B05F5-CDC9-49A7-9890-C2F0602C8542}" dt="2022-08-17T19:39:17.989" v="4049"/>
          <ac:grpSpMkLst>
            <pc:docMk/>
            <pc:sldMk cId="2174901691" sldId="292"/>
            <ac:grpSpMk id="41" creationId="{14C177CF-D330-4766-B7FC-E148804E195A}"/>
          </ac:grpSpMkLst>
        </pc:grpChg>
        <pc:grpChg chg="del mod">
          <ac:chgData name="Matias Vázquez Piñón" userId="2f86a967-3c9c-4a39-b538-7e6c0574d83d" providerId="ADAL" clId="{214B05F5-CDC9-49A7-9890-C2F0602C8542}" dt="2022-08-17T19:39:36.702" v="4064" actId="478"/>
          <ac:grpSpMkLst>
            <pc:docMk/>
            <pc:sldMk cId="2174901691" sldId="292"/>
            <ac:grpSpMk id="45" creationId="{B32B9FDD-9598-0584-5D9A-E3E932E2204D}"/>
          </ac:grpSpMkLst>
        </pc:grpChg>
        <pc:graphicFrameChg chg="add mod modGraphic">
          <ac:chgData name="Matias Vázquez Piñón" userId="2f86a967-3c9c-4a39-b538-7e6c0574d83d" providerId="ADAL" clId="{214B05F5-CDC9-49A7-9890-C2F0602C8542}" dt="2022-08-17T19:42:26.147" v="4073" actId="1076"/>
          <ac:graphicFrameMkLst>
            <pc:docMk/>
            <pc:sldMk cId="2174901691" sldId="292"/>
            <ac:graphicFrameMk id="8" creationId="{EABD6B9B-78BB-21DA-47D5-0929F7704E91}"/>
          </ac:graphicFrameMkLst>
        </pc:graphicFrameChg>
        <pc:picChg chg="add del mod">
          <ac:chgData name="Matias Vázquez Piñón" userId="2f86a967-3c9c-4a39-b538-7e6c0574d83d" providerId="ADAL" clId="{214B05F5-CDC9-49A7-9890-C2F0602C8542}" dt="2022-08-17T19:30:12.595" v="3837" actId="478"/>
          <ac:picMkLst>
            <pc:docMk/>
            <pc:sldMk cId="2174901691" sldId="292"/>
            <ac:picMk id="6" creationId="{8E088B86-7314-60A8-60CA-919736FB5681}"/>
          </ac:picMkLst>
        </pc:picChg>
        <pc:picChg chg="add del">
          <ac:chgData name="Matias Vázquez Piñón" userId="2f86a967-3c9c-4a39-b538-7e6c0574d83d" providerId="ADAL" clId="{214B05F5-CDC9-49A7-9890-C2F0602C8542}" dt="2022-08-17T19:30:14.068" v="3839" actId="22"/>
          <ac:picMkLst>
            <pc:docMk/>
            <pc:sldMk cId="2174901691" sldId="292"/>
            <ac:picMk id="11" creationId="{FD48E3F8-F8CC-9311-3812-3ED1385FC34E}"/>
          </ac:picMkLst>
        </pc:picChg>
        <pc:picChg chg="add mod ord">
          <ac:chgData name="Matias Vázquez Piñón" userId="2f86a967-3c9c-4a39-b538-7e6c0574d83d" providerId="ADAL" clId="{214B05F5-CDC9-49A7-9890-C2F0602C8542}" dt="2022-08-19T18:37:28.117" v="4788" actId="1076"/>
          <ac:picMkLst>
            <pc:docMk/>
            <pc:sldMk cId="2174901691" sldId="292"/>
            <ac:picMk id="13" creationId="{783C928D-9F8D-86CA-A5AE-925878EA3B22}"/>
          </ac:picMkLst>
        </pc:picChg>
        <pc:picChg chg="add mod">
          <ac:chgData name="Matias Vázquez Piñón" userId="2f86a967-3c9c-4a39-b538-7e6c0574d83d" providerId="ADAL" clId="{214B05F5-CDC9-49A7-9890-C2F0602C8542}" dt="2022-08-19T18:37:35.303" v="4789" actId="1076"/>
          <ac:picMkLst>
            <pc:docMk/>
            <pc:sldMk cId="2174901691" sldId="292"/>
            <ac:picMk id="1026" creationId="{8759E1F0-4B50-2D98-6D77-909EF664500B}"/>
          </ac:picMkLst>
        </pc:picChg>
        <pc:inkChg chg="add del mod">
          <ac:chgData name="Matias Vázquez Piñón" userId="2f86a967-3c9c-4a39-b538-7e6c0574d83d" providerId="ADAL" clId="{214B05F5-CDC9-49A7-9890-C2F0602C8542}" dt="2022-08-17T19:38:25.951" v="4021" actId="9405"/>
          <ac:inkMkLst>
            <pc:docMk/>
            <pc:sldMk cId="2174901691" sldId="292"/>
            <ac:inkMk id="20" creationId="{B88B4AA6-82FC-EFD7-EF17-1E0BC69F94D0}"/>
          </ac:inkMkLst>
        </pc:inkChg>
        <pc:inkChg chg="add del mod">
          <ac:chgData name="Matias Vázquez Piñón" userId="2f86a967-3c9c-4a39-b538-7e6c0574d83d" providerId="ADAL" clId="{214B05F5-CDC9-49A7-9890-C2F0602C8542}" dt="2022-08-17T19:38:25.079" v="4020"/>
          <ac:inkMkLst>
            <pc:docMk/>
            <pc:sldMk cId="2174901691" sldId="292"/>
            <ac:inkMk id="21" creationId="{EBD6339F-9486-78A4-0797-9C98A0340095}"/>
          </ac:inkMkLst>
        </pc:inkChg>
        <pc:inkChg chg="add del mod">
          <ac:chgData name="Matias Vázquez Piñón" userId="2f86a967-3c9c-4a39-b538-7e6c0574d83d" providerId="ADAL" clId="{214B05F5-CDC9-49A7-9890-C2F0602C8542}" dt="2022-08-17T19:38:33.718" v="4027" actId="9405"/>
          <ac:inkMkLst>
            <pc:docMk/>
            <pc:sldMk cId="2174901691" sldId="292"/>
            <ac:inkMk id="23" creationId="{F5DFDFCA-C028-0F8E-51CC-98A7A6A24994}"/>
          </ac:inkMkLst>
        </pc:inkChg>
        <pc:inkChg chg="add del mod">
          <ac:chgData name="Matias Vázquez Piñón" userId="2f86a967-3c9c-4a39-b538-7e6c0574d83d" providerId="ADAL" clId="{214B05F5-CDC9-49A7-9890-C2F0602C8542}" dt="2022-08-17T19:38:33.017" v="4026"/>
          <ac:inkMkLst>
            <pc:docMk/>
            <pc:sldMk cId="2174901691" sldId="292"/>
            <ac:inkMk id="24" creationId="{92685F6C-C97E-5414-77BB-FFB21CFE6E1B}"/>
          </ac:inkMkLst>
        </pc:inkChg>
        <pc:inkChg chg="add del mod">
          <ac:chgData name="Matias Vázquez Piñón" userId="2f86a967-3c9c-4a39-b538-7e6c0574d83d" providerId="ADAL" clId="{214B05F5-CDC9-49A7-9890-C2F0602C8542}" dt="2022-08-17T19:38:38.929" v="4033" actId="9405"/>
          <ac:inkMkLst>
            <pc:docMk/>
            <pc:sldMk cId="2174901691" sldId="292"/>
            <ac:inkMk id="26" creationId="{D69B750C-A21A-5C3F-EDA2-60CBE675AD9C}"/>
          </ac:inkMkLst>
        </pc:inkChg>
        <pc:inkChg chg="add del mod">
          <ac:chgData name="Matias Vázquez Piñón" userId="2f86a967-3c9c-4a39-b538-7e6c0574d83d" providerId="ADAL" clId="{214B05F5-CDC9-49A7-9890-C2F0602C8542}" dt="2022-08-17T19:38:38.221" v="4032"/>
          <ac:inkMkLst>
            <pc:docMk/>
            <pc:sldMk cId="2174901691" sldId="292"/>
            <ac:inkMk id="27" creationId="{A6F8F695-F06A-A690-FEBF-66BDC6E2A5A8}"/>
          </ac:inkMkLst>
        </pc:inkChg>
        <pc:inkChg chg="add del">
          <ac:chgData name="Matias Vázquez Piñón" userId="2f86a967-3c9c-4a39-b538-7e6c0574d83d" providerId="ADAL" clId="{214B05F5-CDC9-49A7-9890-C2F0602C8542}" dt="2022-08-17T19:38:45.455" v="4035" actId="9405"/>
          <ac:inkMkLst>
            <pc:docMk/>
            <pc:sldMk cId="2174901691" sldId="292"/>
            <ac:inkMk id="29" creationId="{BEBCE6EE-4EDB-D597-B7EB-7E41F8E5E7AC}"/>
          </ac:inkMkLst>
        </pc:inkChg>
        <pc:inkChg chg="add del mod">
          <ac:chgData name="Matias Vázquez Piñón" userId="2f86a967-3c9c-4a39-b538-7e6c0574d83d" providerId="ADAL" clId="{214B05F5-CDC9-49A7-9890-C2F0602C8542}" dt="2022-08-17T19:39:21.712" v="4059" actId="9405"/>
          <ac:inkMkLst>
            <pc:docMk/>
            <pc:sldMk cId="2174901691" sldId="292"/>
            <ac:inkMk id="30" creationId="{F16F04D3-E731-D77E-0750-2DD549978C5D}"/>
          </ac:inkMkLst>
        </pc:inkChg>
        <pc:inkChg chg="add del mod">
          <ac:chgData name="Matias Vázquez Piñón" userId="2f86a967-3c9c-4a39-b538-7e6c0574d83d" providerId="ADAL" clId="{214B05F5-CDC9-49A7-9890-C2F0602C8542}" dt="2022-08-17T19:39:21.290" v="4058" actId="9405"/>
          <ac:inkMkLst>
            <pc:docMk/>
            <pc:sldMk cId="2174901691" sldId="292"/>
            <ac:inkMk id="31" creationId="{044B3B79-4CC3-B69C-3BC2-F74A9EE8FC4D}"/>
          </ac:inkMkLst>
        </pc:inkChg>
        <pc:inkChg chg="add del mod">
          <ac:chgData name="Matias Vázquez Piñón" userId="2f86a967-3c9c-4a39-b538-7e6c0574d83d" providerId="ADAL" clId="{214B05F5-CDC9-49A7-9890-C2F0602C8542}" dt="2022-08-17T19:39:20.925" v="4057" actId="9405"/>
          <ac:inkMkLst>
            <pc:docMk/>
            <pc:sldMk cId="2174901691" sldId="292"/>
            <ac:inkMk id="32" creationId="{1E5AB786-4B33-F2C2-EADB-3C3D90256D84}"/>
          </ac:inkMkLst>
        </pc:inkChg>
        <pc:inkChg chg="add del mod">
          <ac:chgData name="Matias Vázquez Piñón" userId="2f86a967-3c9c-4a39-b538-7e6c0574d83d" providerId="ADAL" clId="{214B05F5-CDC9-49A7-9890-C2F0602C8542}" dt="2022-08-17T19:39:20.534" v="4056" actId="9405"/>
          <ac:inkMkLst>
            <pc:docMk/>
            <pc:sldMk cId="2174901691" sldId="292"/>
            <ac:inkMk id="33" creationId="{C19FC9F2-3CD4-B461-08E6-FA0CA92EE860}"/>
          </ac:inkMkLst>
        </pc:inkChg>
        <pc:inkChg chg="add del mod">
          <ac:chgData name="Matias Vázquez Piñón" userId="2f86a967-3c9c-4a39-b538-7e6c0574d83d" providerId="ADAL" clId="{214B05F5-CDC9-49A7-9890-C2F0602C8542}" dt="2022-08-17T19:39:20.229" v="4055" actId="9405"/>
          <ac:inkMkLst>
            <pc:docMk/>
            <pc:sldMk cId="2174901691" sldId="292"/>
            <ac:inkMk id="34" creationId="{86CF0AC0-8CCC-686B-F9A1-F495016F92F6}"/>
          </ac:inkMkLst>
        </pc:inkChg>
        <pc:inkChg chg="add del mod">
          <ac:chgData name="Matias Vázquez Piñón" userId="2f86a967-3c9c-4a39-b538-7e6c0574d83d" providerId="ADAL" clId="{214B05F5-CDC9-49A7-9890-C2F0602C8542}" dt="2022-08-17T19:39:19.963" v="4054" actId="9405"/>
          <ac:inkMkLst>
            <pc:docMk/>
            <pc:sldMk cId="2174901691" sldId="292"/>
            <ac:inkMk id="35" creationId="{3FC3AFB6-5C89-B0CF-1AF8-DF5A1CCA4F5B}"/>
          </ac:inkMkLst>
        </pc:inkChg>
        <pc:inkChg chg="add del mod">
          <ac:chgData name="Matias Vázquez Piñón" userId="2f86a967-3c9c-4a39-b538-7e6c0574d83d" providerId="ADAL" clId="{214B05F5-CDC9-49A7-9890-C2F0602C8542}" dt="2022-08-17T19:39:19.635" v="4053" actId="9405"/>
          <ac:inkMkLst>
            <pc:docMk/>
            <pc:sldMk cId="2174901691" sldId="292"/>
            <ac:inkMk id="36" creationId="{772EF084-6936-A1B6-3DB7-7A84D936E227}"/>
          </ac:inkMkLst>
        </pc:inkChg>
        <pc:inkChg chg="add del mod">
          <ac:chgData name="Matias Vázquez Piñón" userId="2f86a967-3c9c-4a39-b538-7e6c0574d83d" providerId="ADAL" clId="{214B05F5-CDC9-49A7-9890-C2F0602C8542}" dt="2022-08-17T19:39:19.253" v="4052" actId="9405"/>
          <ac:inkMkLst>
            <pc:docMk/>
            <pc:sldMk cId="2174901691" sldId="292"/>
            <ac:inkMk id="37" creationId="{E31AE500-0FC9-2681-E2CB-3ACEA4F0F185}"/>
          </ac:inkMkLst>
        </pc:inkChg>
        <pc:inkChg chg="add del mod">
          <ac:chgData name="Matias Vázquez Piñón" userId="2f86a967-3c9c-4a39-b538-7e6c0574d83d" providerId="ADAL" clId="{214B05F5-CDC9-49A7-9890-C2F0602C8542}" dt="2022-08-17T19:39:18.898" v="4051" actId="9405"/>
          <ac:inkMkLst>
            <pc:docMk/>
            <pc:sldMk cId="2174901691" sldId="292"/>
            <ac:inkMk id="38" creationId="{B7DDDC5B-2982-83B7-FDE2-B5D1F5C1B9EC}"/>
          </ac:inkMkLst>
        </pc:inkChg>
        <pc:inkChg chg="add del mod">
          <ac:chgData name="Matias Vázquez Piñón" userId="2f86a967-3c9c-4a39-b538-7e6c0574d83d" providerId="ADAL" clId="{214B05F5-CDC9-49A7-9890-C2F0602C8542}" dt="2022-08-17T19:39:18.500" v="4050" actId="9405"/>
          <ac:inkMkLst>
            <pc:docMk/>
            <pc:sldMk cId="2174901691" sldId="292"/>
            <ac:inkMk id="39" creationId="{A7F76F15-1C58-3CE0-5204-20AD8473CE09}"/>
          </ac:inkMkLst>
        </pc:inkChg>
        <pc:inkChg chg="add del mod">
          <ac:chgData name="Matias Vázquez Piñón" userId="2f86a967-3c9c-4a39-b538-7e6c0574d83d" providerId="ADAL" clId="{214B05F5-CDC9-49A7-9890-C2F0602C8542}" dt="2022-08-17T19:39:17.989" v="4049"/>
          <ac:inkMkLst>
            <pc:docMk/>
            <pc:sldMk cId="2174901691" sldId="292"/>
            <ac:inkMk id="40" creationId="{E4418973-9E2B-A7C0-8914-6D1E922301C6}"/>
          </ac:inkMkLst>
        </pc:inkChg>
        <pc:inkChg chg="add del">
          <ac:chgData name="Matias Vázquez Piñón" userId="2f86a967-3c9c-4a39-b538-7e6c0574d83d" providerId="ADAL" clId="{214B05F5-CDC9-49A7-9890-C2F0602C8542}" dt="2022-08-17T19:39:36.702" v="4064" actId="478"/>
          <ac:inkMkLst>
            <pc:docMk/>
            <pc:sldMk cId="2174901691" sldId="292"/>
            <ac:inkMk id="42" creationId="{4567E23F-7793-67B7-110F-79ADADCA6F34}"/>
          </ac:inkMkLst>
        </pc:inkChg>
        <pc:inkChg chg="add mod">
          <ac:chgData name="Matias Vázquez Piñón" userId="2f86a967-3c9c-4a39-b538-7e6c0574d83d" providerId="ADAL" clId="{214B05F5-CDC9-49A7-9890-C2F0602C8542}" dt="2022-08-17T19:39:34.968" v="4063"/>
          <ac:inkMkLst>
            <pc:docMk/>
            <pc:sldMk cId="2174901691" sldId="292"/>
            <ac:inkMk id="43" creationId="{90EE4304-2A46-1CEB-80EB-9E851FB6D5E0}"/>
          </ac:inkMkLst>
        </pc:inkChg>
        <pc:inkChg chg="add mod">
          <ac:chgData name="Matias Vázquez Piñón" userId="2f86a967-3c9c-4a39-b538-7e6c0574d83d" providerId="ADAL" clId="{214B05F5-CDC9-49A7-9890-C2F0602C8542}" dt="2022-08-17T19:39:34.968" v="4063"/>
          <ac:inkMkLst>
            <pc:docMk/>
            <pc:sldMk cId="2174901691" sldId="292"/>
            <ac:inkMk id="44" creationId="{CCB0F8F6-CD40-E822-BDE0-2853F3D8E55E}"/>
          </ac:inkMkLst>
        </pc:inkChg>
      </pc:sldChg>
      <pc:sldChg chg="addSp delSp modSp new mod">
        <pc:chgData name="Matias Vázquez Piñón" userId="2f86a967-3c9c-4a39-b538-7e6c0574d83d" providerId="ADAL" clId="{214B05F5-CDC9-49A7-9890-C2F0602C8542}" dt="2022-08-19T18:45:49.534" v="4823" actId="1076"/>
        <pc:sldMkLst>
          <pc:docMk/>
          <pc:sldMk cId="458490763" sldId="293"/>
        </pc:sldMkLst>
        <pc:spChg chg="mod">
          <ac:chgData name="Matias Vázquez Piñón" userId="2f86a967-3c9c-4a39-b538-7e6c0574d83d" providerId="ADAL" clId="{214B05F5-CDC9-49A7-9890-C2F0602C8542}" dt="2022-08-17T20:05:49.089" v="4159" actId="20577"/>
          <ac:spMkLst>
            <pc:docMk/>
            <pc:sldMk cId="458490763" sldId="293"/>
            <ac:spMk id="2" creationId="{6F4D1C85-92E6-E31C-8F46-D290AE28BF82}"/>
          </ac:spMkLst>
        </pc:spChg>
        <pc:spChg chg="del">
          <ac:chgData name="Matias Vázquez Piñón" userId="2f86a967-3c9c-4a39-b538-7e6c0574d83d" providerId="ADAL" clId="{214B05F5-CDC9-49A7-9890-C2F0602C8542}" dt="2022-08-17T20:05:05.136" v="4120" actId="22"/>
          <ac:spMkLst>
            <pc:docMk/>
            <pc:sldMk cId="458490763" sldId="293"/>
            <ac:spMk id="3" creationId="{16CAB977-02B3-7AA0-1256-724986DE772A}"/>
          </ac:spMkLst>
        </pc:spChg>
        <pc:spChg chg="add del mod">
          <ac:chgData name="Matias Vázquez Piñón" userId="2f86a967-3c9c-4a39-b538-7e6c0574d83d" providerId="ADAL" clId="{214B05F5-CDC9-49A7-9890-C2F0602C8542}" dt="2022-08-17T20:12:49.399" v="4579" actId="22"/>
          <ac:spMkLst>
            <pc:docMk/>
            <pc:sldMk cId="458490763" sldId="293"/>
            <ac:spMk id="4" creationId="{8BEC1CDA-D7D7-B029-FF4D-14DE639C95C3}"/>
          </ac:spMkLst>
        </pc:spChg>
        <pc:spChg chg="add mod">
          <ac:chgData name="Matias Vázquez Piñón" userId="2f86a967-3c9c-4a39-b538-7e6c0574d83d" providerId="ADAL" clId="{214B05F5-CDC9-49A7-9890-C2F0602C8542}" dt="2022-08-19T18:43:27.340" v="4822" actId="20577"/>
          <ac:spMkLst>
            <pc:docMk/>
            <pc:sldMk cId="458490763" sldId="293"/>
            <ac:spMk id="10" creationId="{69FB9E97-0014-4342-81E3-C862180A5901}"/>
          </ac:spMkLst>
        </pc:spChg>
        <pc:picChg chg="add del mod ord">
          <ac:chgData name="Matias Vázquez Piñón" userId="2f86a967-3c9c-4a39-b538-7e6c0574d83d" providerId="ADAL" clId="{214B05F5-CDC9-49A7-9890-C2F0602C8542}" dt="2022-08-17T20:05:03.906" v="4119" actId="22"/>
          <ac:picMkLst>
            <pc:docMk/>
            <pc:sldMk cId="458490763" sldId="293"/>
            <ac:picMk id="7" creationId="{D6D43A4D-3121-6179-F648-EB48D76A35AE}"/>
          </ac:picMkLst>
        </pc:picChg>
        <pc:picChg chg="add del mod ord">
          <ac:chgData name="Matias Vázquez Piñón" userId="2f86a967-3c9c-4a39-b538-7e6c0574d83d" providerId="ADAL" clId="{214B05F5-CDC9-49A7-9890-C2F0602C8542}" dt="2022-08-17T20:12:16.282" v="4576" actId="478"/>
          <ac:picMkLst>
            <pc:docMk/>
            <pc:sldMk cId="458490763" sldId="293"/>
            <ac:picMk id="9" creationId="{E25432B3-6901-1FBE-B62B-FA4C5F2C58CA}"/>
          </ac:picMkLst>
        </pc:picChg>
        <pc:picChg chg="add mod ord">
          <ac:chgData name="Matias Vázquez Piñón" userId="2f86a967-3c9c-4a39-b538-7e6c0574d83d" providerId="ADAL" clId="{214B05F5-CDC9-49A7-9890-C2F0602C8542}" dt="2022-08-17T20:15:38.285" v="4598" actId="1076"/>
          <ac:picMkLst>
            <pc:docMk/>
            <pc:sldMk cId="458490763" sldId="293"/>
            <ac:picMk id="12" creationId="{DAD7C934-2BAC-C627-6E29-B0454AD50DE0}"/>
          </ac:picMkLst>
        </pc:picChg>
        <pc:picChg chg="add mod">
          <ac:chgData name="Matias Vázquez Piñón" userId="2f86a967-3c9c-4a39-b538-7e6c0574d83d" providerId="ADAL" clId="{214B05F5-CDC9-49A7-9890-C2F0602C8542}" dt="2022-08-17T20:16:44.540" v="4611" actId="1076"/>
          <ac:picMkLst>
            <pc:docMk/>
            <pc:sldMk cId="458490763" sldId="293"/>
            <ac:picMk id="14" creationId="{C21FF47B-73DA-89A3-05F9-7E9842A903BC}"/>
          </ac:picMkLst>
        </pc:picChg>
        <pc:picChg chg="add mod">
          <ac:chgData name="Matias Vázquez Piñón" userId="2f86a967-3c9c-4a39-b538-7e6c0574d83d" providerId="ADAL" clId="{214B05F5-CDC9-49A7-9890-C2F0602C8542}" dt="2022-08-19T18:45:49.534" v="4823" actId="1076"/>
          <ac:picMkLst>
            <pc:docMk/>
            <pc:sldMk cId="458490763" sldId="293"/>
            <ac:picMk id="16" creationId="{88016798-70F0-99FF-A7CF-DF37D17E171F}"/>
          </ac:picMkLst>
        </pc:picChg>
        <pc:picChg chg="add mod">
          <ac:chgData name="Matias Vázquez Piñón" userId="2f86a967-3c9c-4a39-b538-7e6c0574d83d" providerId="ADAL" clId="{214B05F5-CDC9-49A7-9890-C2F0602C8542}" dt="2022-08-17T20:16:20.113" v="4604" actId="14100"/>
          <ac:picMkLst>
            <pc:docMk/>
            <pc:sldMk cId="458490763" sldId="293"/>
            <ac:picMk id="18" creationId="{76CDAA89-1332-FFB0-5E39-313575AB88E5}"/>
          </ac:picMkLst>
        </pc:picChg>
        <pc:picChg chg="add mod">
          <ac:chgData name="Matias Vázquez Piñón" userId="2f86a967-3c9c-4a39-b538-7e6c0574d83d" providerId="ADAL" clId="{214B05F5-CDC9-49A7-9890-C2F0602C8542}" dt="2022-08-17T20:16:37.156" v="4607" actId="1076"/>
          <ac:picMkLst>
            <pc:docMk/>
            <pc:sldMk cId="458490763" sldId="293"/>
            <ac:picMk id="20" creationId="{363F005B-9421-C898-04F7-6F3B07764310}"/>
          </ac:picMkLst>
        </pc:picChg>
      </pc:sldChg>
      <pc:sldChg chg="addSp delSp modSp new del mod">
        <pc:chgData name="Matias Vázquez Piñón" userId="2f86a967-3c9c-4a39-b538-7e6c0574d83d" providerId="ADAL" clId="{214B05F5-CDC9-49A7-9890-C2F0602C8542}" dt="2022-08-19T18:30:25.967" v="4736" actId="47"/>
        <pc:sldMkLst>
          <pc:docMk/>
          <pc:sldMk cId="474326173" sldId="294"/>
        </pc:sldMkLst>
        <pc:spChg chg="del">
          <ac:chgData name="Matias Vázquez Piñón" userId="2f86a967-3c9c-4a39-b538-7e6c0574d83d" providerId="ADAL" clId="{214B05F5-CDC9-49A7-9890-C2F0602C8542}" dt="2022-08-19T18:29:10.512" v="4687" actId="478"/>
          <ac:spMkLst>
            <pc:docMk/>
            <pc:sldMk cId="474326173" sldId="294"/>
            <ac:spMk id="2" creationId="{9B576DD8-B15C-C772-0E62-EA3F551DFBAE}"/>
          </ac:spMkLst>
        </pc:spChg>
        <pc:spChg chg="del">
          <ac:chgData name="Matias Vázquez Piñón" userId="2f86a967-3c9c-4a39-b538-7e6c0574d83d" providerId="ADAL" clId="{214B05F5-CDC9-49A7-9890-C2F0602C8542}" dt="2022-08-19T18:29:09.361" v="4686" actId="478"/>
          <ac:spMkLst>
            <pc:docMk/>
            <pc:sldMk cId="474326173" sldId="294"/>
            <ac:spMk id="3" creationId="{B7D39F80-560F-0D7C-E2EF-BAE0E5C3CE89}"/>
          </ac:spMkLst>
        </pc:spChg>
        <pc:grpChg chg="del mod">
          <ac:chgData name="Matias Vázquez Piñón" userId="2f86a967-3c9c-4a39-b538-7e6c0574d83d" providerId="ADAL" clId="{214B05F5-CDC9-49A7-9890-C2F0602C8542}" dt="2022-08-19T18:29:54.859" v="4705"/>
          <ac:grpSpMkLst>
            <pc:docMk/>
            <pc:sldMk cId="474326173" sldId="294"/>
            <ac:grpSpMk id="19" creationId="{0620E78B-078B-DBDA-97B1-B6CFB6C30AAF}"/>
          </ac:grpSpMkLst>
        </pc:grpChg>
        <pc:grpChg chg="mod">
          <ac:chgData name="Matias Vázquez Piñón" userId="2f86a967-3c9c-4a39-b538-7e6c0574d83d" providerId="ADAL" clId="{214B05F5-CDC9-49A7-9890-C2F0602C8542}" dt="2022-08-19T18:29:53.496" v="4702"/>
          <ac:grpSpMkLst>
            <pc:docMk/>
            <pc:sldMk cId="474326173" sldId="294"/>
            <ac:grpSpMk id="20" creationId="{854C0B4D-8297-31B2-17A5-14F2B588DC5A}"/>
          </ac:grpSpMkLst>
        </pc:grpChg>
        <pc:grpChg chg="del mod">
          <ac:chgData name="Matias Vázquez Piñón" userId="2f86a967-3c9c-4a39-b538-7e6c0574d83d" providerId="ADAL" clId="{214B05F5-CDC9-49A7-9890-C2F0602C8542}" dt="2022-08-19T18:29:58.654" v="4711"/>
          <ac:grpSpMkLst>
            <pc:docMk/>
            <pc:sldMk cId="474326173" sldId="294"/>
            <ac:grpSpMk id="23" creationId="{48821E44-716D-5EF0-7F60-17656BF48BF6}"/>
          </ac:grpSpMkLst>
        </pc:grpChg>
        <pc:grpChg chg="mod">
          <ac:chgData name="Matias Vázquez Piñón" userId="2f86a967-3c9c-4a39-b538-7e6c0574d83d" providerId="ADAL" clId="{214B05F5-CDC9-49A7-9890-C2F0602C8542}" dt="2022-08-19T18:29:58.654" v="4711"/>
          <ac:grpSpMkLst>
            <pc:docMk/>
            <pc:sldMk cId="474326173" sldId="294"/>
            <ac:grpSpMk id="29" creationId="{F2183F43-CEEF-42D5-BFE9-310742DF1485}"/>
          </ac:grpSpMkLst>
        </pc:grpChg>
        <pc:grpChg chg="del mod">
          <ac:chgData name="Matias Vázquez Piñón" userId="2f86a967-3c9c-4a39-b538-7e6c0574d83d" providerId="ADAL" clId="{214B05F5-CDC9-49A7-9890-C2F0602C8542}" dt="2022-08-19T18:30:07.112" v="4721"/>
          <ac:grpSpMkLst>
            <pc:docMk/>
            <pc:sldMk cId="474326173" sldId="294"/>
            <ac:grpSpMk id="32" creationId="{06721BE5-6246-FE50-316A-F09837535707}"/>
          </ac:grpSpMkLst>
        </pc:grpChg>
        <pc:grpChg chg="mod">
          <ac:chgData name="Matias Vázquez Piñón" userId="2f86a967-3c9c-4a39-b538-7e6c0574d83d" providerId="ADAL" clId="{214B05F5-CDC9-49A7-9890-C2F0602C8542}" dt="2022-08-19T18:30:07.112" v="4721"/>
          <ac:grpSpMkLst>
            <pc:docMk/>
            <pc:sldMk cId="474326173" sldId="294"/>
            <ac:grpSpMk id="39" creationId="{419F9529-006D-4F43-87CB-3324EBCA5A87}"/>
          </ac:grpSpMkLst>
        </pc:grpChg>
        <pc:grpChg chg="mod">
          <ac:chgData name="Matias Vázquez Piñón" userId="2f86a967-3c9c-4a39-b538-7e6c0574d83d" providerId="ADAL" clId="{214B05F5-CDC9-49A7-9890-C2F0602C8542}" dt="2022-08-19T18:30:13.061" v="4728"/>
          <ac:grpSpMkLst>
            <pc:docMk/>
            <pc:sldMk cId="474326173" sldId="294"/>
            <ac:grpSpMk id="46" creationId="{1DAF0F0D-B2F5-2CE1-204B-B71BA8D858C8}"/>
          </ac:grpSpMkLst>
        </pc:grpChg>
        <pc:grpChg chg="mod">
          <ac:chgData name="Matias Vázquez Piñón" userId="2f86a967-3c9c-4a39-b538-7e6c0574d83d" providerId="ADAL" clId="{214B05F5-CDC9-49A7-9890-C2F0602C8542}" dt="2022-08-19T18:30:17.017" v="4735"/>
          <ac:grpSpMkLst>
            <pc:docMk/>
            <pc:sldMk cId="474326173" sldId="294"/>
            <ac:grpSpMk id="53" creationId="{D1967E3F-B215-66E8-67E4-A3447B376CBA}"/>
          </ac:grpSpMkLst>
        </pc:grpChg>
        <pc:inkChg chg="add mod">
          <ac:chgData name="Matias Vázquez Piñón" userId="2f86a967-3c9c-4a39-b538-7e6c0574d83d" providerId="ADAL" clId="{214B05F5-CDC9-49A7-9890-C2F0602C8542}" dt="2022-08-19T18:29:53.496" v="4702"/>
          <ac:inkMkLst>
            <pc:docMk/>
            <pc:sldMk cId="474326173" sldId="294"/>
            <ac:inkMk id="5" creationId="{24E7B3CC-4A6C-4E07-EAC3-4731E67FEB9C}"/>
          </ac:inkMkLst>
        </pc:inkChg>
        <pc:inkChg chg="add mod">
          <ac:chgData name="Matias Vázquez Piñón" userId="2f86a967-3c9c-4a39-b538-7e6c0574d83d" providerId="ADAL" clId="{214B05F5-CDC9-49A7-9890-C2F0602C8542}" dt="2022-08-19T18:29:53.496" v="4702"/>
          <ac:inkMkLst>
            <pc:docMk/>
            <pc:sldMk cId="474326173" sldId="294"/>
            <ac:inkMk id="6" creationId="{42D2E33B-7B65-AA37-513E-2476FABEC8DB}"/>
          </ac:inkMkLst>
        </pc:inkChg>
        <pc:inkChg chg="add mod">
          <ac:chgData name="Matias Vázquez Piñón" userId="2f86a967-3c9c-4a39-b538-7e6c0574d83d" providerId="ADAL" clId="{214B05F5-CDC9-49A7-9890-C2F0602C8542}" dt="2022-08-19T18:29:53.496" v="4702"/>
          <ac:inkMkLst>
            <pc:docMk/>
            <pc:sldMk cId="474326173" sldId="294"/>
            <ac:inkMk id="7" creationId="{1F4007FA-B349-4C80-FEF8-D27F32ADC674}"/>
          </ac:inkMkLst>
        </pc:inkChg>
        <pc:inkChg chg="add mod">
          <ac:chgData name="Matias Vázquez Piñón" userId="2f86a967-3c9c-4a39-b538-7e6c0574d83d" providerId="ADAL" clId="{214B05F5-CDC9-49A7-9890-C2F0602C8542}" dt="2022-08-19T18:29:53.496" v="4702"/>
          <ac:inkMkLst>
            <pc:docMk/>
            <pc:sldMk cId="474326173" sldId="294"/>
            <ac:inkMk id="8" creationId="{36CF0FDF-9F86-8F71-F0CF-48ACADFF0EAA}"/>
          </ac:inkMkLst>
        </pc:inkChg>
        <pc:inkChg chg="add mod">
          <ac:chgData name="Matias Vázquez Piñón" userId="2f86a967-3c9c-4a39-b538-7e6c0574d83d" providerId="ADAL" clId="{214B05F5-CDC9-49A7-9890-C2F0602C8542}" dt="2022-08-19T18:29:53.496" v="4702"/>
          <ac:inkMkLst>
            <pc:docMk/>
            <pc:sldMk cId="474326173" sldId="294"/>
            <ac:inkMk id="9" creationId="{26851FE1-110E-A306-430F-003C07C19238}"/>
          </ac:inkMkLst>
        </pc:inkChg>
        <pc:inkChg chg="add mod">
          <ac:chgData name="Matias Vázquez Piñón" userId="2f86a967-3c9c-4a39-b538-7e6c0574d83d" providerId="ADAL" clId="{214B05F5-CDC9-49A7-9890-C2F0602C8542}" dt="2022-08-19T18:29:53.496" v="4702"/>
          <ac:inkMkLst>
            <pc:docMk/>
            <pc:sldMk cId="474326173" sldId="294"/>
            <ac:inkMk id="10" creationId="{D33C4518-8E23-F89E-0C9A-8CDA9F95ABCA}"/>
          </ac:inkMkLst>
        </pc:inkChg>
        <pc:inkChg chg="add mod">
          <ac:chgData name="Matias Vázquez Piñón" userId="2f86a967-3c9c-4a39-b538-7e6c0574d83d" providerId="ADAL" clId="{214B05F5-CDC9-49A7-9890-C2F0602C8542}" dt="2022-08-19T18:29:53.496" v="4702"/>
          <ac:inkMkLst>
            <pc:docMk/>
            <pc:sldMk cId="474326173" sldId="294"/>
            <ac:inkMk id="11" creationId="{B1582245-BCC6-ADAA-7E70-9AD154C1BFAF}"/>
          </ac:inkMkLst>
        </pc:inkChg>
        <pc:inkChg chg="add mod">
          <ac:chgData name="Matias Vázquez Piñón" userId="2f86a967-3c9c-4a39-b538-7e6c0574d83d" providerId="ADAL" clId="{214B05F5-CDC9-49A7-9890-C2F0602C8542}" dt="2022-08-19T18:29:58.654" v="4711"/>
          <ac:inkMkLst>
            <pc:docMk/>
            <pc:sldMk cId="474326173" sldId="294"/>
            <ac:inkMk id="12" creationId="{3ECAD2C7-D1B5-2A15-D914-A97A6AEB8667}"/>
          </ac:inkMkLst>
        </pc:inkChg>
        <pc:inkChg chg="add mod">
          <ac:chgData name="Matias Vázquez Piñón" userId="2f86a967-3c9c-4a39-b538-7e6c0574d83d" providerId="ADAL" clId="{214B05F5-CDC9-49A7-9890-C2F0602C8542}" dt="2022-08-19T18:29:58.654" v="4711"/>
          <ac:inkMkLst>
            <pc:docMk/>
            <pc:sldMk cId="474326173" sldId="294"/>
            <ac:inkMk id="13" creationId="{5DB7DCFC-5A9A-9E7C-0834-B1659A797FA6}"/>
          </ac:inkMkLst>
        </pc:inkChg>
        <pc:inkChg chg="add mod">
          <ac:chgData name="Matias Vázquez Piñón" userId="2f86a967-3c9c-4a39-b538-7e6c0574d83d" providerId="ADAL" clId="{214B05F5-CDC9-49A7-9890-C2F0602C8542}" dt="2022-08-19T18:29:58.654" v="4711"/>
          <ac:inkMkLst>
            <pc:docMk/>
            <pc:sldMk cId="474326173" sldId="294"/>
            <ac:inkMk id="14" creationId="{49E2188A-5A96-5B85-C5F2-F6F555ADEFCA}"/>
          </ac:inkMkLst>
        </pc:inkChg>
        <pc:inkChg chg="add mod">
          <ac:chgData name="Matias Vázquez Piñón" userId="2f86a967-3c9c-4a39-b538-7e6c0574d83d" providerId="ADAL" clId="{214B05F5-CDC9-49A7-9890-C2F0602C8542}" dt="2022-08-19T18:29:58.654" v="4711"/>
          <ac:inkMkLst>
            <pc:docMk/>
            <pc:sldMk cId="474326173" sldId="294"/>
            <ac:inkMk id="15" creationId="{0C8A04BF-DB89-71CB-D704-76C3F623E618}"/>
          </ac:inkMkLst>
        </pc:inkChg>
        <pc:inkChg chg="add mod">
          <ac:chgData name="Matias Vázquez Piñón" userId="2f86a967-3c9c-4a39-b538-7e6c0574d83d" providerId="ADAL" clId="{214B05F5-CDC9-49A7-9890-C2F0602C8542}" dt="2022-08-19T18:29:58.654" v="4711"/>
          <ac:inkMkLst>
            <pc:docMk/>
            <pc:sldMk cId="474326173" sldId="294"/>
            <ac:inkMk id="16" creationId="{7691F161-BEAD-F7DA-A288-C5398E03B55F}"/>
          </ac:inkMkLst>
        </pc:inkChg>
        <pc:inkChg chg="add mod">
          <ac:chgData name="Matias Vázquez Piñón" userId="2f86a967-3c9c-4a39-b538-7e6c0574d83d" providerId="ADAL" clId="{214B05F5-CDC9-49A7-9890-C2F0602C8542}" dt="2022-08-19T18:29:58.654" v="4711"/>
          <ac:inkMkLst>
            <pc:docMk/>
            <pc:sldMk cId="474326173" sldId="294"/>
            <ac:inkMk id="17" creationId="{C2BE81F1-57E1-16E7-160F-47BFE6439A5C}"/>
          </ac:inkMkLst>
        </pc:inkChg>
        <pc:inkChg chg="add mod">
          <ac:chgData name="Matias Vázquez Piñón" userId="2f86a967-3c9c-4a39-b538-7e6c0574d83d" providerId="ADAL" clId="{214B05F5-CDC9-49A7-9890-C2F0602C8542}" dt="2022-08-19T18:29:58.654" v="4711"/>
          <ac:inkMkLst>
            <pc:docMk/>
            <pc:sldMk cId="474326173" sldId="294"/>
            <ac:inkMk id="18" creationId="{A2DACB6A-0692-1418-8317-7BAC07AC47AE}"/>
          </ac:inkMkLst>
        </pc:inkChg>
        <pc:inkChg chg="add mod">
          <ac:chgData name="Matias Vázquez Piñón" userId="2f86a967-3c9c-4a39-b538-7e6c0574d83d" providerId="ADAL" clId="{214B05F5-CDC9-49A7-9890-C2F0602C8542}" dt="2022-08-19T18:29:58.654" v="4711"/>
          <ac:inkMkLst>
            <pc:docMk/>
            <pc:sldMk cId="474326173" sldId="294"/>
            <ac:inkMk id="21" creationId="{A38266DD-9939-943B-BB54-3844514FC3F8}"/>
          </ac:inkMkLst>
        </pc:inkChg>
        <pc:inkChg chg="add mod">
          <ac:chgData name="Matias Vázquez Piñón" userId="2f86a967-3c9c-4a39-b538-7e6c0574d83d" providerId="ADAL" clId="{214B05F5-CDC9-49A7-9890-C2F0602C8542}" dt="2022-08-19T18:29:58.654" v="4711"/>
          <ac:inkMkLst>
            <pc:docMk/>
            <pc:sldMk cId="474326173" sldId="294"/>
            <ac:inkMk id="22" creationId="{ABEDF662-F917-9DD5-3E19-B05914957FD0}"/>
          </ac:inkMkLst>
        </pc:inkChg>
        <pc:inkChg chg="add mod">
          <ac:chgData name="Matias Vázquez Piñón" userId="2f86a967-3c9c-4a39-b538-7e6c0574d83d" providerId="ADAL" clId="{214B05F5-CDC9-49A7-9890-C2F0602C8542}" dt="2022-08-19T18:29:58.654" v="4711"/>
          <ac:inkMkLst>
            <pc:docMk/>
            <pc:sldMk cId="474326173" sldId="294"/>
            <ac:inkMk id="24" creationId="{F9CCD375-2D16-F751-7515-7B4458B970AA}"/>
          </ac:inkMkLst>
        </pc:inkChg>
        <pc:inkChg chg="add mod">
          <ac:chgData name="Matias Vázquez Piñón" userId="2f86a967-3c9c-4a39-b538-7e6c0574d83d" providerId="ADAL" clId="{214B05F5-CDC9-49A7-9890-C2F0602C8542}" dt="2022-08-19T18:29:58.654" v="4711"/>
          <ac:inkMkLst>
            <pc:docMk/>
            <pc:sldMk cId="474326173" sldId="294"/>
            <ac:inkMk id="25" creationId="{43BCD6C7-CC5C-4192-98B8-33B82D33BF1B}"/>
          </ac:inkMkLst>
        </pc:inkChg>
        <pc:inkChg chg="add mod">
          <ac:chgData name="Matias Vázquez Piñón" userId="2f86a967-3c9c-4a39-b538-7e6c0574d83d" providerId="ADAL" clId="{214B05F5-CDC9-49A7-9890-C2F0602C8542}" dt="2022-08-19T18:29:58.654" v="4711"/>
          <ac:inkMkLst>
            <pc:docMk/>
            <pc:sldMk cId="474326173" sldId="294"/>
            <ac:inkMk id="26" creationId="{1BC69FEE-7CED-0062-F484-36669AEEDC36}"/>
          </ac:inkMkLst>
        </pc:inkChg>
        <pc:inkChg chg="add mod">
          <ac:chgData name="Matias Vázquez Piñón" userId="2f86a967-3c9c-4a39-b538-7e6c0574d83d" providerId="ADAL" clId="{214B05F5-CDC9-49A7-9890-C2F0602C8542}" dt="2022-08-19T18:29:58.654" v="4711"/>
          <ac:inkMkLst>
            <pc:docMk/>
            <pc:sldMk cId="474326173" sldId="294"/>
            <ac:inkMk id="27" creationId="{5AAFD369-6C09-DDFE-CDCD-F359013C5610}"/>
          </ac:inkMkLst>
        </pc:inkChg>
        <pc:inkChg chg="add mod">
          <ac:chgData name="Matias Vázquez Piñón" userId="2f86a967-3c9c-4a39-b538-7e6c0574d83d" providerId="ADAL" clId="{214B05F5-CDC9-49A7-9890-C2F0602C8542}" dt="2022-08-19T18:29:58.654" v="4711"/>
          <ac:inkMkLst>
            <pc:docMk/>
            <pc:sldMk cId="474326173" sldId="294"/>
            <ac:inkMk id="28" creationId="{473A0CC8-9D42-19F2-5089-3E2A108719FC}"/>
          </ac:inkMkLst>
        </pc:inkChg>
        <pc:inkChg chg="add mod">
          <ac:chgData name="Matias Vázquez Piñón" userId="2f86a967-3c9c-4a39-b538-7e6c0574d83d" providerId="ADAL" clId="{214B05F5-CDC9-49A7-9890-C2F0602C8542}" dt="2022-08-19T18:30:07.112" v="4721"/>
          <ac:inkMkLst>
            <pc:docMk/>
            <pc:sldMk cId="474326173" sldId="294"/>
            <ac:inkMk id="30" creationId="{156C2C19-A429-755D-EA01-521796DF5968}"/>
          </ac:inkMkLst>
        </pc:inkChg>
        <pc:inkChg chg="add mod">
          <ac:chgData name="Matias Vázquez Piñón" userId="2f86a967-3c9c-4a39-b538-7e6c0574d83d" providerId="ADAL" clId="{214B05F5-CDC9-49A7-9890-C2F0602C8542}" dt="2022-08-19T18:30:07.112" v="4721"/>
          <ac:inkMkLst>
            <pc:docMk/>
            <pc:sldMk cId="474326173" sldId="294"/>
            <ac:inkMk id="31" creationId="{B2C036F3-A63E-8058-1190-9BFD87972987}"/>
          </ac:inkMkLst>
        </pc:inkChg>
        <pc:inkChg chg="add mod">
          <ac:chgData name="Matias Vázquez Piñón" userId="2f86a967-3c9c-4a39-b538-7e6c0574d83d" providerId="ADAL" clId="{214B05F5-CDC9-49A7-9890-C2F0602C8542}" dt="2022-08-19T18:30:07.112" v="4721"/>
          <ac:inkMkLst>
            <pc:docMk/>
            <pc:sldMk cId="474326173" sldId="294"/>
            <ac:inkMk id="33" creationId="{0343F52F-9841-A4A1-DF62-A667AF8C2EA1}"/>
          </ac:inkMkLst>
        </pc:inkChg>
        <pc:inkChg chg="add mod">
          <ac:chgData name="Matias Vázquez Piñón" userId="2f86a967-3c9c-4a39-b538-7e6c0574d83d" providerId="ADAL" clId="{214B05F5-CDC9-49A7-9890-C2F0602C8542}" dt="2022-08-19T18:30:07.112" v="4721"/>
          <ac:inkMkLst>
            <pc:docMk/>
            <pc:sldMk cId="474326173" sldId="294"/>
            <ac:inkMk id="34" creationId="{33D8E1F4-04C5-39EA-4747-B60BAF5DBB5E}"/>
          </ac:inkMkLst>
        </pc:inkChg>
        <pc:inkChg chg="add mod">
          <ac:chgData name="Matias Vázquez Piñón" userId="2f86a967-3c9c-4a39-b538-7e6c0574d83d" providerId="ADAL" clId="{214B05F5-CDC9-49A7-9890-C2F0602C8542}" dt="2022-08-19T18:30:07.112" v="4721"/>
          <ac:inkMkLst>
            <pc:docMk/>
            <pc:sldMk cId="474326173" sldId="294"/>
            <ac:inkMk id="35" creationId="{A2B41B2C-9722-C8F9-5EEE-0613405F553E}"/>
          </ac:inkMkLst>
        </pc:inkChg>
        <pc:inkChg chg="add mod">
          <ac:chgData name="Matias Vázquez Piñón" userId="2f86a967-3c9c-4a39-b538-7e6c0574d83d" providerId="ADAL" clId="{214B05F5-CDC9-49A7-9890-C2F0602C8542}" dt="2022-08-19T18:30:07.112" v="4721"/>
          <ac:inkMkLst>
            <pc:docMk/>
            <pc:sldMk cId="474326173" sldId="294"/>
            <ac:inkMk id="36" creationId="{92953703-138A-7829-CB65-68E0A871AFF9}"/>
          </ac:inkMkLst>
        </pc:inkChg>
        <pc:inkChg chg="add mod">
          <ac:chgData name="Matias Vázquez Piñón" userId="2f86a967-3c9c-4a39-b538-7e6c0574d83d" providerId="ADAL" clId="{214B05F5-CDC9-49A7-9890-C2F0602C8542}" dt="2022-08-19T18:30:07.112" v="4721"/>
          <ac:inkMkLst>
            <pc:docMk/>
            <pc:sldMk cId="474326173" sldId="294"/>
            <ac:inkMk id="37" creationId="{7E0E4884-FBB4-63FC-7D14-79C278AF1CB9}"/>
          </ac:inkMkLst>
        </pc:inkChg>
        <pc:inkChg chg="add mod">
          <ac:chgData name="Matias Vázquez Piñón" userId="2f86a967-3c9c-4a39-b538-7e6c0574d83d" providerId="ADAL" clId="{214B05F5-CDC9-49A7-9890-C2F0602C8542}" dt="2022-08-19T18:30:07.112" v="4721"/>
          <ac:inkMkLst>
            <pc:docMk/>
            <pc:sldMk cId="474326173" sldId="294"/>
            <ac:inkMk id="38" creationId="{80202611-9023-3465-5137-29B6069ADEE6}"/>
          </ac:inkMkLst>
        </pc:inkChg>
        <pc:inkChg chg="add mod">
          <ac:chgData name="Matias Vázquez Piñón" userId="2f86a967-3c9c-4a39-b538-7e6c0574d83d" providerId="ADAL" clId="{214B05F5-CDC9-49A7-9890-C2F0602C8542}" dt="2022-08-19T18:30:13.061" v="4728"/>
          <ac:inkMkLst>
            <pc:docMk/>
            <pc:sldMk cId="474326173" sldId="294"/>
            <ac:inkMk id="40" creationId="{E8E2668A-9398-4BA9-EEE5-423530C1D504}"/>
          </ac:inkMkLst>
        </pc:inkChg>
        <pc:inkChg chg="add mod">
          <ac:chgData name="Matias Vázquez Piñón" userId="2f86a967-3c9c-4a39-b538-7e6c0574d83d" providerId="ADAL" clId="{214B05F5-CDC9-49A7-9890-C2F0602C8542}" dt="2022-08-19T18:30:13.061" v="4728"/>
          <ac:inkMkLst>
            <pc:docMk/>
            <pc:sldMk cId="474326173" sldId="294"/>
            <ac:inkMk id="41" creationId="{0A0F77CD-C905-DA62-087F-490DF71DAB15}"/>
          </ac:inkMkLst>
        </pc:inkChg>
        <pc:inkChg chg="add mod">
          <ac:chgData name="Matias Vázquez Piñón" userId="2f86a967-3c9c-4a39-b538-7e6c0574d83d" providerId="ADAL" clId="{214B05F5-CDC9-49A7-9890-C2F0602C8542}" dt="2022-08-19T18:30:13.061" v="4728"/>
          <ac:inkMkLst>
            <pc:docMk/>
            <pc:sldMk cId="474326173" sldId="294"/>
            <ac:inkMk id="42" creationId="{4B81A154-503A-9A4E-4AB5-C3D57B7E2265}"/>
          </ac:inkMkLst>
        </pc:inkChg>
        <pc:inkChg chg="add mod">
          <ac:chgData name="Matias Vázquez Piñón" userId="2f86a967-3c9c-4a39-b538-7e6c0574d83d" providerId="ADAL" clId="{214B05F5-CDC9-49A7-9890-C2F0602C8542}" dt="2022-08-19T18:30:13.061" v="4728"/>
          <ac:inkMkLst>
            <pc:docMk/>
            <pc:sldMk cId="474326173" sldId="294"/>
            <ac:inkMk id="43" creationId="{CC4DE171-7F6D-EE29-865A-F61A17C1DEE7}"/>
          </ac:inkMkLst>
        </pc:inkChg>
        <pc:inkChg chg="add mod">
          <ac:chgData name="Matias Vázquez Piñón" userId="2f86a967-3c9c-4a39-b538-7e6c0574d83d" providerId="ADAL" clId="{214B05F5-CDC9-49A7-9890-C2F0602C8542}" dt="2022-08-19T18:30:13.061" v="4728"/>
          <ac:inkMkLst>
            <pc:docMk/>
            <pc:sldMk cId="474326173" sldId="294"/>
            <ac:inkMk id="44" creationId="{F62D7E4A-9C52-620F-65EA-42A14D8DF74E}"/>
          </ac:inkMkLst>
        </pc:inkChg>
        <pc:inkChg chg="add mod">
          <ac:chgData name="Matias Vázquez Piñón" userId="2f86a967-3c9c-4a39-b538-7e6c0574d83d" providerId="ADAL" clId="{214B05F5-CDC9-49A7-9890-C2F0602C8542}" dt="2022-08-19T18:30:13.061" v="4728"/>
          <ac:inkMkLst>
            <pc:docMk/>
            <pc:sldMk cId="474326173" sldId="294"/>
            <ac:inkMk id="45" creationId="{E5673824-E1E1-9935-22B9-F4F9B3DDDD11}"/>
          </ac:inkMkLst>
        </pc:inkChg>
        <pc:inkChg chg="add mod">
          <ac:chgData name="Matias Vázquez Piñón" userId="2f86a967-3c9c-4a39-b538-7e6c0574d83d" providerId="ADAL" clId="{214B05F5-CDC9-49A7-9890-C2F0602C8542}" dt="2022-08-19T18:30:17.017" v="4735"/>
          <ac:inkMkLst>
            <pc:docMk/>
            <pc:sldMk cId="474326173" sldId="294"/>
            <ac:inkMk id="47" creationId="{0696332C-BB6D-6FF3-9EDF-70133A1AD3DD}"/>
          </ac:inkMkLst>
        </pc:inkChg>
        <pc:inkChg chg="add mod">
          <ac:chgData name="Matias Vázquez Piñón" userId="2f86a967-3c9c-4a39-b538-7e6c0574d83d" providerId="ADAL" clId="{214B05F5-CDC9-49A7-9890-C2F0602C8542}" dt="2022-08-19T18:30:17.017" v="4735"/>
          <ac:inkMkLst>
            <pc:docMk/>
            <pc:sldMk cId="474326173" sldId="294"/>
            <ac:inkMk id="48" creationId="{021A0B23-762F-925C-BA3C-3DC5858F5931}"/>
          </ac:inkMkLst>
        </pc:inkChg>
        <pc:inkChg chg="add mod">
          <ac:chgData name="Matias Vázquez Piñón" userId="2f86a967-3c9c-4a39-b538-7e6c0574d83d" providerId="ADAL" clId="{214B05F5-CDC9-49A7-9890-C2F0602C8542}" dt="2022-08-19T18:30:17.017" v="4735"/>
          <ac:inkMkLst>
            <pc:docMk/>
            <pc:sldMk cId="474326173" sldId="294"/>
            <ac:inkMk id="49" creationId="{A79B9662-F137-FE08-3AD0-DC7A605CA27C}"/>
          </ac:inkMkLst>
        </pc:inkChg>
        <pc:inkChg chg="add mod">
          <ac:chgData name="Matias Vázquez Piñón" userId="2f86a967-3c9c-4a39-b538-7e6c0574d83d" providerId="ADAL" clId="{214B05F5-CDC9-49A7-9890-C2F0602C8542}" dt="2022-08-19T18:30:17.017" v="4735"/>
          <ac:inkMkLst>
            <pc:docMk/>
            <pc:sldMk cId="474326173" sldId="294"/>
            <ac:inkMk id="50" creationId="{AD91F27A-C02F-3C32-521F-69C81FF64EB4}"/>
          </ac:inkMkLst>
        </pc:inkChg>
        <pc:inkChg chg="add mod">
          <ac:chgData name="Matias Vázquez Piñón" userId="2f86a967-3c9c-4a39-b538-7e6c0574d83d" providerId="ADAL" clId="{214B05F5-CDC9-49A7-9890-C2F0602C8542}" dt="2022-08-19T18:30:17.017" v="4735"/>
          <ac:inkMkLst>
            <pc:docMk/>
            <pc:sldMk cId="474326173" sldId="294"/>
            <ac:inkMk id="51" creationId="{E1B17BB3-30F4-2205-4107-73371B27051B}"/>
          </ac:inkMkLst>
        </pc:inkChg>
        <pc:inkChg chg="add mod">
          <ac:chgData name="Matias Vázquez Piñón" userId="2f86a967-3c9c-4a39-b538-7e6c0574d83d" providerId="ADAL" clId="{214B05F5-CDC9-49A7-9890-C2F0602C8542}" dt="2022-08-19T18:30:17.017" v="4735"/>
          <ac:inkMkLst>
            <pc:docMk/>
            <pc:sldMk cId="474326173" sldId="294"/>
            <ac:inkMk id="52" creationId="{DC662A02-E51C-5F6B-DE07-A6DB6D1D369F}"/>
          </ac:inkMkLst>
        </pc:inkChg>
      </pc:sldChg>
      <pc:sldChg chg="addSp delSp modSp new del mod">
        <pc:chgData name="Matias Vázquez Piñón" userId="2f86a967-3c9c-4a39-b538-7e6c0574d83d" providerId="ADAL" clId="{214B05F5-CDC9-49A7-9890-C2F0602C8542}" dt="2022-08-17T20:24:39.677" v="4670" actId="47"/>
        <pc:sldMkLst>
          <pc:docMk/>
          <pc:sldMk cId="1019996486" sldId="294"/>
        </pc:sldMkLst>
        <pc:spChg chg="mod">
          <ac:chgData name="Matias Vázquez Piñón" userId="2f86a967-3c9c-4a39-b538-7e6c0574d83d" providerId="ADAL" clId="{214B05F5-CDC9-49A7-9890-C2F0602C8542}" dt="2022-08-17T20:17:16.786" v="4613"/>
          <ac:spMkLst>
            <pc:docMk/>
            <pc:sldMk cId="1019996486" sldId="294"/>
            <ac:spMk id="2" creationId="{B0083F00-0031-2DF4-7C55-53579CCEEE1D}"/>
          </ac:spMkLst>
        </pc:spChg>
        <pc:spChg chg="mod">
          <ac:chgData name="Matias Vázquez Piñón" userId="2f86a967-3c9c-4a39-b538-7e6c0574d83d" providerId="ADAL" clId="{214B05F5-CDC9-49A7-9890-C2F0602C8542}" dt="2022-08-17T20:17:52.847" v="4663" actId="20577"/>
          <ac:spMkLst>
            <pc:docMk/>
            <pc:sldMk cId="1019996486" sldId="294"/>
            <ac:spMk id="3" creationId="{25BE65EB-FA00-0B8F-4D00-2B41E75D5074}"/>
          </ac:spMkLst>
        </pc:spChg>
        <pc:spChg chg="del">
          <ac:chgData name="Matias Vázquez Piñón" userId="2f86a967-3c9c-4a39-b538-7e6c0574d83d" providerId="ADAL" clId="{214B05F5-CDC9-49A7-9890-C2F0602C8542}" dt="2022-08-17T20:23:22.453" v="4664" actId="22"/>
          <ac:spMkLst>
            <pc:docMk/>
            <pc:sldMk cId="1019996486" sldId="294"/>
            <ac:spMk id="4" creationId="{0EBCFDDE-D1EE-08A2-C184-ED3648C0D8F8}"/>
          </ac:spMkLst>
        </pc:spChg>
        <pc:spChg chg="add mod">
          <ac:chgData name="Matias Vázquez Piñón" userId="2f86a967-3c9c-4a39-b538-7e6c0574d83d" providerId="ADAL" clId="{214B05F5-CDC9-49A7-9890-C2F0602C8542}" dt="2022-08-17T20:23:37.664" v="4665" actId="478"/>
          <ac:spMkLst>
            <pc:docMk/>
            <pc:sldMk cId="1019996486" sldId="294"/>
            <ac:spMk id="8" creationId="{C9CF7A0A-5EDE-C540-3960-9700FA748B21}"/>
          </ac:spMkLst>
        </pc:spChg>
        <pc:picChg chg="add del mod ord">
          <ac:chgData name="Matias Vázquez Piñón" userId="2f86a967-3c9c-4a39-b538-7e6c0574d83d" providerId="ADAL" clId="{214B05F5-CDC9-49A7-9890-C2F0602C8542}" dt="2022-08-17T20:23:37.664" v="4665" actId="478"/>
          <ac:picMkLst>
            <pc:docMk/>
            <pc:sldMk cId="1019996486" sldId="294"/>
            <ac:picMk id="7" creationId="{4CEC0553-5A05-DA5F-B982-984E0F0A5AC0}"/>
          </ac:picMkLst>
        </pc:picChg>
      </pc:sldChg>
      <pc:sldChg chg="add">
        <pc:chgData name="Matias Vázquez Piñón" userId="2f86a967-3c9c-4a39-b538-7e6c0574d83d" providerId="ADAL" clId="{214B05F5-CDC9-49A7-9890-C2F0602C8542}" dt="2022-08-19T19:01:27.358" v="4824" actId="2890"/>
        <pc:sldMkLst>
          <pc:docMk/>
          <pc:sldMk cId="1977261174" sldId="294"/>
        </pc:sldMkLst>
      </pc:sldChg>
      <pc:sldChg chg="addSp delSp modSp new mod chgLayout">
        <pc:chgData name="Matias Vázquez Piñón" userId="2f86a967-3c9c-4a39-b538-7e6c0574d83d" providerId="ADAL" clId="{214B05F5-CDC9-49A7-9890-C2F0602C8542}" dt="2022-08-19T21:16:17.019" v="4876" actId="20577"/>
        <pc:sldMkLst>
          <pc:docMk/>
          <pc:sldMk cId="2473330086" sldId="295"/>
        </pc:sldMkLst>
        <pc:spChg chg="del mod ord">
          <ac:chgData name="Matias Vázquez Piñón" userId="2f86a967-3c9c-4a39-b538-7e6c0574d83d" providerId="ADAL" clId="{214B05F5-CDC9-49A7-9890-C2F0602C8542}" dt="2022-08-19T21:16:02.655" v="4826" actId="700"/>
          <ac:spMkLst>
            <pc:docMk/>
            <pc:sldMk cId="2473330086" sldId="295"/>
            <ac:spMk id="2" creationId="{32677727-068A-F2C9-B664-D91FB2E1284A}"/>
          </ac:spMkLst>
        </pc:spChg>
        <pc:spChg chg="del mod ord">
          <ac:chgData name="Matias Vázquez Piñón" userId="2f86a967-3c9c-4a39-b538-7e6c0574d83d" providerId="ADAL" clId="{214B05F5-CDC9-49A7-9890-C2F0602C8542}" dt="2022-08-19T21:16:02.655" v="4826" actId="700"/>
          <ac:spMkLst>
            <pc:docMk/>
            <pc:sldMk cId="2473330086" sldId="295"/>
            <ac:spMk id="3" creationId="{310E2BE7-FF66-A5D0-DB6E-6DB16E7EB3EE}"/>
          </ac:spMkLst>
        </pc:spChg>
        <pc:spChg chg="del">
          <ac:chgData name="Matias Vázquez Piñón" userId="2f86a967-3c9c-4a39-b538-7e6c0574d83d" providerId="ADAL" clId="{214B05F5-CDC9-49A7-9890-C2F0602C8542}" dt="2022-08-19T21:16:02.655" v="4826" actId="700"/>
          <ac:spMkLst>
            <pc:docMk/>
            <pc:sldMk cId="2473330086" sldId="295"/>
            <ac:spMk id="4" creationId="{C6607A42-F7FB-536E-8189-9F61D20C9FA3}"/>
          </ac:spMkLst>
        </pc:spChg>
        <pc:spChg chg="mod ord">
          <ac:chgData name="Matias Vázquez Piñón" userId="2f86a967-3c9c-4a39-b538-7e6c0574d83d" providerId="ADAL" clId="{214B05F5-CDC9-49A7-9890-C2F0602C8542}" dt="2022-08-19T21:16:02.655" v="4826" actId="700"/>
          <ac:spMkLst>
            <pc:docMk/>
            <pc:sldMk cId="2473330086" sldId="295"/>
            <ac:spMk id="5" creationId="{3CE86259-A478-FA8D-018D-21501FFD6FD6}"/>
          </ac:spMkLst>
        </pc:spChg>
        <pc:spChg chg="add mod ord">
          <ac:chgData name="Matias Vázquez Piñón" userId="2f86a967-3c9c-4a39-b538-7e6c0574d83d" providerId="ADAL" clId="{214B05F5-CDC9-49A7-9890-C2F0602C8542}" dt="2022-08-19T21:16:07.310" v="4843" actId="20577"/>
          <ac:spMkLst>
            <pc:docMk/>
            <pc:sldMk cId="2473330086" sldId="295"/>
            <ac:spMk id="6" creationId="{34007F3E-9AAC-1E56-D590-855686936CCD}"/>
          </ac:spMkLst>
        </pc:spChg>
        <pc:spChg chg="add mod ord">
          <ac:chgData name="Matias Vázquez Piñón" userId="2f86a967-3c9c-4a39-b538-7e6c0574d83d" providerId="ADAL" clId="{214B05F5-CDC9-49A7-9890-C2F0602C8542}" dt="2022-08-19T21:16:17.019" v="4876" actId="20577"/>
          <ac:spMkLst>
            <pc:docMk/>
            <pc:sldMk cId="2473330086" sldId="295"/>
            <ac:spMk id="7" creationId="{7ABD9E20-3E63-2A06-A278-DD3FCB5BA0AC}"/>
          </ac:spMkLst>
        </pc:spChg>
      </pc:sldChg>
      <pc:sldChg chg="addSp delSp modSp del mod">
        <pc:chgData name="Matias Vázquez Piñón" userId="2f86a967-3c9c-4a39-b538-7e6c0574d83d" providerId="ADAL" clId="{214B05F5-CDC9-49A7-9890-C2F0602C8542}" dt="2022-08-23T18:28:50.214" v="5277" actId="47"/>
        <pc:sldMkLst>
          <pc:docMk/>
          <pc:sldMk cId="3451113877" sldId="296"/>
        </pc:sldMkLst>
        <pc:spChg chg="add del mod">
          <ac:chgData name="Matias Vázquez Piñón" userId="2f86a967-3c9c-4a39-b538-7e6c0574d83d" providerId="ADAL" clId="{214B05F5-CDC9-49A7-9890-C2F0602C8542}" dt="2022-08-23T18:02:18.461" v="4894"/>
          <ac:spMkLst>
            <pc:docMk/>
            <pc:sldMk cId="3451113877" sldId="296"/>
            <ac:spMk id="2" creationId="{39810AC8-3838-EFCE-EFBC-20DB9A23566C}"/>
          </ac:spMkLst>
        </pc:spChg>
        <pc:spChg chg="add del mod ord">
          <ac:chgData name="Matias Vázquez Piñón" userId="2f86a967-3c9c-4a39-b538-7e6c0574d83d" providerId="ADAL" clId="{214B05F5-CDC9-49A7-9890-C2F0602C8542}" dt="2022-08-23T18:15:18.999" v="5054" actId="478"/>
          <ac:spMkLst>
            <pc:docMk/>
            <pc:sldMk cId="3451113877" sldId="296"/>
            <ac:spMk id="3" creationId="{55E8227E-A43D-42C5-E16D-A576BAD3AB17}"/>
          </ac:spMkLst>
        </pc:spChg>
        <pc:spChg chg="add del mod">
          <ac:chgData name="Matias Vázquez Piñón" userId="2f86a967-3c9c-4a39-b538-7e6c0574d83d" providerId="ADAL" clId="{214B05F5-CDC9-49A7-9890-C2F0602C8542}" dt="2022-08-23T18:15:18.999" v="5054" actId="478"/>
          <ac:spMkLst>
            <pc:docMk/>
            <pc:sldMk cId="3451113877" sldId="296"/>
            <ac:spMk id="4" creationId="{2D8D0DE9-7CEA-13E3-3B54-9CA4FB4A597B}"/>
          </ac:spMkLst>
        </pc:spChg>
        <pc:spChg chg="del">
          <ac:chgData name="Matias Vázquez Piñón" userId="2f86a967-3c9c-4a39-b538-7e6c0574d83d" providerId="ADAL" clId="{214B05F5-CDC9-49A7-9890-C2F0602C8542}" dt="2022-08-23T18:15:18.999" v="5054" actId="478"/>
          <ac:spMkLst>
            <pc:docMk/>
            <pc:sldMk cId="3451113877" sldId="296"/>
            <ac:spMk id="13" creationId="{A058E5B6-3673-9FA4-24CE-46D23A704174}"/>
          </ac:spMkLst>
        </pc:spChg>
        <pc:spChg chg="del">
          <ac:chgData name="Matias Vázquez Piñón" userId="2f86a967-3c9c-4a39-b538-7e6c0574d83d" providerId="ADAL" clId="{214B05F5-CDC9-49A7-9890-C2F0602C8542}" dt="2022-08-23T17:44:15.215" v="4879" actId="478"/>
          <ac:spMkLst>
            <pc:docMk/>
            <pc:sldMk cId="3451113877" sldId="296"/>
            <ac:spMk id="34" creationId="{BAEC474E-ADBA-F582-3F66-9DEF53389C66}"/>
          </ac:spMkLst>
        </pc:spChg>
        <pc:spChg chg="add del mod">
          <ac:chgData name="Matias Vázquez Piñón" userId="2f86a967-3c9c-4a39-b538-7e6c0574d83d" providerId="ADAL" clId="{214B05F5-CDC9-49A7-9890-C2F0602C8542}" dt="2022-08-23T18:15:18.999" v="5054" actId="478"/>
          <ac:spMkLst>
            <pc:docMk/>
            <pc:sldMk cId="3451113877" sldId="296"/>
            <ac:spMk id="256" creationId="{F5A421DC-713F-0BDA-DC0A-36F8001A4405}"/>
          </ac:spMkLst>
        </pc:spChg>
        <pc:spChg chg="add del mod">
          <ac:chgData name="Matias Vázquez Piñón" userId="2f86a967-3c9c-4a39-b538-7e6c0574d83d" providerId="ADAL" clId="{214B05F5-CDC9-49A7-9890-C2F0602C8542}" dt="2022-08-23T18:15:18.999" v="5054" actId="478"/>
          <ac:spMkLst>
            <pc:docMk/>
            <pc:sldMk cId="3451113877" sldId="296"/>
            <ac:spMk id="258" creationId="{B098AD61-26D7-E112-DF3D-6FAFFE4AF303}"/>
          </ac:spMkLst>
        </pc:spChg>
        <pc:spChg chg="add del mod">
          <ac:chgData name="Matias Vázquez Piñón" userId="2f86a967-3c9c-4a39-b538-7e6c0574d83d" providerId="ADAL" clId="{214B05F5-CDC9-49A7-9890-C2F0602C8542}" dt="2022-08-23T18:11:33.908" v="5023" actId="478"/>
          <ac:spMkLst>
            <pc:docMk/>
            <pc:sldMk cId="3451113877" sldId="296"/>
            <ac:spMk id="265" creationId="{D478D068-7134-D704-8FE6-4ED22B4C2F81}"/>
          </ac:spMkLst>
        </pc:spChg>
        <pc:spChg chg="add del mod">
          <ac:chgData name="Matias Vázquez Piñón" userId="2f86a967-3c9c-4a39-b538-7e6c0574d83d" providerId="ADAL" clId="{214B05F5-CDC9-49A7-9890-C2F0602C8542}" dt="2022-08-23T18:15:18.999" v="5054" actId="478"/>
          <ac:spMkLst>
            <pc:docMk/>
            <pc:sldMk cId="3451113877" sldId="296"/>
            <ac:spMk id="266" creationId="{4ABA6259-835A-1000-4B83-5E8067EBA90D}"/>
          </ac:spMkLst>
        </pc:spChg>
        <pc:spChg chg="mod">
          <ac:chgData name="Matias Vázquez Piñón" userId="2f86a967-3c9c-4a39-b538-7e6c0574d83d" providerId="ADAL" clId="{214B05F5-CDC9-49A7-9890-C2F0602C8542}" dt="2022-08-23T18:15:19.145" v="5055"/>
          <ac:spMkLst>
            <pc:docMk/>
            <pc:sldMk cId="3451113877" sldId="296"/>
            <ac:spMk id="269" creationId="{F67EFD00-F9D4-F404-0E9A-ED2F43C53B5D}"/>
          </ac:spMkLst>
        </pc:spChg>
        <pc:spChg chg="mod">
          <ac:chgData name="Matias Vázquez Piñón" userId="2f86a967-3c9c-4a39-b538-7e6c0574d83d" providerId="ADAL" clId="{214B05F5-CDC9-49A7-9890-C2F0602C8542}" dt="2022-08-23T18:15:19.145" v="5055"/>
          <ac:spMkLst>
            <pc:docMk/>
            <pc:sldMk cId="3451113877" sldId="296"/>
            <ac:spMk id="270" creationId="{C0F2AE5C-47E0-F44D-6C86-3933BC880DA0}"/>
          </ac:spMkLst>
        </pc:spChg>
        <pc:spChg chg="mod">
          <ac:chgData name="Matias Vázquez Piñón" userId="2f86a967-3c9c-4a39-b538-7e6c0574d83d" providerId="ADAL" clId="{214B05F5-CDC9-49A7-9890-C2F0602C8542}" dt="2022-08-23T18:15:19.145" v="5055"/>
          <ac:spMkLst>
            <pc:docMk/>
            <pc:sldMk cId="3451113877" sldId="296"/>
            <ac:spMk id="273" creationId="{D1EE0C9C-840A-101A-8CDA-5FB9ECE02030}"/>
          </ac:spMkLst>
        </pc:spChg>
        <pc:spChg chg="mod">
          <ac:chgData name="Matias Vázquez Piñón" userId="2f86a967-3c9c-4a39-b538-7e6c0574d83d" providerId="ADAL" clId="{214B05F5-CDC9-49A7-9890-C2F0602C8542}" dt="2022-08-23T18:15:19.145" v="5055"/>
          <ac:spMkLst>
            <pc:docMk/>
            <pc:sldMk cId="3451113877" sldId="296"/>
            <ac:spMk id="274" creationId="{6789E954-AAF0-5A44-F8DA-071615DF80E7}"/>
          </ac:spMkLst>
        </pc:spChg>
        <pc:spChg chg="mod">
          <ac:chgData name="Matias Vázquez Piñón" userId="2f86a967-3c9c-4a39-b538-7e6c0574d83d" providerId="ADAL" clId="{214B05F5-CDC9-49A7-9890-C2F0602C8542}" dt="2022-08-23T18:15:19.145" v="5055"/>
          <ac:spMkLst>
            <pc:docMk/>
            <pc:sldMk cId="3451113877" sldId="296"/>
            <ac:spMk id="276" creationId="{A4B8C54A-2590-CCAE-9974-0B9AE0352396}"/>
          </ac:spMkLst>
        </pc:spChg>
        <pc:spChg chg="mod">
          <ac:chgData name="Matias Vázquez Piñón" userId="2f86a967-3c9c-4a39-b538-7e6c0574d83d" providerId="ADAL" clId="{214B05F5-CDC9-49A7-9890-C2F0602C8542}" dt="2022-08-23T18:15:19.145" v="5055"/>
          <ac:spMkLst>
            <pc:docMk/>
            <pc:sldMk cId="3451113877" sldId="296"/>
            <ac:spMk id="277" creationId="{8745BFDC-C192-1502-C780-20D4E0192468}"/>
          </ac:spMkLst>
        </pc:spChg>
        <pc:spChg chg="add del mod">
          <ac:chgData name="Matias Vázquez Piñón" userId="2f86a967-3c9c-4a39-b538-7e6c0574d83d" providerId="ADAL" clId="{214B05F5-CDC9-49A7-9890-C2F0602C8542}" dt="2022-08-23T18:17:37.175" v="5078"/>
          <ac:spMkLst>
            <pc:docMk/>
            <pc:sldMk cId="3451113877" sldId="296"/>
            <ac:spMk id="278" creationId="{474152D1-7554-0507-8053-D0EEA5DAB4BF}"/>
          </ac:spMkLst>
        </pc:spChg>
        <pc:grpChg chg="del">
          <ac:chgData name="Matias Vázquez Piñón" userId="2f86a967-3c9c-4a39-b538-7e6c0574d83d" providerId="ADAL" clId="{214B05F5-CDC9-49A7-9890-C2F0602C8542}" dt="2022-08-23T17:44:13.710" v="4878" actId="478"/>
          <ac:grpSpMkLst>
            <pc:docMk/>
            <pc:sldMk cId="3451113877" sldId="296"/>
            <ac:grpSpMk id="28" creationId="{861D5FB5-ABFB-6455-BE36-112EDF190FC5}"/>
          </ac:grpSpMkLst>
        </pc:grpChg>
        <pc:grpChg chg="del">
          <ac:chgData name="Matias Vázquez Piñón" userId="2f86a967-3c9c-4a39-b538-7e6c0574d83d" providerId="ADAL" clId="{214B05F5-CDC9-49A7-9890-C2F0602C8542}" dt="2022-08-23T17:44:11.737" v="4877" actId="478"/>
          <ac:grpSpMkLst>
            <pc:docMk/>
            <pc:sldMk cId="3451113877" sldId="296"/>
            <ac:grpSpMk id="31" creationId="{829E8DFF-03D3-8671-5F53-284A396258F3}"/>
          </ac:grpSpMkLst>
        </pc:grpChg>
        <pc:grpChg chg="add del mod">
          <ac:chgData name="Matias Vázquez Piñón" userId="2f86a967-3c9c-4a39-b538-7e6c0574d83d" providerId="ADAL" clId="{214B05F5-CDC9-49A7-9890-C2F0602C8542}" dt="2022-08-23T18:17:35.633" v="5076" actId="478"/>
          <ac:grpSpMkLst>
            <pc:docMk/>
            <pc:sldMk cId="3451113877" sldId="296"/>
            <ac:grpSpMk id="267" creationId="{DEF363BE-78CE-25B0-8EE0-6E1EF2E85555}"/>
          </ac:grpSpMkLst>
        </pc:grpChg>
        <pc:picChg chg="del">
          <ac:chgData name="Matias Vázquez Piñón" userId="2f86a967-3c9c-4a39-b538-7e6c0574d83d" providerId="ADAL" clId="{214B05F5-CDC9-49A7-9890-C2F0602C8542}" dt="2022-08-23T18:15:18.999" v="5054" actId="478"/>
          <ac:picMkLst>
            <pc:docMk/>
            <pc:sldMk cId="3451113877" sldId="296"/>
            <ac:picMk id="27" creationId="{DB966A21-301A-F029-868C-DD75802CFF4E}"/>
          </ac:picMkLst>
        </pc:picChg>
        <pc:picChg chg="mod">
          <ac:chgData name="Matias Vázquez Piñón" userId="2f86a967-3c9c-4a39-b538-7e6c0574d83d" providerId="ADAL" clId="{214B05F5-CDC9-49A7-9890-C2F0602C8542}" dt="2022-08-23T18:15:19.145" v="5055"/>
          <ac:picMkLst>
            <pc:docMk/>
            <pc:sldMk cId="3451113877" sldId="296"/>
            <ac:picMk id="268" creationId="{82F86D88-5EBD-11DD-AAA8-4C90BF41A6F8}"/>
          </ac:picMkLst>
        </pc:picChg>
        <pc:cxnChg chg="add del mod">
          <ac:chgData name="Matias Vázquez Piñón" userId="2f86a967-3c9c-4a39-b538-7e6c0574d83d" providerId="ADAL" clId="{214B05F5-CDC9-49A7-9890-C2F0602C8542}" dt="2022-08-23T18:15:18.999" v="5054" actId="478"/>
          <ac:cxnSpMkLst>
            <pc:docMk/>
            <pc:sldMk cId="3451113877" sldId="296"/>
            <ac:cxnSpMk id="9" creationId="{9C469FD2-E75D-8AB0-CB01-74BE091E76FA}"/>
          </ac:cxnSpMkLst>
        </pc:cxnChg>
        <pc:cxnChg chg="add del mod">
          <ac:chgData name="Matias Vázquez Piñón" userId="2f86a967-3c9c-4a39-b538-7e6c0574d83d" providerId="ADAL" clId="{214B05F5-CDC9-49A7-9890-C2F0602C8542}" dt="2022-08-23T18:15:18.999" v="5054" actId="478"/>
          <ac:cxnSpMkLst>
            <pc:docMk/>
            <pc:sldMk cId="3451113877" sldId="296"/>
            <ac:cxnSpMk id="11" creationId="{D28CC54C-8C64-BD2A-BC92-694E06D49488}"/>
          </ac:cxnSpMkLst>
        </pc:cxnChg>
        <pc:cxnChg chg="add del mod">
          <ac:chgData name="Matias Vázquez Piñón" userId="2f86a967-3c9c-4a39-b538-7e6c0574d83d" providerId="ADAL" clId="{214B05F5-CDC9-49A7-9890-C2F0602C8542}" dt="2022-08-23T18:15:18.999" v="5054" actId="478"/>
          <ac:cxnSpMkLst>
            <pc:docMk/>
            <pc:sldMk cId="3451113877" sldId="296"/>
            <ac:cxnSpMk id="260" creationId="{864D1AB9-7112-9D77-5D17-204BEDC34E79}"/>
          </ac:cxnSpMkLst>
        </pc:cxnChg>
        <pc:cxnChg chg="mod">
          <ac:chgData name="Matias Vázquez Piñón" userId="2f86a967-3c9c-4a39-b538-7e6c0574d83d" providerId="ADAL" clId="{214B05F5-CDC9-49A7-9890-C2F0602C8542}" dt="2022-08-23T18:15:19.145" v="5055"/>
          <ac:cxnSpMkLst>
            <pc:docMk/>
            <pc:sldMk cId="3451113877" sldId="296"/>
            <ac:cxnSpMk id="271" creationId="{C6738386-9ACB-DDA0-F442-F77D8ECA3F67}"/>
          </ac:cxnSpMkLst>
        </pc:cxnChg>
        <pc:cxnChg chg="mod">
          <ac:chgData name="Matias Vázquez Piñón" userId="2f86a967-3c9c-4a39-b538-7e6c0574d83d" providerId="ADAL" clId="{214B05F5-CDC9-49A7-9890-C2F0602C8542}" dt="2022-08-23T18:15:19.145" v="5055"/>
          <ac:cxnSpMkLst>
            <pc:docMk/>
            <pc:sldMk cId="3451113877" sldId="296"/>
            <ac:cxnSpMk id="272" creationId="{23D76C20-4CB5-583E-43C5-8D6ED0D812F0}"/>
          </ac:cxnSpMkLst>
        </pc:cxnChg>
        <pc:cxnChg chg="mod">
          <ac:chgData name="Matias Vázquez Piñón" userId="2f86a967-3c9c-4a39-b538-7e6c0574d83d" providerId="ADAL" clId="{214B05F5-CDC9-49A7-9890-C2F0602C8542}" dt="2022-08-23T18:15:19.145" v="5055"/>
          <ac:cxnSpMkLst>
            <pc:docMk/>
            <pc:sldMk cId="3451113877" sldId="296"/>
            <ac:cxnSpMk id="275" creationId="{48D46432-371C-0505-B3A5-49568970B4B1}"/>
          </ac:cxnSpMkLst>
        </pc:cxnChg>
      </pc:sldChg>
      <pc:sldChg chg="addSp delSp modSp mod">
        <pc:chgData name="Matias Vázquez Piñón" userId="2f86a967-3c9c-4a39-b538-7e6c0574d83d" providerId="ADAL" clId="{214B05F5-CDC9-49A7-9890-C2F0602C8542}" dt="2022-08-23T21:43:05.709" v="5394" actId="20577"/>
        <pc:sldMkLst>
          <pc:docMk/>
          <pc:sldMk cId="2684454245" sldId="297"/>
        </pc:sldMkLst>
        <pc:spChg chg="add mod">
          <ac:chgData name="Matias Vázquez Piñón" userId="2f86a967-3c9c-4a39-b538-7e6c0574d83d" providerId="ADAL" clId="{214B05F5-CDC9-49A7-9890-C2F0602C8542}" dt="2022-08-23T21:43:03.795" v="5392" actId="1076"/>
          <ac:spMkLst>
            <pc:docMk/>
            <pc:sldMk cId="2684454245" sldId="297"/>
            <ac:spMk id="3" creationId="{2500B4B2-BDA4-D7E1-F05E-1DBCEC4BB16F}"/>
          </ac:spMkLst>
        </pc:spChg>
        <pc:spChg chg="add mod">
          <ac:chgData name="Matias Vázquez Piñón" userId="2f86a967-3c9c-4a39-b538-7e6c0574d83d" providerId="ADAL" clId="{214B05F5-CDC9-49A7-9890-C2F0602C8542}" dt="2022-08-23T21:43:03.795" v="5392" actId="1076"/>
          <ac:spMkLst>
            <pc:docMk/>
            <pc:sldMk cId="2684454245" sldId="297"/>
            <ac:spMk id="4" creationId="{F53301B8-382F-8A26-847D-9C39BED42E2E}"/>
          </ac:spMkLst>
        </pc:spChg>
        <pc:spChg chg="mod">
          <ac:chgData name="Matias Vázquez Piñón" userId="2f86a967-3c9c-4a39-b538-7e6c0574d83d" providerId="ADAL" clId="{214B05F5-CDC9-49A7-9890-C2F0602C8542}" dt="2022-08-23T18:29:40.741" v="5325" actId="20577"/>
          <ac:spMkLst>
            <pc:docMk/>
            <pc:sldMk cId="2684454245" sldId="297"/>
            <ac:spMk id="7" creationId="{22E25C78-7D4D-A985-DD37-65537444D6F1}"/>
          </ac:spMkLst>
        </pc:spChg>
        <pc:spChg chg="add del mod">
          <ac:chgData name="Matias Vázquez Piñón" userId="2f86a967-3c9c-4a39-b538-7e6c0574d83d" providerId="ADAL" clId="{214B05F5-CDC9-49A7-9890-C2F0602C8542}" dt="2022-08-23T18:30:15.534" v="5332" actId="478"/>
          <ac:spMkLst>
            <pc:docMk/>
            <pc:sldMk cId="2684454245" sldId="297"/>
            <ac:spMk id="10" creationId="{89D7D58B-FCF4-7BAE-2E29-7E1721E2913F}"/>
          </ac:spMkLst>
        </pc:spChg>
        <pc:spChg chg="add mod">
          <ac:chgData name="Matias Vázquez Piñón" userId="2f86a967-3c9c-4a39-b538-7e6c0574d83d" providerId="ADAL" clId="{214B05F5-CDC9-49A7-9890-C2F0602C8542}" dt="2022-08-23T21:43:03.795" v="5392" actId="1076"/>
          <ac:spMkLst>
            <pc:docMk/>
            <pc:sldMk cId="2684454245" sldId="297"/>
            <ac:spMk id="11" creationId="{64A8E6DF-18F1-8E19-9630-75469594CB2C}"/>
          </ac:spMkLst>
        </pc:spChg>
        <pc:spChg chg="add del mod">
          <ac:chgData name="Matias Vázquez Piñón" userId="2f86a967-3c9c-4a39-b538-7e6c0574d83d" providerId="ADAL" clId="{214B05F5-CDC9-49A7-9890-C2F0602C8542}" dt="2022-08-23T18:30:18.516" v="5333" actId="478"/>
          <ac:spMkLst>
            <pc:docMk/>
            <pc:sldMk cId="2684454245" sldId="297"/>
            <ac:spMk id="13" creationId="{015BDF33-9530-8261-9B89-C71527DEED24}"/>
          </ac:spMkLst>
        </pc:spChg>
        <pc:spChg chg="add mod">
          <ac:chgData name="Matias Vázquez Piñón" userId="2f86a967-3c9c-4a39-b538-7e6c0574d83d" providerId="ADAL" clId="{214B05F5-CDC9-49A7-9890-C2F0602C8542}" dt="2022-08-23T21:43:03.795" v="5392" actId="1076"/>
          <ac:spMkLst>
            <pc:docMk/>
            <pc:sldMk cId="2684454245" sldId="297"/>
            <ac:spMk id="14" creationId="{1AE769BF-4751-1E41-B15E-38F448EC4DE2}"/>
          </ac:spMkLst>
        </pc:spChg>
        <pc:spChg chg="add del">
          <ac:chgData name="Matias Vázquez Piñón" userId="2f86a967-3c9c-4a39-b538-7e6c0574d83d" providerId="ADAL" clId="{214B05F5-CDC9-49A7-9890-C2F0602C8542}" dt="2022-08-23T18:14:02.186" v="5043" actId="11529"/>
          <ac:spMkLst>
            <pc:docMk/>
            <pc:sldMk cId="2684454245" sldId="297"/>
            <ac:spMk id="17" creationId="{27715A2F-A62B-9879-2172-3A1A0F78B7F8}"/>
          </ac:spMkLst>
        </pc:spChg>
        <pc:spChg chg="add del">
          <ac:chgData name="Matias Vázquez Piñón" userId="2f86a967-3c9c-4a39-b538-7e6c0574d83d" providerId="ADAL" clId="{214B05F5-CDC9-49A7-9890-C2F0602C8542}" dt="2022-08-23T18:14:11.868" v="5045" actId="478"/>
          <ac:spMkLst>
            <pc:docMk/>
            <pc:sldMk cId="2684454245" sldId="297"/>
            <ac:spMk id="18" creationId="{D9217D85-E5B3-F0DE-C6FF-71CFCD7FB80A}"/>
          </ac:spMkLst>
        </pc:spChg>
        <pc:spChg chg="add del">
          <ac:chgData name="Matias Vázquez Piñón" userId="2f86a967-3c9c-4a39-b538-7e6c0574d83d" providerId="ADAL" clId="{214B05F5-CDC9-49A7-9890-C2F0602C8542}" dt="2022-08-23T18:14:28.125" v="5047" actId="478"/>
          <ac:spMkLst>
            <pc:docMk/>
            <pc:sldMk cId="2684454245" sldId="297"/>
            <ac:spMk id="19" creationId="{7D837915-B253-B85C-1DD1-E86D91ECF8DA}"/>
          </ac:spMkLst>
        </pc:spChg>
        <pc:spChg chg="add del mod">
          <ac:chgData name="Matias Vázquez Piñón" userId="2f86a967-3c9c-4a39-b538-7e6c0574d83d" providerId="ADAL" clId="{214B05F5-CDC9-49A7-9890-C2F0602C8542}" dt="2022-08-23T18:14:47.586" v="5051" actId="478"/>
          <ac:spMkLst>
            <pc:docMk/>
            <pc:sldMk cId="2684454245" sldId="297"/>
            <ac:spMk id="20" creationId="{63FFDB03-17ED-AEA3-48C7-B838526FC56B}"/>
          </ac:spMkLst>
        </pc:spChg>
        <pc:spChg chg="add mod">
          <ac:chgData name="Matias Vázquez Piñón" userId="2f86a967-3c9c-4a39-b538-7e6c0574d83d" providerId="ADAL" clId="{214B05F5-CDC9-49A7-9890-C2F0602C8542}" dt="2022-08-23T21:43:05.709" v="5394" actId="20577"/>
          <ac:spMkLst>
            <pc:docMk/>
            <pc:sldMk cId="2684454245" sldId="297"/>
            <ac:spMk id="22" creationId="{D10EC544-9519-9436-2BAF-A0F61620C56E}"/>
          </ac:spMkLst>
        </pc:spChg>
        <pc:spChg chg="add mod">
          <ac:chgData name="Matias Vázquez Piñón" userId="2f86a967-3c9c-4a39-b538-7e6c0574d83d" providerId="ADAL" clId="{214B05F5-CDC9-49A7-9890-C2F0602C8542}" dt="2022-08-23T21:43:00.848" v="5390" actId="20577"/>
          <ac:spMkLst>
            <pc:docMk/>
            <pc:sldMk cId="2684454245" sldId="297"/>
            <ac:spMk id="23" creationId="{6E948C44-70E7-556C-E36B-92FCE691AD8D}"/>
          </ac:spMkLst>
        </pc:spChg>
        <pc:spChg chg="add del mod">
          <ac:chgData name="Matias Vázquez Piñón" userId="2f86a967-3c9c-4a39-b538-7e6c0574d83d" providerId="ADAL" clId="{214B05F5-CDC9-49A7-9890-C2F0602C8542}" dt="2022-08-23T18:19:33.629" v="5107" actId="478"/>
          <ac:spMkLst>
            <pc:docMk/>
            <pc:sldMk cId="2684454245" sldId="297"/>
            <ac:spMk id="25" creationId="{F5713E44-47AF-2B1E-58ED-0BBEB76478F2}"/>
          </ac:spMkLst>
        </pc:spChg>
        <pc:spChg chg="del">
          <ac:chgData name="Matias Vázquez Piñón" userId="2f86a967-3c9c-4a39-b538-7e6c0574d83d" providerId="ADAL" clId="{214B05F5-CDC9-49A7-9890-C2F0602C8542}" dt="2022-08-23T18:12:55.534" v="5033" actId="478"/>
          <ac:spMkLst>
            <pc:docMk/>
            <pc:sldMk cId="2684454245" sldId="297"/>
            <ac:spMk id="34" creationId="{BAEC474E-ADBA-F582-3F66-9DEF53389C66}"/>
          </ac:spMkLst>
        </pc:spChg>
        <pc:spChg chg="add mod">
          <ac:chgData name="Matias Vázquez Piñón" userId="2f86a967-3c9c-4a39-b538-7e6c0574d83d" providerId="ADAL" clId="{214B05F5-CDC9-49A7-9890-C2F0602C8542}" dt="2022-08-23T18:31:05.287" v="5353" actId="20577"/>
          <ac:spMkLst>
            <pc:docMk/>
            <pc:sldMk cId="2684454245" sldId="297"/>
            <ac:spMk id="35" creationId="{E5019D5C-3C44-8009-4349-D51001EC2126}"/>
          </ac:spMkLst>
        </pc:spChg>
        <pc:spChg chg="add mod">
          <ac:chgData name="Matias Vázquez Piñón" userId="2f86a967-3c9c-4a39-b538-7e6c0574d83d" providerId="ADAL" clId="{214B05F5-CDC9-49A7-9890-C2F0602C8542}" dt="2022-08-23T18:30:33.701" v="5339" actId="20577"/>
          <ac:spMkLst>
            <pc:docMk/>
            <pc:sldMk cId="2684454245" sldId="297"/>
            <ac:spMk id="38" creationId="{FF7A508D-4D2B-9251-DB3D-FAE563D6F6E2}"/>
          </ac:spMkLst>
        </pc:spChg>
        <pc:spChg chg="add mod">
          <ac:chgData name="Matias Vázquez Piñón" userId="2f86a967-3c9c-4a39-b538-7e6c0574d83d" providerId="ADAL" clId="{214B05F5-CDC9-49A7-9890-C2F0602C8542}" dt="2022-08-23T18:30:45.490" v="5342" actId="17032"/>
          <ac:spMkLst>
            <pc:docMk/>
            <pc:sldMk cId="2684454245" sldId="297"/>
            <ac:spMk id="39" creationId="{71A8D035-9496-9AE9-C59A-CB80CB9E3183}"/>
          </ac:spMkLst>
        </pc:spChg>
        <pc:grpChg chg="add mod">
          <ac:chgData name="Matias Vázquez Piñón" userId="2f86a967-3c9c-4a39-b538-7e6c0574d83d" providerId="ADAL" clId="{214B05F5-CDC9-49A7-9890-C2F0602C8542}" dt="2022-08-23T21:43:03.795" v="5392" actId="1076"/>
          <ac:grpSpMkLst>
            <pc:docMk/>
            <pc:sldMk cId="2684454245" sldId="297"/>
            <ac:grpSpMk id="21" creationId="{A4A5290F-D7A8-AD61-5535-7F1A93D98593}"/>
          </ac:grpSpMkLst>
        </pc:grpChg>
        <pc:grpChg chg="del">
          <ac:chgData name="Matias Vázquez Piñón" userId="2f86a967-3c9c-4a39-b538-7e6c0574d83d" providerId="ADAL" clId="{214B05F5-CDC9-49A7-9890-C2F0602C8542}" dt="2022-08-23T18:12:55.534" v="5033" actId="478"/>
          <ac:grpSpMkLst>
            <pc:docMk/>
            <pc:sldMk cId="2684454245" sldId="297"/>
            <ac:grpSpMk id="28" creationId="{861D5FB5-ABFB-6455-BE36-112EDF190FC5}"/>
          </ac:grpSpMkLst>
        </pc:grpChg>
        <pc:grpChg chg="del">
          <ac:chgData name="Matias Vázquez Piñón" userId="2f86a967-3c9c-4a39-b538-7e6c0574d83d" providerId="ADAL" clId="{214B05F5-CDC9-49A7-9890-C2F0602C8542}" dt="2022-08-23T18:12:55.534" v="5033" actId="478"/>
          <ac:grpSpMkLst>
            <pc:docMk/>
            <pc:sldMk cId="2684454245" sldId="297"/>
            <ac:grpSpMk id="31" creationId="{829E8DFF-03D3-8671-5F53-284A396258F3}"/>
          </ac:grpSpMkLst>
        </pc:grpChg>
        <pc:picChg chg="add mod">
          <ac:chgData name="Matias Vázquez Piñón" userId="2f86a967-3c9c-4a39-b538-7e6c0574d83d" providerId="ADAL" clId="{214B05F5-CDC9-49A7-9890-C2F0602C8542}" dt="2022-08-23T21:43:03.795" v="5392" actId="1076"/>
          <ac:picMkLst>
            <pc:docMk/>
            <pc:sldMk cId="2684454245" sldId="297"/>
            <ac:picMk id="2" creationId="{C40AC002-E894-5BC0-D0D9-B125DBC3CAE5}"/>
          </ac:picMkLst>
        </pc:picChg>
        <pc:picChg chg="del">
          <ac:chgData name="Matias Vázquez Piñón" userId="2f86a967-3c9c-4a39-b538-7e6c0574d83d" providerId="ADAL" clId="{214B05F5-CDC9-49A7-9890-C2F0602C8542}" dt="2022-08-23T18:12:55.534" v="5033" actId="478"/>
          <ac:picMkLst>
            <pc:docMk/>
            <pc:sldMk cId="2684454245" sldId="297"/>
            <ac:picMk id="27" creationId="{DB966A21-301A-F029-868C-DD75802CFF4E}"/>
          </ac:picMkLst>
        </pc:picChg>
        <pc:picChg chg="add del mod">
          <ac:chgData name="Matias Vázquez Piñón" userId="2f86a967-3c9c-4a39-b538-7e6c0574d83d" providerId="ADAL" clId="{214B05F5-CDC9-49A7-9890-C2F0602C8542}" dt="2022-08-23T18:27:00.248" v="5269" actId="478"/>
          <ac:picMkLst>
            <pc:docMk/>
            <pc:sldMk cId="2684454245" sldId="297"/>
            <ac:picMk id="37" creationId="{7E79B9E6-B2B5-7C0B-502A-6BB1CE357384}"/>
          </ac:picMkLst>
        </pc:picChg>
        <pc:cxnChg chg="add mod">
          <ac:chgData name="Matias Vázquez Piñón" userId="2f86a967-3c9c-4a39-b538-7e6c0574d83d" providerId="ADAL" clId="{214B05F5-CDC9-49A7-9890-C2F0602C8542}" dt="2022-08-23T21:43:03.795" v="5392" actId="1076"/>
          <ac:cxnSpMkLst>
            <pc:docMk/>
            <pc:sldMk cId="2684454245" sldId="297"/>
            <ac:cxnSpMk id="8" creationId="{75B7AD42-3B7A-319C-B340-0A8DDEFC0AE4}"/>
          </ac:cxnSpMkLst>
        </pc:cxnChg>
        <pc:cxnChg chg="add mod">
          <ac:chgData name="Matias Vázquez Piñón" userId="2f86a967-3c9c-4a39-b538-7e6c0574d83d" providerId="ADAL" clId="{214B05F5-CDC9-49A7-9890-C2F0602C8542}" dt="2022-08-23T21:43:03.795" v="5392" actId="1076"/>
          <ac:cxnSpMkLst>
            <pc:docMk/>
            <pc:sldMk cId="2684454245" sldId="297"/>
            <ac:cxnSpMk id="9" creationId="{9E8424AD-A982-B624-49BF-B2590EDD6D9D}"/>
          </ac:cxnSpMkLst>
        </pc:cxnChg>
        <pc:cxnChg chg="add mod">
          <ac:chgData name="Matias Vázquez Piñón" userId="2f86a967-3c9c-4a39-b538-7e6c0574d83d" providerId="ADAL" clId="{214B05F5-CDC9-49A7-9890-C2F0602C8542}" dt="2022-08-23T21:43:03.795" v="5392" actId="1076"/>
          <ac:cxnSpMkLst>
            <pc:docMk/>
            <pc:sldMk cId="2684454245" sldId="297"/>
            <ac:cxnSpMk id="12" creationId="{15DA2A62-1A60-A4F0-1273-C53C1E603DDB}"/>
          </ac:cxnSpMkLst>
        </pc:cxnChg>
      </pc:sldChg>
      <pc:sldChg chg="addSp delSp modSp mod">
        <pc:chgData name="Matias Vázquez Piñón" userId="2f86a967-3c9c-4a39-b538-7e6c0574d83d" providerId="ADAL" clId="{214B05F5-CDC9-49A7-9890-C2F0602C8542}" dt="2022-08-23T18:34:16.547" v="5376" actId="207"/>
        <pc:sldMkLst>
          <pc:docMk/>
          <pc:sldMk cId="1509932029" sldId="298"/>
        </pc:sldMkLst>
        <pc:spChg chg="mod">
          <ac:chgData name="Matias Vázquez Piñón" userId="2f86a967-3c9c-4a39-b538-7e6c0574d83d" providerId="ADAL" clId="{214B05F5-CDC9-49A7-9890-C2F0602C8542}" dt="2022-08-23T18:34:16.547" v="5376" actId="207"/>
          <ac:spMkLst>
            <pc:docMk/>
            <pc:sldMk cId="1509932029" sldId="298"/>
            <ac:spMk id="4" creationId="{5E976D3D-84C2-A052-441A-7AA8EEA16F93}"/>
          </ac:spMkLst>
        </pc:spChg>
        <pc:spChg chg="add del mod">
          <ac:chgData name="Matias Vázquez Piñón" userId="2f86a967-3c9c-4a39-b538-7e6c0574d83d" providerId="ADAL" clId="{214B05F5-CDC9-49A7-9890-C2F0602C8542}" dt="2022-08-23T18:32:55.715" v="5357" actId="767"/>
          <ac:spMkLst>
            <pc:docMk/>
            <pc:sldMk cId="1509932029" sldId="298"/>
            <ac:spMk id="5" creationId="{068C3C13-E98E-EF38-C728-69FE10CDEBD1}"/>
          </ac:spMkLst>
        </pc:spChg>
      </pc:sldChg>
      <pc:sldChg chg="modSp mod">
        <pc:chgData name="Matias Vázquez Piñón" userId="2f86a967-3c9c-4a39-b538-7e6c0574d83d" providerId="ADAL" clId="{214B05F5-CDC9-49A7-9890-C2F0602C8542}" dt="2022-08-23T18:36:08.874" v="5388" actId="12269"/>
        <pc:sldMkLst>
          <pc:docMk/>
          <pc:sldMk cId="2756905196" sldId="299"/>
        </pc:sldMkLst>
        <pc:graphicFrameChg chg="mod">
          <ac:chgData name="Matias Vázquez Piñón" userId="2f86a967-3c9c-4a39-b538-7e6c0574d83d" providerId="ADAL" clId="{214B05F5-CDC9-49A7-9890-C2F0602C8542}" dt="2022-08-23T18:36:08.874" v="5388" actId="12269"/>
          <ac:graphicFrameMkLst>
            <pc:docMk/>
            <pc:sldMk cId="2756905196" sldId="299"/>
            <ac:graphicFrameMk id="11" creationId="{8FEFF800-6F9A-0555-AA31-B91718800635}"/>
          </ac:graphicFrameMkLst>
        </pc:graphicFrameChg>
        <pc:graphicFrameChg chg="mod">
          <ac:chgData name="Matias Vázquez Piñón" userId="2f86a967-3c9c-4a39-b538-7e6c0574d83d" providerId="ADAL" clId="{214B05F5-CDC9-49A7-9890-C2F0602C8542}" dt="2022-08-23T18:34:51.275" v="5386" actId="1036"/>
          <ac:graphicFrameMkLst>
            <pc:docMk/>
            <pc:sldMk cId="2756905196" sldId="299"/>
            <ac:graphicFrameMk id="12" creationId="{096B2C6C-19A7-A943-7B5B-57C0D7C288BE}"/>
          </ac:graphicFrameMkLst>
        </pc:graphicFrameChg>
      </pc:sldChg>
    </pc:docChg>
  </pc:docChgLst>
  <pc:docChgLst>
    <pc:chgData name="Matias Vázquez Piñón" userId="2f86a967-3c9c-4a39-b538-7e6c0574d83d" providerId="ADAL" clId="{B66F9EAA-205E-4280-88AD-8E45210EEBDB}"/>
    <pc:docChg chg="undo custSel addSld delSld modSld sldOrd">
      <pc:chgData name="Matias Vázquez Piñón" userId="2f86a967-3c9c-4a39-b538-7e6c0574d83d" providerId="ADAL" clId="{B66F9EAA-205E-4280-88AD-8E45210EEBDB}" dt="2022-08-27T16:16:43.772" v="3984" actId="20577"/>
      <pc:docMkLst>
        <pc:docMk/>
      </pc:docMkLst>
      <pc:sldChg chg="addSp delSp modSp del mod delAnim modAnim">
        <pc:chgData name="Matias Vázquez Piñón" userId="2f86a967-3c9c-4a39-b538-7e6c0574d83d" providerId="ADAL" clId="{B66F9EAA-205E-4280-88AD-8E45210EEBDB}" dt="2022-08-27T13:28:49.427" v="560" actId="47"/>
        <pc:sldMkLst>
          <pc:docMk/>
          <pc:sldMk cId="1796381250" sldId="257"/>
        </pc:sldMkLst>
        <pc:spChg chg="mod">
          <ac:chgData name="Matias Vázquez Piñón" userId="2f86a967-3c9c-4a39-b538-7e6c0574d83d" providerId="ADAL" clId="{B66F9EAA-205E-4280-88AD-8E45210EEBDB}" dt="2022-08-27T13:26:49.866" v="558" actId="1076"/>
          <ac:spMkLst>
            <pc:docMk/>
            <pc:sldMk cId="1796381250" sldId="257"/>
            <ac:spMk id="3" creationId="{9ABD2501-5E2C-84F8-5978-93D1F7F43359}"/>
          </ac:spMkLst>
        </pc:spChg>
        <pc:spChg chg="add del mod">
          <ac:chgData name="Matias Vázquez Piñón" userId="2f86a967-3c9c-4a39-b538-7e6c0574d83d" providerId="ADAL" clId="{B66F9EAA-205E-4280-88AD-8E45210EEBDB}" dt="2022-08-27T13:25:13.680" v="545" actId="931"/>
          <ac:spMkLst>
            <pc:docMk/>
            <pc:sldMk cId="1796381250" sldId="257"/>
            <ac:spMk id="5" creationId="{9D4A85CE-5B34-29CC-8C15-7A95D9E55B3A}"/>
          </ac:spMkLst>
        </pc:spChg>
        <pc:spChg chg="del">
          <ac:chgData name="Matias Vázquez Piñón" userId="2f86a967-3c9c-4a39-b538-7e6c0574d83d" providerId="ADAL" clId="{B66F9EAA-205E-4280-88AD-8E45210EEBDB}" dt="2022-08-25T21:10:49.660" v="27" actId="478"/>
          <ac:spMkLst>
            <pc:docMk/>
            <pc:sldMk cId="1796381250" sldId="257"/>
            <ac:spMk id="7" creationId="{4B35C13A-B74F-208C-1037-FAEFA9222DBD}"/>
          </ac:spMkLst>
        </pc:spChg>
        <pc:spChg chg="add mod">
          <ac:chgData name="Matias Vázquez Piñón" userId="2f86a967-3c9c-4a39-b538-7e6c0574d83d" providerId="ADAL" clId="{B66F9EAA-205E-4280-88AD-8E45210EEBDB}" dt="2022-08-27T13:26:30.918" v="557" actId="478"/>
          <ac:spMkLst>
            <pc:docMk/>
            <pc:sldMk cId="1796381250" sldId="257"/>
            <ac:spMk id="12" creationId="{9DE5E27E-E0D0-11E6-298D-884518F71F45}"/>
          </ac:spMkLst>
        </pc:spChg>
        <pc:picChg chg="add del mod">
          <ac:chgData name="Matias Vázquez Piñón" userId="2f86a967-3c9c-4a39-b538-7e6c0574d83d" providerId="ADAL" clId="{B66F9EAA-205E-4280-88AD-8E45210EEBDB}" dt="2022-08-27T13:25:16.989" v="547" actId="478"/>
          <ac:picMkLst>
            <pc:docMk/>
            <pc:sldMk cId="1796381250" sldId="257"/>
            <ac:picMk id="7" creationId="{9B992A5F-2B3A-BC0D-7793-D60EFC774822}"/>
          </ac:picMkLst>
        </pc:picChg>
        <pc:picChg chg="add del mod">
          <ac:chgData name="Matias Vázquez Piñón" userId="2f86a967-3c9c-4a39-b538-7e6c0574d83d" providerId="ADAL" clId="{B66F9EAA-205E-4280-88AD-8E45210EEBDB}" dt="2022-08-27T13:25:16.025" v="546" actId="478"/>
          <ac:picMkLst>
            <pc:docMk/>
            <pc:sldMk cId="1796381250" sldId="257"/>
            <ac:picMk id="9" creationId="{B400B33E-A449-55A9-6A9B-BD0940FD91AD}"/>
          </ac:picMkLst>
        </pc:picChg>
        <pc:picChg chg="add del mod">
          <ac:chgData name="Matias Vázquez Piñón" userId="2f86a967-3c9c-4a39-b538-7e6c0574d83d" providerId="ADAL" clId="{B66F9EAA-205E-4280-88AD-8E45210EEBDB}" dt="2022-08-27T13:26:30.918" v="557" actId="478"/>
          <ac:picMkLst>
            <pc:docMk/>
            <pc:sldMk cId="1796381250" sldId="257"/>
            <ac:picMk id="11" creationId="{0CACC337-112D-64C2-E255-576E0DE0FF76}"/>
          </ac:picMkLst>
        </pc:picChg>
      </pc:sldChg>
      <pc:sldChg chg="modSp mod">
        <pc:chgData name="Matias Vázquez Piñón" userId="2f86a967-3c9c-4a39-b538-7e6c0574d83d" providerId="ADAL" clId="{B66F9EAA-205E-4280-88AD-8E45210EEBDB}" dt="2022-08-25T21:10:10.521" v="23" actId="6549"/>
        <pc:sldMkLst>
          <pc:docMk/>
          <pc:sldMk cId="2320714135" sldId="260"/>
        </pc:sldMkLst>
        <pc:spChg chg="mod">
          <ac:chgData name="Matias Vázquez Piñón" userId="2f86a967-3c9c-4a39-b538-7e6c0574d83d" providerId="ADAL" clId="{B66F9EAA-205E-4280-88AD-8E45210EEBDB}" dt="2022-08-25T21:10:10.521" v="23" actId="6549"/>
          <ac:spMkLst>
            <pc:docMk/>
            <pc:sldMk cId="2320714135" sldId="260"/>
            <ac:spMk id="4" creationId="{674358EA-4D5B-461F-997D-DE6729900DE7}"/>
          </ac:spMkLst>
        </pc:spChg>
      </pc:sldChg>
      <pc:sldChg chg="del">
        <pc:chgData name="Matias Vázquez Piñón" userId="2f86a967-3c9c-4a39-b538-7e6c0574d83d" providerId="ADAL" clId="{B66F9EAA-205E-4280-88AD-8E45210EEBDB}" dt="2022-08-25T21:11:12.572" v="44" actId="47"/>
        <pc:sldMkLst>
          <pc:docMk/>
          <pc:sldMk cId="622507875" sldId="263"/>
        </pc:sldMkLst>
      </pc:sldChg>
      <pc:sldChg chg="del">
        <pc:chgData name="Matias Vázquez Piñón" userId="2f86a967-3c9c-4a39-b538-7e6c0574d83d" providerId="ADAL" clId="{B66F9EAA-205E-4280-88AD-8E45210EEBDB}" dt="2022-08-25T21:11:12.572" v="44" actId="47"/>
        <pc:sldMkLst>
          <pc:docMk/>
          <pc:sldMk cId="1944785628" sldId="266"/>
        </pc:sldMkLst>
      </pc:sldChg>
      <pc:sldChg chg="del">
        <pc:chgData name="Matias Vázquez Piñón" userId="2f86a967-3c9c-4a39-b538-7e6c0574d83d" providerId="ADAL" clId="{B66F9EAA-205E-4280-88AD-8E45210EEBDB}" dt="2022-08-25T21:11:12.572" v="44" actId="47"/>
        <pc:sldMkLst>
          <pc:docMk/>
          <pc:sldMk cId="3675564955" sldId="267"/>
        </pc:sldMkLst>
      </pc:sldChg>
      <pc:sldChg chg="modSp mod">
        <pc:chgData name="Matias Vázquez Piñón" userId="2f86a967-3c9c-4a39-b538-7e6c0574d83d" providerId="ADAL" clId="{B66F9EAA-205E-4280-88AD-8E45210EEBDB}" dt="2022-08-25T21:11:03.947" v="43" actId="20577"/>
        <pc:sldMkLst>
          <pc:docMk/>
          <pc:sldMk cId="2429412400" sldId="276"/>
        </pc:sldMkLst>
        <pc:spChg chg="mod">
          <ac:chgData name="Matias Vázquez Piñón" userId="2f86a967-3c9c-4a39-b538-7e6c0574d83d" providerId="ADAL" clId="{B66F9EAA-205E-4280-88AD-8E45210EEBDB}" dt="2022-08-25T21:11:03.947" v="43" actId="20577"/>
          <ac:spMkLst>
            <pc:docMk/>
            <pc:sldMk cId="2429412400" sldId="276"/>
            <ac:spMk id="2" creationId="{5FB5D724-7A69-F201-D7A3-2751D2E6CEC0}"/>
          </ac:spMkLst>
        </pc:spChg>
      </pc:sldChg>
      <pc:sldChg chg="del">
        <pc:chgData name="Matias Vázquez Piñón" userId="2f86a967-3c9c-4a39-b538-7e6c0574d83d" providerId="ADAL" clId="{B66F9EAA-205E-4280-88AD-8E45210EEBDB}" dt="2022-08-25T21:11:12.572" v="44" actId="47"/>
        <pc:sldMkLst>
          <pc:docMk/>
          <pc:sldMk cId="3779636042" sldId="277"/>
        </pc:sldMkLst>
      </pc:sldChg>
      <pc:sldChg chg="modSp add mod chgLayout">
        <pc:chgData name="Matias Vázquez Piñón" userId="2f86a967-3c9c-4a39-b538-7e6c0574d83d" providerId="ADAL" clId="{B66F9EAA-205E-4280-88AD-8E45210EEBDB}" dt="2022-08-27T15:05:15.560" v="1602" actId="700"/>
        <pc:sldMkLst>
          <pc:docMk/>
          <pc:sldMk cId="3991215200" sldId="277"/>
        </pc:sldMkLst>
        <pc:spChg chg="mod ord">
          <ac:chgData name="Matias Vázquez Piñón" userId="2f86a967-3c9c-4a39-b538-7e6c0574d83d" providerId="ADAL" clId="{B66F9EAA-205E-4280-88AD-8E45210EEBDB}" dt="2022-08-27T15:05:15.560" v="1602" actId="700"/>
          <ac:spMkLst>
            <pc:docMk/>
            <pc:sldMk cId="3991215200" sldId="277"/>
            <ac:spMk id="2" creationId="{5FB5D724-7A69-F201-D7A3-2751D2E6CEC0}"/>
          </ac:spMkLst>
        </pc:spChg>
        <pc:spChg chg="mod ord">
          <ac:chgData name="Matias Vázquez Piñón" userId="2f86a967-3c9c-4a39-b538-7e6c0574d83d" providerId="ADAL" clId="{B66F9EAA-205E-4280-88AD-8E45210EEBDB}" dt="2022-08-27T15:05:15.560" v="1602" actId="700"/>
          <ac:spMkLst>
            <pc:docMk/>
            <pc:sldMk cId="3991215200" sldId="277"/>
            <ac:spMk id="3" creationId="{842DB822-089B-CD2E-DD66-1D551B373CE8}"/>
          </ac:spMkLst>
        </pc:spChg>
        <pc:spChg chg="mod ord">
          <ac:chgData name="Matias Vázquez Piñón" userId="2f86a967-3c9c-4a39-b538-7e6c0574d83d" providerId="ADAL" clId="{B66F9EAA-205E-4280-88AD-8E45210EEBDB}" dt="2022-08-27T15:05:15.560" v="1602" actId="700"/>
          <ac:spMkLst>
            <pc:docMk/>
            <pc:sldMk cId="3991215200" sldId="277"/>
            <ac:spMk id="4" creationId="{017D03C7-F44A-0486-F42D-CA1C5D425594}"/>
          </ac:spMkLst>
        </pc:spChg>
      </pc:sldChg>
      <pc:sldChg chg="modSp add mod ord">
        <pc:chgData name="Matias Vázquez Piñón" userId="2f86a967-3c9c-4a39-b538-7e6c0574d83d" providerId="ADAL" clId="{B66F9EAA-205E-4280-88AD-8E45210EEBDB}" dt="2022-08-25T21:11:40.694" v="119" actId="20577"/>
        <pc:sldMkLst>
          <pc:docMk/>
          <pc:sldMk cId="486340614" sldId="278"/>
        </pc:sldMkLst>
        <pc:spChg chg="mod">
          <ac:chgData name="Matias Vázquez Piñón" userId="2f86a967-3c9c-4a39-b538-7e6c0574d83d" providerId="ADAL" clId="{B66F9EAA-205E-4280-88AD-8E45210EEBDB}" dt="2022-08-25T21:11:40.694" v="119" actId="20577"/>
          <ac:spMkLst>
            <pc:docMk/>
            <pc:sldMk cId="486340614" sldId="278"/>
            <ac:spMk id="2" creationId="{5FB5D724-7A69-F201-D7A3-2751D2E6CEC0}"/>
          </ac:spMkLst>
        </pc:spChg>
      </pc:sldChg>
      <pc:sldChg chg="del">
        <pc:chgData name="Matias Vázquez Piñón" userId="2f86a967-3c9c-4a39-b538-7e6c0574d83d" providerId="ADAL" clId="{B66F9EAA-205E-4280-88AD-8E45210EEBDB}" dt="2022-08-25T21:11:12.572" v="44" actId="47"/>
        <pc:sldMkLst>
          <pc:docMk/>
          <pc:sldMk cId="3286921969" sldId="278"/>
        </pc:sldMkLst>
      </pc:sldChg>
      <pc:sldChg chg="addSp delSp modSp new mod modClrScheme chgLayout">
        <pc:chgData name="Matias Vázquez Piñón" userId="2f86a967-3c9c-4a39-b538-7e6c0574d83d" providerId="ADAL" clId="{B66F9EAA-205E-4280-88AD-8E45210EEBDB}" dt="2022-08-27T16:16:43.772" v="3984" actId="20577"/>
        <pc:sldMkLst>
          <pc:docMk/>
          <pc:sldMk cId="2070219909" sldId="279"/>
        </pc:sldMkLst>
        <pc:spChg chg="mod ord">
          <ac:chgData name="Matias Vázquez Piñón" userId="2f86a967-3c9c-4a39-b538-7e6c0574d83d" providerId="ADAL" clId="{B66F9EAA-205E-4280-88AD-8E45210EEBDB}" dt="2022-08-27T16:12:02.235" v="3808" actId="700"/>
          <ac:spMkLst>
            <pc:docMk/>
            <pc:sldMk cId="2070219909" sldId="279"/>
            <ac:spMk id="2" creationId="{E0FE4443-23D5-AD87-9C13-B69D3C19A67C}"/>
          </ac:spMkLst>
        </pc:spChg>
        <pc:spChg chg="mod ord">
          <ac:chgData name="Matias Vázquez Piñón" userId="2f86a967-3c9c-4a39-b538-7e6c0574d83d" providerId="ADAL" clId="{B66F9EAA-205E-4280-88AD-8E45210EEBDB}" dt="2022-08-27T16:12:02.258" v="3809" actId="27636"/>
          <ac:spMkLst>
            <pc:docMk/>
            <pc:sldMk cId="2070219909" sldId="279"/>
            <ac:spMk id="3" creationId="{7AE75F08-ED4F-28BA-1C57-F13CF78D6209}"/>
          </ac:spMkLst>
        </pc:spChg>
        <pc:spChg chg="mod ord">
          <ac:chgData name="Matias Vázquez Piñón" userId="2f86a967-3c9c-4a39-b538-7e6c0574d83d" providerId="ADAL" clId="{B66F9EAA-205E-4280-88AD-8E45210EEBDB}" dt="2022-08-27T16:12:02.235" v="3808" actId="700"/>
          <ac:spMkLst>
            <pc:docMk/>
            <pc:sldMk cId="2070219909" sldId="279"/>
            <ac:spMk id="4" creationId="{6F436015-7CF8-711B-791B-64DF4CF39457}"/>
          </ac:spMkLst>
        </pc:spChg>
        <pc:spChg chg="add del mod ord">
          <ac:chgData name="Matias Vázquez Piñón" userId="2f86a967-3c9c-4a39-b538-7e6c0574d83d" providerId="ADAL" clId="{B66F9EAA-205E-4280-88AD-8E45210EEBDB}" dt="2022-08-27T16:12:03.869" v="3810"/>
          <ac:spMkLst>
            <pc:docMk/>
            <pc:sldMk cId="2070219909" sldId="279"/>
            <ac:spMk id="6" creationId="{BDA610B6-A3B9-6F42-A171-5BF6301D3A4F}"/>
          </ac:spMkLst>
        </pc:spChg>
        <pc:graphicFrameChg chg="add del mod modGraphic">
          <ac:chgData name="Matias Vázquez Piñón" userId="2f86a967-3c9c-4a39-b538-7e6c0574d83d" providerId="ADAL" clId="{B66F9EAA-205E-4280-88AD-8E45210EEBDB}" dt="2022-08-27T16:11:57.899" v="3807" actId="21"/>
          <ac:graphicFrameMkLst>
            <pc:docMk/>
            <pc:sldMk cId="2070219909" sldId="279"/>
            <ac:graphicFrameMk id="5" creationId="{F959F8D6-5F77-BCF1-B484-CC57D847B0A6}"/>
          </ac:graphicFrameMkLst>
        </pc:graphicFrameChg>
        <pc:graphicFrameChg chg="add mod modGraphic">
          <ac:chgData name="Matias Vázquez Piñón" userId="2f86a967-3c9c-4a39-b538-7e6c0574d83d" providerId="ADAL" clId="{B66F9EAA-205E-4280-88AD-8E45210EEBDB}" dt="2022-08-27T16:16:43.772" v="3984" actId="20577"/>
          <ac:graphicFrameMkLst>
            <pc:docMk/>
            <pc:sldMk cId="2070219909" sldId="279"/>
            <ac:graphicFrameMk id="7" creationId="{1015FA2C-4077-FB75-B234-3F9C7CF24E70}"/>
          </ac:graphicFrameMkLst>
        </pc:graphicFrameChg>
      </pc:sldChg>
      <pc:sldChg chg="modSp new del mod">
        <pc:chgData name="Matias Vázquez Piñón" userId="2f86a967-3c9c-4a39-b538-7e6c0574d83d" providerId="ADAL" clId="{B66F9EAA-205E-4280-88AD-8E45210EEBDB}" dt="2022-08-27T13:26:58.663" v="559" actId="47"/>
        <pc:sldMkLst>
          <pc:docMk/>
          <pc:sldMk cId="757322873" sldId="280"/>
        </pc:sldMkLst>
        <pc:spChg chg="mod">
          <ac:chgData name="Matias Vázquez Piñón" userId="2f86a967-3c9c-4a39-b538-7e6c0574d83d" providerId="ADAL" clId="{B66F9EAA-205E-4280-88AD-8E45210EEBDB}" dt="2022-08-25T21:16:40.587" v="269" actId="20577"/>
          <ac:spMkLst>
            <pc:docMk/>
            <pc:sldMk cId="757322873" sldId="280"/>
            <ac:spMk id="3" creationId="{FA1A98B6-8A85-B462-6F07-8E4BA20378AC}"/>
          </ac:spMkLst>
        </pc:spChg>
        <pc:spChg chg="mod">
          <ac:chgData name="Matias Vázquez Piñón" userId="2f86a967-3c9c-4a39-b538-7e6c0574d83d" providerId="ADAL" clId="{B66F9EAA-205E-4280-88AD-8E45210EEBDB}" dt="2022-08-25T21:16:37.217" v="268" actId="20577"/>
          <ac:spMkLst>
            <pc:docMk/>
            <pc:sldMk cId="757322873" sldId="280"/>
            <ac:spMk id="4" creationId="{DC3B18B3-C942-E467-D24A-C84ED1395839}"/>
          </ac:spMkLst>
        </pc:spChg>
      </pc:sldChg>
      <pc:sldChg chg="del">
        <pc:chgData name="Matias Vázquez Piñón" userId="2f86a967-3c9c-4a39-b538-7e6c0574d83d" providerId="ADAL" clId="{B66F9EAA-205E-4280-88AD-8E45210EEBDB}" dt="2022-08-25T21:11:12.572" v="44" actId="47"/>
        <pc:sldMkLst>
          <pc:docMk/>
          <pc:sldMk cId="2866640030" sldId="280"/>
        </pc:sldMkLst>
      </pc:sldChg>
      <pc:sldChg chg="addSp delSp modSp new del mod chgLayout">
        <pc:chgData name="Matias Vázquez Piñón" userId="2f86a967-3c9c-4a39-b538-7e6c0574d83d" providerId="ADAL" clId="{B66F9EAA-205E-4280-88AD-8E45210EEBDB}" dt="2022-08-27T15:30:43.493" v="3443" actId="47"/>
        <pc:sldMkLst>
          <pc:docMk/>
          <pc:sldMk cId="1686499026" sldId="281"/>
        </pc:sldMkLst>
        <pc:spChg chg="mod ord">
          <ac:chgData name="Matias Vázquez Piñón" userId="2f86a967-3c9c-4a39-b538-7e6c0574d83d" providerId="ADAL" clId="{B66F9EAA-205E-4280-88AD-8E45210EEBDB}" dt="2022-08-27T15:02:54.209" v="1549" actId="20577"/>
          <ac:spMkLst>
            <pc:docMk/>
            <pc:sldMk cId="1686499026" sldId="281"/>
            <ac:spMk id="2" creationId="{4A3B34E9-790D-8D3B-F4FC-D25108D99ABA}"/>
          </ac:spMkLst>
        </pc:spChg>
        <pc:spChg chg="mod ord">
          <ac:chgData name="Matias Vázquez Piñón" userId="2f86a967-3c9c-4a39-b538-7e6c0574d83d" providerId="ADAL" clId="{B66F9EAA-205E-4280-88AD-8E45210EEBDB}" dt="2022-08-27T15:01:19.402" v="1530" actId="20577"/>
          <ac:spMkLst>
            <pc:docMk/>
            <pc:sldMk cId="1686499026" sldId="281"/>
            <ac:spMk id="3" creationId="{EE682FD7-0C76-8DA0-A5CB-F7573A7E4A63}"/>
          </ac:spMkLst>
        </pc:spChg>
        <pc:spChg chg="mod ord">
          <ac:chgData name="Matias Vázquez Piñón" userId="2f86a967-3c9c-4a39-b538-7e6c0574d83d" providerId="ADAL" clId="{B66F9EAA-205E-4280-88AD-8E45210EEBDB}" dt="2022-08-27T14:53:08.865" v="1136" actId="700"/>
          <ac:spMkLst>
            <pc:docMk/>
            <pc:sldMk cId="1686499026" sldId="281"/>
            <ac:spMk id="4" creationId="{5E6306AD-E90B-C273-70AF-13F5DBC2C2C1}"/>
          </ac:spMkLst>
        </pc:spChg>
        <pc:spChg chg="add del mod ord">
          <ac:chgData name="Matias Vázquez Piñón" userId="2f86a967-3c9c-4a39-b538-7e6c0574d83d" providerId="ADAL" clId="{B66F9EAA-205E-4280-88AD-8E45210EEBDB}" dt="2022-08-27T14:57:46.737" v="1465" actId="931"/>
          <ac:spMkLst>
            <pc:docMk/>
            <pc:sldMk cId="1686499026" sldId="281"/>
            <ac:spMk id="5" creationId="{F0EE50E0-0BBD-40E0-0D49-1FFC9FBC6EBA}"/>
          </ac:spMkLst>
        </pc:spChg>
        <pc:spChg chg="add del mod ord">
          <ac:chgData name="Matias Vázquez Piñón" userId="2f86a967-3c9c-4a39-b538-7e6c0574d83d" providerId="ADAL" clId="{B66F9EAA-205E-4280-88AD-8E45210EEBDB}" dt="2022-08-27T14:57:46.737" v="1465" actId="931"/>
          <ac:spMkLst>
            <pc:docMk/>
            <pc:sldMk cId="1686499026" sldId="281"/>
            <ac:spMk id="6" creationId="{815B1744-C092-DD89-8B3E-DA0BF58CB33C}"/>
          </ac:spMkLst>
        </pc:spChg>
        <pc:spChg chg="add mod ord">
          <ac:chgData name="Matias Vázquez Piñón" userId="2f86a967-3c9c-4a39-b538-7e6c0574d83d" providerId="ADAL" clId="{B66F9EAA-205E-4280-88AD-8E45210EEBDB}" dt="2022-08-27T14:53:08.865" v="1136" actId="700"/>
          <ac:spMkLst>
            <pc:docMk/>
            <pc:sldMk cId="1686499026" sldId="281"/>
            <ac:spMk id="7" creationId="{35B554CE-0ED0-1872-7674-F98CABCDFAB7}"/>
          </ac:spMkLst>
        </pc:spChg>
        <pc:spChg chg="add mod ord">
          <ac:chgData name="Matias Vázquez Piñón" userId="2f86a967-3c9c-4a39-b538-7e6c0574d83d" providerId="ADAL" clId="{B66F9EAA-205E-4280-88AD-8E45210EEBDB}" dt="2022-08-27T15:00:22.304" v="1497" actId="20577"/>
          <ac:spMkLst>
            <pc:docMk/>
            <pc:sldMk cId="1686499026" sldId="281"/>
            <ac:spMk id="8" creationId="{DB0E95FD-CBA0-EBF7-662D-EA4EEFC540F6}"/>
          </ac:spMkLst>
        </pc:spChg>
        <pc:spChg chg="add mod ord">
          <ac:chgData name="Matias Vázquez Piñón" userId="2f86a967-3c9c-4a39-b538-7e6c0574d83d" providerId="ADAL" clId="{B66F9EAA-205E-4280-88AD-8E45210EEBDB}" dt="2022-08-27T14:58:42.141" v="1481"/>
          <ac:spMkLst>
            <pc:docMk/>
            <pc:sldMk cId="1686499026" sldId="281"/>
            <ac:spMk id="9" creationId="{3930DBDA-F76D-6495-076C-5BCBC6FC94A3}"/>
          </ac:spMkLst>
        </pc:spChg>
        <pc:spChg chg="add mod ord">
          <ac:chgData name="Matias Vázquez Piñón" userId="2f86a967-3c9c-4a39-b538-7e6c0574d83d" providerId="ADAL" clId="{B66F9EAA-205E-4280-88AD-8E45210EEBDB}" dt="2022-08-27T14:53:32.925" v="1183" actId="20577"/>
          <ac:spMkLst>
            <pc:docMk/>
            <pc:sldMk cId="1686499026" sldId="281"/>
            <ac:spMk id="10" creationId="{F94096E2-7E11-88B3-E72D-84D78A704A8E}"/>
          </ac:spMkLst>
        </pc:spChg>
        <pc:spChg chg="add mod ord">
          <ac:chgData name="Matias Vázquez Piñón" userId="2f86a967-3c9c-4a39-b538-7e6c0574d83d" providerId="ADAL" clId="{B66F9EAA-205E-4280-88AD-8E45210EEBDB}" dt="2022-08-27T15:01:32.160" v="1542" actId="20577"/>
          <ac:spMkLst>
            <pc:docMk/>
            <pc:sldMk cId="1686499026" sldId="281"/>
            <ac:spMk id="11" creationId="{C81DBF44-CC14-4044-0014-F3A269480CD1}"/>
          </ac:spMkLst>
        </pc:spChg>
        <pc:spChg chg="add mod">
          <ac:chgData name="Matias Vázquez Piñón" userId="2f86a967-3c9c-4a39-b538-7e6c0574d83d" providerId="ADAL" clId="{B66F9EAA-205E-4280-88AD-8E45210EEBDB}" dt="2022-08-27T14:57:50.423" v="1466" actId="21"/>
          <ac:spMkLst>
            <pc:docMk/>
            <pc:sldMk cId="1686499026" sldId="281"/>
            <ac:spMk id="16" creationId="{A2684E74-19A9-9D66-0289-B9F7D2219F2F}"/>
          </ac:spMkLst>
        </pc:spChg>
        <pc:spChg chg="add mod">
          <ac:chgData name="Matias Vázquez Piñón" userId="2f86a967-3c9c-4a39-b538-7e6c0574d83d" providerId="ADAL" clId="{B66F9EAA-205E-4280-88AD-8E45210EEBDB}" dt="2022-08-27T14:57:50.423" v="1466" actId="21"/>
          <ac:spMkLst>
            <pc:docMk/>
            <pc:sldMk cId="1686499026" sldId="281"/>
            <ac:spMk id="17" creationId="{94E7286C-8D4B-F45D-F0D3-34745E493941}"/>
          </ac:spMkLst>
        </pc:spChg>
        <pc:picChg chg="add del mod">
          <ac:chgData name="Matias Vázquez Piñón" userId="2f86a967-3c9c-4a39-b538-7e6c0574d83d" providerId="ADAL" clId="{B66F9EAA-205E-4280-88AD-8E45210EEBDB}" dt="2022-08-27T14:57:50.423" v="1466" actId="21"/>
          <ac:picMkLst>
            <pc:docMk/>
            <pc:sldMk cId="1686499026" sldId="281"/>
            <ac:picMk id="13" creationId="{6BE3037B-6ECF-735F-7B7D-915A5DF08E7E}"/>
          </ac:picMkLst>
        </pc:picChg>
        <pc:picChg chg="add del mod">
          <ac:chgData name="Matias Vázquez Piñón" userId="2f86a967-3c9c-4a39-b538-7e6c0574d83d" providerId="ADAL" clId="{B66F9EAA-205E-4280-88AD-8E45210EEBDB}" dt="2022-08-27T14:57:50.423" v="1466" actId="21"/>
          <ac:picMkLst>
            <pc:docMk/>
            <pc:sldMk cId="1686499026" sldId="281"/>
            <ac:picMk id="15" creationId="{F71DBEF3-59DB-600A-4E64-98B582512C89}"/>
          </ac:picMkLst>
        </pc:picChg>
        <pc:picChg chg="add del mod">
          <ac:chgData name="Matias Vázquez Piñón" userId="2f86a967-3c9c-4a39-b538-7e6c0574d83d" providerId="ADAL" clId="{B66F9EAA-205E-4280-88AD-8E45210EEBDB}" dt="2022-08-27T14:58:28.464" v="1478" actId="478"/>
          <ac:picMkLst>
            <pc:docMk/>
            <pc:sldMk cId="1686499026" sldId="281"/>
            <ac:picMk id="18" creationId="{3FD18EC2-0CA7-9E8F-2845-DABA6934B213}"/>
          </ac:picMkLst>
        </pc:picChg>
        <pc:picChg chg="add del mod">
          <ac:chgData name="Matias Vázquez Piñón" userId="2f86a967-3c9c-4a39-b538-7e6c0574d83d" providerId="ADAL" clId="{B66F9EAA-205E-4280-88AD-8E45210EEBDB}" dt="2022-08-27T14:58:29.119" v="1479" actId="478"/>
          <ac:picMkLst>
            <pc:docMk/>
            <pc:sldMk cId="1686499026" sldId="281"/>
            <ac:picMk id="19" creationId="{BE3887D5-CCEA-F283-F13D-A7BE5DA8BA5E}"/>
          </ac:picMkLst>
        </pc:picChg>
      </pc:sldChg>
      <pc:sldChg chg="del">
        <pc:chgData name="Matias Vázquez Piñón" userId="2f86a967-3c9c-4a39-b538-7e6c0574d83d" providerId="ADAL" clId="{B66F9EAA-205E-4280-88AD-8E45210EEBDB}" dt="2022-08-25T21:11:12.572" v="44" actId="47"/>
        <pc:sldMkLst>
          <pc:docMk/>
          <pc:sldMk cId="2657048017" sldId="281"/>
        </pc:sldMkLst>
      </pc:sldChg>
      <pc:sldChg chg="new del">
        <pc:chgData name="Matias Vázquez Piñón" userId="2f86a967-3c9c-4a39-b538-7e6c0574d83d" providerId="ADAL" clId="{B66F9EAA-205E-4280-88AD-8E45210EEBDB}" dt="2022-08-25T21:19:38.460" v="271" actId="680"/>
        <pc:sldMkLst>
          <pc:docMk/>
          <pc:sldMk cId="2827954881" sldId="281"/>
        </pc:sldMkLst>
      </pc:sldChg>
      <pc:sldChg chg="modSp new del mod">
        <pc:chgData name="Matias Vázquez Piñón" userId="2f86a967-3c9c-4a39-b538-7e6c0574d83d" providerId="ADAL" clId="{B66F9EAA-205E-4280-88AD-8E45210EEBDB}" dt="2022-08-27T13:48:27.125" v="915" actId="47"/>
        <pc:sldMkLst>
          <pc:docMk/>
          <pc:sldMk cId="1805589925" sldId="282"/>
        </pc:sldMkLst>
        <pc:spChg chg="mod">
          <ac:chgData name="Matias Vázquez Piñón" userId="2f86a967-3c9c-4a39-b538-7e6c0574d83d" providerId="ADAL" clId="{B66F9EAA-205E-4280-88AD-8E45210EEBDB}" dt="2022-08-25T21:25:02.247" v="342" actId="20577"/>
          <ac:spMkLst>
            <pc:docMk/>
            <pc:sldMk cId="1805589925" sldId="282"/>
            <ac:spMk id="2" creationId="{9F0364DB-CAFE-D0A9-8CCC-96D70718E941}"/>
          </ac:spMkLst>
        </pc:spChg>
      </pc:sldChg>
      <pc:sldChg chg="modSp new del mod">
        <pc:chgData name="Matias Vázquez Piñón" userId="2f86a967-3c9c-4a39-b538-7e6c0574d83d" providerId="ADAL" clId="{B66F9EAA-205E-4280-88AD-8E45210EEBDB}" dt="2022-08-27T13:48:28.734" v="916" actId="47"/>
        <pc:sldMkLst>
          <pc:docMk/>
          <pc:sldMk cId="2507417801" sldId="283"/>
        </pc:sldMkLst>
        <pc:spChg chg="mod">
          <ac:chgData name="Matias Vázquez Piñón" userId="2f86a967-3c9c-4a39-b538-7e6c0574d83d" providerId="ADAL" clId="{B66F9EAA-205E-4280-88AD-8E45210EEBDB}" dt="2022-08-25T21:24:52.815" v="333" actId="20577"/>
          <ac:spMkLst>
            <pc:docMk/>
            <pc:sldMk cId="2507417801" sldId="283"/>
            <ac:spMk id="2" creationId="{A6118B3E-ABD6-23F3-4291-5BCE7E9AC94A}"/>
          </ac:spMkLst>
        </pc:spChg>
      </pc:sldChg>
      <pc:sldChg chg="del">
        <pc:chgData name="Matias Vázquez Piñón" userId="2f86a967-3c9c-4a39-b538-7e6c0574d83d" providerId="ADAL" clId="{B66F9EAA-205E-4280-88AD-8E45210EEBDB}" dt="2022-08-25T21:11:12.572" v="44" actId="47"/>
        <pc:sldMkLst>
          <pc:docMk/>
          <pc:sldMk cId="2620245939" sldId="283"/>
        </pc:sldMkLst>
      </pc:sldChg>
      <pc:sldChg chg="addSp delSp modSp new mod">
        <pc:chgData name="Matias Vázquez Piñón" userId="2f86a967-3c9c-4a39-b538-7e6c0574d83d" providerId="ADAL" clId="{B66F9EAA-205E-4280-88AD-8E45210EEBDB}" dt="2022-08-27T13:49:14.437" v="953" actId="1076"/>
        <pc:sldMkLst>
          <pc:docMk/>
          <pc:sldMk cId="391587271" sldId="284"/>
        </pc:sldMkLst>
        <pc:spChg chg="mod">
          <ac:chgData name="Matias Vázquez Piñón" userId="2f86a967-3c9c-4a39-b538-7e6c0574d83d" providerId="ADAL" clId="{B66F9EAA-205E-4280-88AD-8E45210EEBDB}" dt="2022-08-25T21:37:36.185" v="400" actId="20577"/>
          <ac:spMkLst>
            <pc:docMk/>
            <pc:sldMk cId="391587271" sldId="284"/>
            <ac:spMk id="2" creationId="{FB4917B9-93C1-6126-72B2-6C3DD8705AB9}"/>
          </ac:spMkLst>
        </pc:spChg>
        <pc:spChg chg="del mod">
          <ac:chgData name="Matias Vázquez Piñón" userId="2f86a967-3c9c-4a39-b538-7e6c0574d83d" providerId="ADAL" clId="{B66F9EAA-205E-4280-88AD-8E45210EEBDB}" dt="2022-08-27T13:32:37.965" v="672" actId="478"/>
          <ac:spMkLst>
            <pc:docMk/>
            <pc:sldMk cId="391587271" sldId="284"/>
            <ac:spMk id="3" creationId="{19581220-CE6B-A581-9350-26204F4EC4C2}"/>
          </ac:spMkLst>
        </pc:spChg>
        <pc:spChg chg="add del mod">
          <ac:chgData name="Matias Vázquez Piñón" userId="2f86a967-3c9c-4a39-b538-7e6c0574d83d" providerId="ADAL" clId="{B66F9EAA-205E-4280-88AD-8E45210EEBDB}" dt="2022-08-27T13:33:44.933" v="679" actId="478"/>
          <ac:spMkLst>
            <pc:docMk/>
            <pc:sldMk cId="391587271" sldId="284"/>
            <ac:spMk id="8" creationId="{A4F9F0EA-DDDA-B2AD-AB09-A8C02B4B74F2}"/>
          </ac:spMkLst>
        </pc:spChg>
        <pc:spChg chg="add del mod">
          <ac:chgData name="Matias Vázquez Piñón" userId="2f86a967-3c9c-4a39-b538-7e6c0574d83d" providerId="ADAL" clId="{B66F9EAA-205E-4280-88AD-8E45210EEBDB}" dt="2022-08-27T13:33:44.933" v="679" actId="478"/>
          <ac:spMkLst>
            <pc:docMk/>
            <pc:sldMk cId="391587271" sldId="284"/>
            <ac:spMk id="9" creationId="{26029D30-8957-6C80-D989-4FBABC0FF196}"/>
          </ac:spMkLst>
        </pc:spChg>
        <pc:spChg chg="add del mod">
          <ac:chgData name="Matias Vázquez Piñón" userId="2f86a967-3c9c-4a39-b538-7e6c0574d83d" providerId="ADAL" clId="{B66F9EAA-205E-4280-88AD-8E45210EEBDB}" dt="2022-08-27T13:33:44.933" v="679" actId="478"/>
          <ac:spMkLst>
            <pc:docMk/>
            <pc:sldMk cId="391587271" sldId="284"/>
            <ac:spMk id="10" creationId="{F4C5EC80-9C2E-8BF8-4765-CD18AD0E2797}"/>
          </ac:spMkLst>
        </pc:spChg>
        <pc:spChg chg="add del mod">
          <ac:chgData name="Matias Vázquez Piñón" userId="2f86a967-3c9c-4a39-b538-7e6c0574d83d" providerId="ADAL" clId="{B66F9EAA-205E-4280-88AD-8E45210EEBDB}" dt="2022-08-27T13:33:24.352" v="677"/>
          <ac:spMkLst>
            <pc:docMk/>
            <pc:sldMk cId="391587271" sldId="284"/>
            <ac:spMk id="11" creationId="{F3341E55-BCED-3704-5B18-8451F6F9A1A2}"/>
          </ac:spMkLst>
        </pc:spChg>
        <pc:spChg chg="add del mod">
          <ac:chgData name="Matias Vázquez Piñón" userId="2f86a967-3c9c-4a39-b538-7e6c0574d83d" providerId="ADAL" clId="{B66F9EAA-205E-4280-88AD-8E45210EEBDB}" dt="2022-08-27T13:33:46.722" v="680"/>
          <ac:spMkLst>
            <pc:docMk/>
            <pc:sldMk cId="391587271" sldId="284"/>
            <ac:spMk id="14" creationId="{BF7B471F-02FB-1B67-B2FE-76B02235E695}"/>
          </ac:spMkLst>
        </pc:spChg>
        <pc:spChg chg="add mod">
          <ac:chgData name="Matias Vázquez Piñón" userId="2f86a967-3c9c-4a39-b538-7e6c0574d83d" providerId="ADAL" clId="{B66F9EAA-205E-4280-88AD-8E45210EEBDB}" dt="2022-08-27T13:45:06.247" v="866" actId="1076"/>
          <ac:spMkLst>
            <pc:docMk/>
            <pc:sldMk cId="391587271" sldId="284"/>
            <ac:spMk id="16" creationId="{61B7B120-09A7-8AB5-EC04-E0FBA9C42873}"/>
          </ac:spMkLst>
        </pc:spChg>
        <pc:spChg chg="add del mod">
          <ac:chgData name="Matias Vázquez Piñón" userId="2f86a967-3c9c-4a39-b538-7e6c0574d83d" providerId="ADAL" clId="{B66F9EAA-205E-4280-88AD-8E45210EEBDB}" dt="2022-08-27T13:45:17.612" v="868" actId="478"/>
          <ac:spMkLst>
            <pc:docMk/>
            <pc:sldMk cId="391587271" sldId="284"/>
            <ac:spMk id="17" creationId="{8BBA2AC2-09D7-423A-DAA4-1E36B6C76EDD}"/>
          </ac:spMkLst>
        </pc:spChg>
        <pc:spChg chg="add del mod">
          <ac:chgData name="Matias Vázquez Piñón" userId="2f86a967-3c9c-4a39-b538-7e6c0574d83d" providerId="ADAL" clId="{B66F9EAA-205E-4280-88AD-8E45210EEBDB}" dt="2022-08-27T13:45:11.628" v="867" actId="478"/>
          <ac:spMkLst>
            <pc:docMk/>
            <pc:sldMk cId="391587271" sldId="284"/>
            <ac:spMk id="18" creationId="{FA803A10-19F1-D4E6-509A-CBEF06E6AC44}"/>
          </ac:spMkLst>
        </pc:spChg>
        <pc:spChg chg="add mod">
          <ac:chgData name="Matias Vázquez Piñón" userId="2f86a967-3c9c-4a39-b538-7e6c0574d83d" providerId="ADAL" clId="{B66F9EAA-205E-4280-88AD-8E45210EEBDB}" dt="2022-08-27T13:46:12.719" v="885" actId="1076"/>
          <ac:spMkLst>
            <pc:docMk/>
            <pc:sldMk cId="391587271" sldId="284"/>
            <ac:spMk id="19" creationId="{214D8C3C-C4F4-8565-F75C-AD94857BB072}"/>
          </ac:spMkLst>
        </pc:spChg>
        <pc:spChg chg="add mod">
          <ac:chgData name="Matias Vázquez Piñón" userId="2f86a967-3c9c-4a39-b538-7e6c0574d83d" providerId="ADAL" clId="{B66F9EAA-205E-4280-88AD-8E45210EEBDB}" dt="2022-08-27T13:46:58.348" v="910" actId="20577"/>
          <ac:spMkLst>
            <pc:docMk/>
            <pc:sldMk cId="391587271" sldId="284"/>
            <ac:spMk id="22" creationId="{DEF948AC-DEE4-670F-1EF5-624CC5334AD2}"/>
          </ac:spMkLst>
        </pc:spChg>
        <pc:spChg chg="add mod">
          <ac:chgData name="Matias Vázquez Piñón" userId="2f86a967-3c9c-4a39-b538-7e6c0574d83d" providerId="ADAL" clId="{B66F9EAA-205E-4280-88AD-8E45210EEBDB}" dt="2022-08-27T13:47:18.151" v="912" actId="13822"/>
          <ac:spMkLst>
            <pc:docMk/>
            <pc:sldMk cId="391587271" sldId="284"/>
            <ac:spMk id="24" creationId="{90004BB3-CBE6-7758-76D5-45F94C87D02B}"/>
          </ac:spMkLst>
        </pc:spChg>
        <pc:spChg chg="add mod">
          <ac:chgData name="Matias Vázquez Piñón" userId="2f86a967-3c9c-4a39-b538-7e6c0574d83d" providerId="ADAL" clId="{B66F9EAA-205E-4280-88AD-8E45210EEBDB}" dt="2022-08-27T13:47:21.025" v="913" actId="13822"/>
          <ac:spMkLst>
            <pc:docMk/>
            <pc:sldMk cId="391587271" sldId="284"/>
            <ac:spMk id="25" creationId="{30421D45-508E-8B80-B1ED-41FFEA6F4EC8}"/>
          </ac:spMkLst>
        </pc:spChg>
        <pc:spChg chg="add mod">
          <ac:chgData name="Matias Vázquez Piñón" userId="2f86a967-3c9c-4a39-b538-7e6c0574d83d" providerId="ADAL" clId="{B66F9EAA-205E-4280-88AD-8E45210EEBDB}" dt="2022-08-27T13:49:14.437" v="953" actId="1076"/>
          <ac:spMkLst>
            <pc:docMk/>
            <pc:sldMk cId="391587271" sldId="284"/>
            <ac:spMk id="27" creationId="{CB07FC08-A377-A0A3-D804-A588B36582A0}"/>
          </ac:spMkLst>
        </pc:spChg>
        <pc:graphicFrameChg chg="add del mod modGraphic">
          <ac:chgData name="Matias Vázquez Piñón" userId="2f86a967-3c9c-4a39-b538-7e6c0574d83d" providerId="ADAL" clId="{B66F9EAA-205E-4280-88AD-8E45210EEBDB}" dt="2022-08-27T13:33:21.267" v="676" actId="21"/>
          <ac:graphicFrameMkLst>
            <pc:docMk/>
            <pc:sldMk cId="391587271" sldId="284"/>
            <ac:graphicFrameMk id="7" creationId="{1087C4FC-39D8-B0DB-4C74-AD5EA764F875}"/>
          </ac:graphicFrameMkLst>
        </pc:graphicFrameChg>
        <pc:graphicFrameChg chg="add del mod">
          <ac:chgData name="Matias Vázquez Piñón" userId="2f86a967-3c9c-4a39-b538-7e6c0574d83d" providerId="ADAL" clId="{B66F9EAA-205E-4280-88AD-8E45210EEBDB}" dt="2022-08-27T13:33:40.850" v="678" actId="21"/>
          <ac:graphicFrameMkLst>
            <pc:docMk/>
            <pc:sldMk cId="391587271" sldId="284"/>
            <ac:graphicFrameMk id="12" creationId="{26A35E22-EA31-24DC-BB8E-9651C2363C48}"/>
          </ac:graphicFrameMkLst>
        </pc:graphicFrameChg>
        <pc:graphicFrameChg chg="add mod">
          <ac:chgData name="Matias Vázquez Piñón" userId="2f86a967-3c9c-4a39-b538-7e6c0574d83d" providerId="ADAL" clId="{B66F9EAA-205E-4280-88AD-8E45210EEBDB}" dt="2022-08-27T13:49:00.937" v="950"/>
          <ac:graphicFrameMkLst>
            <pc:docMk/>
            <pc:sldMk cId="391587271" sldId="284"/>
            <ac:graphicFrameMk id="15" creationId="{4F716FC0-FD45-D6D2-4688-19BECAAC8E52}"/>
          </ac:graphicFrameMkLst>
        </pc:graphicFrameChg>
        <pc:picChg chg="add mod">
          <ac:chgData name="Matias Vázquez Piñón" userId="2f86a967-3c9c-4a39-b538-7e6c0574d83d" providerId="ADAL" clId="{B66F9EAA-205E-4280-88AD-8E45210EEBDB}" dt="2022-08-27T13:46:01.596" v="880" actId="14100"/>
          <ac:picMkLst>
            <pc:docMk/>
            <pc:sldMk cId="391587271" sldId="284"/>
            <ac:picMk id="21" creationId="{B55AD002-82C4-C0AF-247A-925381006311}"/>
          </ac:picMkLst>
        </pc:picChg>
        <pc:picChg chg="add del mod">
          <ac:chgData name="Matias Vázquez Piñón" userId="2f86a967-3c9c-4a39-b538-7e6c0574d83d" providerId="ADAL" clId="{B66F9EAA-205E-4280-88AD-8E45210EEBDB}" dt="2022-08-27T13:46:18.400" v="886" actId="478"/>
          <ac:picMkLst>
            <pc:docMk/>
            <pc:sldMk cId="391587271" sldId="284"/>
            <ac:picMk id="23" creationId="{611BC8E9-2D3A-252E-BD0B-E97E00F7EF7E}"/>
          </ac:picMkLst>
        </pc:picChg>
        <pc:picChg chg="add mod">
          <ac:chgData name="Matias Vázquez Piñón" userId="2f86a967-3c9c-4a39-b538-7e6c0574d83d" providerId="ADAL" clId="{B66F9EAA-205E-4280-88AD-8E45210EEBDB}" dt="2022-08-27T13:46:44.014" v="894" actId="1038"/>
          <ac:picMkLst>
            <pc:docMk/>
            <pc:sldMk cId="391587271" sldId="284"/>
            <ac:picMk id="26" creationId="{A9BF15F8-7235-9B9B-112D-BB71901C1C26}"/>
          </ac:picMkLst>
        </pc:picChg>
      </pc:sldChg>
      <pc:sldChg chg="del">
        <pc:chgData name="Matias Vázquez Piñón" userId="2f86a967-3c9c-4a39-b538-7e6c0574d83d" providerId="ADAL" clId="{B66F9EAA-205E-4280-88AD-8E45210EEBDB}" dt="2022-08-25T21:11:12.572" v="44" actId="47"/>
        <pc:sldMkLst>
          <pc:docMk/>
          <pc:sldMk cId="2307097429" sldId="284"/>
        </pc:sldMkLst>
      </pc:sldChg>
      <pc:sldChg chg="addSp delSp modSp new del mod modClrScheme chgLayout">
        <pc:chgData name="Matias Vázquez Piñón" userId="2f86a967-3c9c-4a39-b538-7e6c0574d83d" providerId="ADAL" clId="{B66F9EAA-205E-4280-88AD-8E45210EEBDB}" dt="2022-08-27T13:39:02.902" v="742" actId="47"/>
        <pc:sldMkLst>
          <pc:docMk/>
          <pc:sldMk cId="174909486" sldId="285"/>
        </pc:sldMkLst>
        <pc:spChg chg="mod ord">
          <ac:chgData name="Matias Vázquez Piñón" userId="2f86a967-3c9c-4a39-b538-7e6c0574d83d" providerId="ADAL" clId="{B66F9EAA-205E-4280-88AD-8E45210EEBDB}" dt="2022-08-25T21:42:14.301" v="488" actId="700"/>
          <ac:spMkLst>
            <pc:docMk/>
            <pc:sldMk cId="174909486" sldId="285"/>
            <ac:spMk id="2" creationId="{9D705A98-4EA6-CBA9-E3F8-3E2DDC4B3AC8}"/>
          </ac:spMkLst>
        </pc:spChg>
        <pc:spChg chg="mod ord">
          <ac:chgData name="Matias Vázquez Piñón" userId="2f86a967-3c9c-4a39-b538-7e6c0574d83d" providerId="ADAL" clId="{B66F9EAA-205E-4280-88AD-8E45210EEBDB}" dt="2022-08-25T21:42:17.966" v="489" actId="27636"/>
          <ac:spMkLst>
            <pc:docMk/>
            <pc:sldMk cId="174909486" sldId="285"/>
            <ac:spMk id="3" creationId="{CE9B851F-B945-2C36-646B-1E59457CBF50}"/>
          </ac:spMkLst>
        </pc:spChg>
        <pc:spChg chg="mod ord">
          <ac:chgData name="Matias Vázquez Piñón" userId="2f86a967-3c9c-4a39-b538-7e6c0574d83d" providerId="ADAL" clId="{B66F9EAA-205E-4280-88AD-8E45210EEBDB}" dt="2022-08-25T21:42:14.301" v="488" actId="700"/>
          <ac:spMkLst>
            <pc:docMk/>
            <pc:sldMk cId="174909486" sldId="285"/>
            <ac:spMk id="4" creationId="{BBA75CD8-D339-BDC2-1C19-7772776425F1}"/>
          </ac:spMkLst>
        </pc:spChg>
        <pc:spChg chg="add del mod ord">
          <ac:chgData name="Matias Vázquez Piñón" userId="2f86a967-3c9c-4a39-b538-7e6c0574d83d" providerId="ADAL" clId="{B66F9EAA-205E-4280-88AD-8E45210EEBDB}" dt="2022-08-25T21:43:16.049" v="492" actId="22"/>
          <ac:spMkLst>
            <pc:docMk/>
            <pc:sldMk cId="174909486" sldId="285"/>
            <ac:spMk id="5" creationId="{8CE57A1B-8D09-C7B9-7A3C-0C3D1F97BE1E}"/>
          </ac:spMkLst>
        </pc:spChg>
        <pc:picChg chg="add del mod ord">
          <ac:chgData name="Matias Vázquez Piñón" userId="2f86a967-3c9c-4a39-b538-7e6c0574d83d" providerId="ADAL" clId="{B66F9EAA-205E-4280-88AD-8E45210EEBDB}" dt="2022-08-25T21:43:04.391" v="491" actId="22"/>
          <ac:picMkLst>
            <pc:docMk/>
            <pc:sldMk cId="174909486" sldId="285"/>
            <ac:picMk id="7" creationId="{45878938-6400-AF1A-901E-1F8A112C5B35}"/>
          </ac:picMkLst>
        </pc:picChg>
        <pc:picChg chg="add mod ord">
          <ac:chgData name="Matias Vázquez Piñón" userId="2f86a967-3c9c-4a39-b538-7e6c0574d83d" providerId="ADAL" clId="{B66F9EAA-205E-4280-88AD-8E45210EEBDB}" dt="2022-08-25T21:43:16.049" v="492" actId="22"/>
          <ac:picMkLst>
            <pc:docMk/>
            <pc:sldMk cId="174909486" sldId="285"/>
            <ac:picMk id="9" creationId="{19404F77-2E9A-D7F8-63D8-2C8CFA70111D}"/>
          </ac:picMkLst>
        </pc:picChg>
        <pc:picChg chg="add mod">
          <ac:chgData name="Matias Vázquez Piñón" userId="2f86a967-3c9c-4a39-b538-7e6c0574d83d" providerId="ADAL" clId="{B66F9EAA-205E-4280-88AD-8E45210EEBDB}" dt="2022-08-25T21:43:41.227" v="496" actId="1076"/>
          <ac:picMkLst>
            <pc:docMk/>
            <pc:sldMk cId="174909486" sldId="285"/>
            <ac:picMk id="11" creationId="{51041E8D-A5A5-FD8F-3934-3D9DAB2979AE}"/>
          </ac:picMkLst>
        </pc:picChg>
      </pc:sldChg>
      <pc:sldChg chg="del">
        <pc:chgData name="Matias Vázquez Piñón" userId="2f86a967-3c9c-4a39-b538-7e6c0574d83d" providerId="ADAL" clId="{B66F9EAA-205E-4280-88AD-8E45210EEBDB}" dt="2022-08-25T21:11:12.572" v="44" actId="47"/>
        <pc:sldMkLst>
          <pc:docMk/>
          <pc:sldMk cId="3102174217" sldId="286"/>
        </pc:sldMkLst>
      </pc:sldChg>
      <pc:sldChg chg="addSp delSp modSp new del mod">
        <pc:chgData name="Matias Vázquez Piñón" userId="2f86a967-3c9c-4a39-b538-7e6c0574d83d" providerId="ADAL" clId="{B66F9EAA-205E-4280-88AD-8E45210EEBDB}" dt="2022-08-27T13:48:19.134" v="914" actId="47"/>
        <pc:sldMkLst>
          <pc:docMk/>
          <pc:sldMk cId="3504830102" sldId="286"/>
        </pc:sldMkLst>
        <pc:spChg chg="mod">
          <ac:chgData name="Matias Vázquez Piñón" userId="2f86a967-3c9c-4a39-b538-7e6c0574d83d" providerId="ADAL" clId="{B66F9EAA-205E-4280-88AD-8E45210EEBDB}" dt="2022-08-25T21:46:25.936" v="530" actId="20577"/>
          <ac:spMkLst>
            <pc:docMk/>
            <pc:sldMk cId="3504830102" sldId="286"/>
            <ac:spMk id="2" creationId="{6F4C3EB9-2923-D482-67D9-19457352754D}"/>
          </ac:spMkLst>
        </pc:spChg>
        <pc:spChg chg="mod">
          <ac:chgData name="Matias Vázquez Piñón" userId="2f86a967-3c9c-4a39-b538-7e6c0574d83d" providerId="ADAL" clId="{B66F9EAA-205E-4280-88AD-8E45210EEBDB}" dt="2022-08-25T21:48:06.522" v="543" actId="27636"/>
          <ac:spMkLst>
            <pc:docMk/>
            <pc:sldMk cId="3504830102" sldId="286"/>
            <ac:spMk id="3" creationId="{ABEC57D6-B0F3-AFB1-CD47-60385D57A3BC}"/>
          </ac:spMkLst>
        </pc:spChg>
        <pc:spChg chg="del">
          <ac:chgData name="Matias Vázquez Piñón" userId="2f86a967-3c9c-4a39-b538-7e6c0574d83d" providerId="ADAL" clId="{B66F9EAA-205E-4280-88AD-8E45210EEBDB}" dt="2022-08-25T21:48:26.159" v="544" actId="22"/>
          <ac:spMkLst>
            <pc:docMk/>
            <pc:sldMk cId="3504830102" sldId="286"/>
            <ac:spMk id="4" creationId="{E0DE9F39-24A9-F5E3-80EC-2516B3FF6CE9}"/>
          </ac:spMkLst>
        </pc:spChg>
        <pc:picChg chg="add mod ord">
          <ac:chgData name="Matias Vázquez Piñón" userId="2f86a967-3c9c-4a39-b538-7e6c0574d83d" providerId="ADAL" clId="{B66F9EAA-205E-4280-88AD-8E45210EEBDB}" dt="2022-08-25T21:48:26.159" v="544" actId="22"/>
          <ac:picMkLst>
            <pc:docMk/>
            <pc:sldMk cId="3504830102" sldId="286"/>
            <ac:picMk id="7" creationId="{57DC3BEB-435D-F232-86DF-34C8A4B4983B}"/>
          </ac:picMkLst>
        </pc:picChg>
      </pc:sldChg>
      <pc:sldChg chg="del">
        <pc:chgData name="Matias Vázquez Piñón" userId="2f86a967-3c9c-4a39-b538-7e6c0574d83d" providerId="ADAL" clId="{B66F9EAA-205E-4280-88AD-8E45210EEBDB}" dt="2022-08-25T21:11:12.572" v="44" actId="47"/>
        <pc:sldMkLst>
          <pc:docMk/>
          <pc:sldMk cId="2113485509" sldId="287"/>
        </pc:sldMkLst>
      </pc:sldChg>
      <pc:sldChg chg="modSp add del mod">
        <pc:chgData name="Matias Vázquez Piñón" userId="2f86a967-3c9c-4a39-b538-7e6c0574d83d" providerId="ADAL" clId="{B66F9EAA-205E-4280-88AD-8E45210EEBDB}" dt="2022-08-27T15:30:49.731" v="3444" actId="47"/>
        <pc:sldMkLst>
          <pc:docMk/>
          <pc:sldMk cId="233650889" sldId="288"/>
        </pc:sldMkLst>
        <pc:spChg chg="mod">
          <ac:chgData name="Matias Vázquez Piñón" userId="2f86a967-3c9c-4a39-b538-7e6c0574d83d" providerId="ADAL" clId="{B66F9EAA-205E-4280-88AD-8E45210EEBDB}" dt="2022-08-27T15:03:14.462" v="1564" actId="20577"/>
          <ac:spMkLst>
            <pc:docMk/>
            <pc:sldMk cId="233650889" sldId="288"/>
            <ac:spMk id="2" creationId="{4A3B34E9-790D-8D3B-F4FC-D25108D99ABA}"/>
          </ac:spMkLst>
        </pc:spChg>
        <pc:spChg chg="mod">
          <ac:chgData name="Matias Vázquez Piñón" userId="2f86a967-3c9c-4a39-b538-7e6c0574d83d" providerId="ADAL" clId="{B66F9EAA-205E-4280-88AD-8E45210EEBDB}" dt="2022-08-27T15:03:21.108" v="1576" actId="20577"/>
          <ac:spMkLst>
            <pc:docMk/>
            <pc:sldMk cId="233650889" sldId="288"/>
            <ac:spMk id="8" creationId="{DB0E95FD-CBA0-EBF7-662D-EA4EEFC540F6}"/>
          </ac:spMkLst>
        </pc:spChg>
        <pc:spChg chg="mod">
          <ac:chgData name="Matias Vázquez Piñón" userId="2f86a967-3c9c-4a39-b538-7e6c0574d83d" providerId="ADAL" clId="{B66F9EAA-205E-4280-88AD-8E45210EEBDB}" dt="2022-08-27T15:03:29.326" v="1600" actId="20577"/>
          <ac:spMkLst>
            <pc:docMk/>
            <pc:sldMk cId="233650889" sldId="288"/>
            <ac:spMk id="10" creationId="{F94096E2-7E11-88B3-E72D-84D78A704A8E}"/>
          </ac:spMkLst>
        </pc:spChg>
      </pc:sldChg>
      <pc:sldChg chg="del">
        <pc:chgData name="Matias Vázquez Piñón" userId="2f86a967-3c9c-4a39-b538-7e6c0574d83d" providerId="ADAL" clId="{B66F9EAA-205E-4280-88AD-8E45210EEBDB}" dt="2022-08-25T21:11:12.572" v="44" actId="47"/>
        <pc:sldMkLst>
          <pc:docMk/>
          <pc:sldMk cId="583678347" sldId="288"/>
        </pc:sldMkLst>
      </pc:sldChg>
      <pc:sldChg chg="new del">
        <pc:chgData name="Matias Vázquez Piñón" userId="2f86a967-3c9c-4a39-b538-7e6c0574d83d" providerId="ADAL" clId="{B66F9EAA-205E-4280-88AD-8E45210EEBDB}" dt="2022-08-27T13:35:10.334" v="695" actId="47"/>
        <pc:sldMkLst>
          <pc:docMk/>
          <pc:sldMk cId="3802560777" sldId="288"/>
        </pc:sldMkLst>
      </pc:sldChg>
      <pc:sldChg chg="del">
        <pc:chgData name="Matias Vázquez Piñón" userId="2f86a967-3c9c-4a39-b538-7e6c0574d83d" providerId="ADAL" clId="{B66F9EAA-205E-4280-88AD-8E45210EEBDB}" dt="2022-08-25T21:11:12.572" v="44" actId="47"/>
        <pc:sldMkLst>
          <pc:docMk/>
          <pc:sldMk cId="2261103467" sldId="289"/>
        </pc:sldMkLst>
      </pc:sldChg>
      <pc:sldChg chg="addSp delSp modSp new mod">
        <pc:chgData name="Matias Vázquez Piñón" userId="2f86a967-3c9c-4a39-b538-7e6c0574d83d" providerId="ADAL" clId="{B66F9EAA-205E-4280-88AD-8E45210EEBDB}" dt="2022-08-27T15:05:30.401" v="1654" actId="20577"/>
        <pc:sldMkLst>
          <pc:docMk/>
          <pc:sldMk cId="3182323920" sldId="289"/>
        </pc:sldMkLst>
        <pc:spChg chg="mod">
          <ac:chgData name="Matias Vázquez Piñón" userId="2f86a967-3c9c-4a39-b538-7e6c0574d83d" providerId="ADAL" clId="{B66F9EAA-205E-4280-88AD-8E45210EEBDB}" dt="2022-08-27T15:05:30.401" v="1654" actId="20577"/>
          <ac:spMkLst>
            <pc:docMk/>
            <pc:sldMk cId="3182323920" sldId="289"/>
            <ac:spMk id="2" creationId="{18FFC53D-E7E8-BD61-23B9-990A1E4FFC17}"/>
          </ac:spMkLst>
        </pc:spChg>
        <pc:spChg chg="del">
          <ac:chgData name="Matias Vázquez Piñón" userId="2f86a967-3c9c-4a39-b538-7e6c0574d83d" providerId="ADAL" clId="{B66F9EAA-205E-4280-88AD-8E45210EEBDB}" dt="2022-08-27T15:05:19.900" v="1604" actId="22"/>
          <ac:spMkLst>
            <pc:docMk/>
            <pc:sldMk cId="3182323920" sldId="289"/>
            <ac:spMk id="3" creationId="{0965D88A-8770-E2FD-B30E-1CA78FA41FA5}"/>
          </ac:spMkLst>
        </pc:spChg>
        <pc:picChg chg="add mod ord">
          <ac:chgData name="Matias Vázquez Piñón" userId="2f86a967-3c9c-4a39-b538-7e6c0574d83d" providerId="ADAL" clId="{B66F9EAA-205E-4280-88AD-8E45210EEBDB}" dt="2022-08-27T15:05:19.900" v="1604" actId="22"/>
          <ac:picMkLst>
            <pc:docMk/>
            <pc:sldMk cId="3182323920" sldId="289"/>
            <ac:picMk id="6" creationId="{84CDACE2-7E0D-F058-BA4B-3D260FD63217}"/>
          </ac:picMkLst>
        </pc:picChg>
      </pc:sldChg>
      <pc:sldChg chg="modSp new del mod">
        <pc:chgData name="Matias Vázquez Piñón" userId="2f86a967-3c9c-4a39-b538-7e6c0574d83d" providerId="ADAL" clId="{B66F9EAA-205E-4280-88AD-8E45210EEBDB}" dt="2022-08-27T16:00:50.943" v="3740" actId="47"/>
        <pc:sldMkLst>
          <pc:docMk/>
          <pc:sldMk cId="669780945" sldId="290"/>
        </pc:sldMkLst>
        <pc:spChg chg="mod">
          <ac:chgData name="Matias Vázquez Piñón" userId="2f86a967-3c9c-4a39-b538-7e6c0574d83d" providerId="ADAL" clId="{B66F9EAA-205E-4280-88AD-8E45210EEBDB}" dt="2022-08-27T15:12:31.810" v="1892" actId="20577"/>
          <ac:spMkLst>
            <pc:docMk/>
            <pc:sldMk cId="669780945" sldId="290"/>
            <ac:spMk id="2" creationId="{45E01822-90FE-1C27-7D19-155B04ED1FAC}"/>
          </ac:spMkLst>
        </pc:spChg>
        <pc:spChg chg="mod">
          <ac:chgData name="Matias Vázquez Piñón" userId="2f86a967-3c9c-4a39-b538-7e6c0574d83d" providerId="ADAL" clId="{B66F9EAA-205E-4280-88AD-8E45210EEBDB}" dt="2022-08-27T15:17:46.041" v="2391" actId="20577"/>
          <ac:spMkLst>
            <pc:docMk/>
            <pc:sldMk cId="669780945" sldId="290"/>
            <ac:spMk id="3" creationId="{BA7FF801-BDE2-E2BA-6266-9FCEDDBAFA70}"/>
          </ac:spMkLst>
        </pc:spChg>
      </pc:sldChg>
      <pc:sldChg chg="del">
        <pc:chgData name="Matias Vázquez Piñón" userId="2f86a967-3c9c-4a39-b538-7e6c0574d83d" providerId="ADAL" clId="{B66F9EAA-205E-4280-88AD-8E45210EEBDB}" dt="2022-08-25T21:11:12.572" v="44" actId="47"/>
        <pc:sldMkLst>
          <pc:docMk/>
          <pc:sldMk cId="743029601" sldId="290"/>
        </pc:sldMkLst>
      </pc:sldChg>
      <pc:sldChg chg="del">
        <pc:chgData name="Matias Vázquez Piñón" userId="2f86a967-3c9c-4a39-b538-7e6c0574d83d" providerId="ADAL" clId="{B66F9EAA-205E-4280-88AD-8E45210EEBDB}" dt="2022-08-25T21:11:12.572" v="44" actId="47"/>
        <pc:sldMkLst>
          <pc:docMk/>
          <pc:sldMk cId="78100160" sldId="291"/>
        </pc:sldMkLst>
      </pc:sldChg>
      <pc:sldChg chg="addSp modSp new del mod">
        <pc:chgData name="Matias Vázquez Piñón" userId="2f86a967-3c9c-4a39-b538-7e6c0574d83d" providerId="ADAL" clId="{B66F9EAA-205E-4280-88AD-8E45210EEBDB}" dt="2022-08-27T16:00:50.943" v="3740" actId="47"/>
        <pc:sldMkLst>
          <pc:docMk/>
          <pc:sldMk cId="3010840599" sldId="291"/>
        </pc:sldMkLst>
        <pc:spChg chg="mod">
          <ac:chgData name="Matias Vázquez Piñón" userId="2f86a967-3c9c-4a39-b538-7e6c0574d83d" providerId="ADAL" clId="{B66F9EAA-205E-4280-88AD-8E45210EEBDB}" dt="2022-08-27T15:18:40.417" v="2422" actId="20577"/>
          <ac:spMkLst>
            <pc:docMk/>
            <pc:sldMk cId="3010840599" sldId="291"/>
            <ac:spMk id="2" creationId="{6D1B290D-4543-1A3D-2231-CD283A3A58CF}"/>
          </ac:spMkLst>
        </pc:spChg>
        <pc:spChg chg="mod">
          <ac:chgData name="Matias Vázquez Piñón" userId="2f86a967-3c9c-4a39-b538-7e6c0574d83d" providerId="ADAL" clId="{B66F9EAA-205E-4280-88AD-8E45210EEBDB}" dt="2022-08-27T15:29:05.567" v="3436" actId="27636"/>
          <ac:spMkLst>
            <pc:docMk/>
            <pc:sldMk cId="3010840599" sldId="291"/>
            <ac:spMk id="3" creationId="{89E76F92-F792-ABF5-5814-7E68E0C5BFFF}"/>
          </ac:spMkLst>
        </pc:spChg>
        <pc:picChg chg="add mod">
          <ac:chgData name="Matias Vázquez Piñón" userId="2f86a967-3c9c-4a39-b538-7e6c0574d83d" providerId="ADAL" clId="{B66F9EAA-205E-4280-88AD-8E45210EEBDB}" dt="2022-08-27T15:29:18.017" v="3437" actId="1076"/>
          <ac:picMkLst>
            <pc:docMk/>
            <pc:sldMk cId="3010840599" sldId="291"/>
            <ac:picMk id="6" creationId="{552A5406-6415-C2DB-2944-66AD16CA866D}"/>
          </ac:picMkLst>
        </pc:picChg>
        <pc:picChg chg="add mod">
          <ac:chgData name="Matias Vázquez Piñón" userId="2f86a967-3c9c-4a39-b538-7e6c0574d83d" providerId="ADAL" clId="{B66F9EAA-205E-4280-88AD-8E45210EEBDB}" dt="2022-08-27T15:29:48.875" v="3442" actId="1076"/>
          <ac:picMkLst>
            <pc:docMk/>
            <pc:sldMk cId="3010840599" sldId="291"/>
            <ac:picMk id="8" creationId="{5465E4C1-C38D-D55E-1843-599463767906}"/>
          </ac:picMkLst>
        </pc:picChg>
      </pc:sldChg>
      <pc:sldChg chg="del">
        <pc:chgData name="Matias Vázquez Piñón" userId="2f86a967-3c9c-4a39-b538-7e6c0574d83d" providerId="ADAL" clId="{B66F9EAA-205E-4280-88AD-8E45210EEBDB}" dt="2022-08-25T21:11:12.572" v="44" actId="47"/>
        <pc:sldMkLst>
          <pc:docMk/>
          <pc:sldMk cId="2174901691" sldId="292"/>
        </pc:sldMkLst>
      </pc:sldChg>
      <pc:sldChg chg="modSp new del mod ord">
        <pc:chgData name="Matias Vázquez Piñón" userId="2f86a967-3c9c-4a39-b538-7e6c0574d83d" providerId="ADAL" clId="{B66F9EAA-205E-4280-88AD-8E45210EEBDB}" dt="2022-08-27T16:00:50.943" v="3740" actId="47"/>
        <pc:sldMkLst>
          <pc:docMk/>
          <pc:sldMk cId="2280207388" sldId="292"/>
        </pc:sldMkLst>
        <pc:spChg chg="mod">
          <ac:chgData name="Matias Vázquez Piñón" userId="2f86a967-3c9c-4a39-b538-7e6c0574d83d" providerId="ADAL" clId="{B66F9EAA-205E-4280-88AD-8E45210EEBDB}" dt="2022-08-27T15:31:29.722" v="3470" actId="20577"/>
          <ac:spMkLst>
            <pc:docMk/>
            <pc:sldMk cId="2280207388" sldId="292"/>
            <ac:spMk id="2" creationId="{EE199035-966B-4BC1-2B4B-72F8D4D372C5}"/>
          </ac:spMkLst>
        </pc:spChg>
        <pc:spChg chg="mod">
          <ac:chgData name="Matias Vázquez Piñón" userId="2f86a967-3c9c-4a39-b538-7e6c0574d83d" providerId="ADAL" clId="{B66F9EAA-205E-4280-88AD-8E45210EEBDB}" dt="2022-08-27T15:32:55.259" v="3635" actId="20577"/>
          <ac:spMkLst>
            <pc:docMk/>
            <pc:sldMk cId="2280207388" sldId="292"/>
            <ac:spMk id="3" creationId="{1E0C6A87-0101-4CAD-C768-7582DA345A41}"/>
          </ac:spMkLst>
        </pc:spChg>
      </pc:sldChg>
      <pc:sldChg chg="del">
        <pc:chgData name="Matias Vázquez Piñón" userId="2f86a967-3c9c-4a39-b538-7e6c0574d83d" providerId="ADAL" clId="{B66F9EAA-205E-4280-88AD-8E45210EEBDB}" dt="2022-08-25T21:11:12.572" v="44" actId="47"/>
        <pc:sldMkLst>
          <pc:docMk/>
          <pc:sldMk cId="458490763" sldId="293"/>
        </pc:sldMkLst>
      </pc:sldChg>
      <pc:sldChg chg="addSp delSp modSp new mod modClrScheme chgLayout">
        <pc:chgData name="Matias Vázquez Piñón" userId="2f86a967-3c9c-4a39-b538-7e6c0574d83d" providerId="ADAL" clId="{B66F9EAA-205E-4280-88AD-8E45210EEBDB}" dt="2022-08-27T15:54:13.199" v="3676" actId="700"/>
        <pc:sldMkLst>
          <pc:docMk/>
          <pc:sldMk cId="3631674483" sldId="293"/>
        </pc:sldMkLst>
        <pc:spChg chg="mod ord">
          <ac:chgData name="Matias Vázquez Piñón" userId="2f86a967-3c9c-4a39-b538-7e6c0574d83d" providerId="ADAL" clId="{B66F9EAA-205E-4280-88AD-8E45210EEBDB}" dt="2022-08-27T15:54:13.199" v="3676" actId="700"/>
          <ac:spMkLst>
            <pc:docMk/>
            <pc:sldMk cId="3631674483" sldId="293"/>
            <ac:spMk id="2" creationId="{B9096327-6D85-FA1D-AEBA-2C27C5F53A88}"/>
          </ac:spMkLst>
        </pc:spChg>
        <pc:spChg chg="del">
          <ac:chgData name="Matias Vázquez Piñón" userId="2f86a967-3c9c-4a39-b538-7e6c0574d83d" providerId="ADAL" clId="{B66F9EAA-205E-4280-88AD-8E45210EEBDB}" dt="2022-08-27T15:49:03.637" v="3640" actId="22"/>
          <ac:spMkLst>
            <pc:docMk/>
            <pc:sldMk cId="3631674483" sldId="293"/>
            <ac:spMk id="3" creationId="{24408A1F-9B7E-EDD9-1B04-386600EC0F53}"/>
          </ac:spMkLst>
        </pc:spChg>
        <pc:spChg chg="mod ord">
          <ac:chgData name="Matias Vázquez Piñón" userId="2f86a967-3c9c-4a39-b538-7e6c0574d83d" providerId="ADAL" clId="{B66F9EAA-205E-4280-88AD-8E45210EEBDB}" dt="2022-08-27T15:54:13.199" v="3676" actId="700"/>
          <ac:spMkLst>
            <pc:docMk/>
            <pc:sldMk cId="3631674483" sldId="293"/>
            <ac:spMk id="4" creationId="{5C7B60EF-0679-3357-B1E7-5C4EA75D2EF5}"/>
          </ac:spMkLst>
        </pc:spChg>
        <pc:spChg chg="add del mod ord">
          <ac:chgData name="Matias Vázquez Piñón" userId="2f86a967-3c9c-4a39-b538-7e6c0574d83d" providerId="ADAL" clId="{B66F9EAA-205E-4280-88AD-8E45210EEBDB}" dt="2022-08-27T15:49:31.051" v="3643" actId="22"/>
          <ac:spMkLst>
            <pc:docMk/>
            <pc:sldMk cId="3631674483" sldId="293"/>
            <ac:spMk id="7" creationId="{7758CB39-9B93-1794-46AC-B25E76D15AB6}"/>
          </ac:spMkLst>
        </pc:spChg>
        <pc:picChg chg="add mod ord">
          <ac:chgData name="Matias Vázquez Piñón" userId="2f86a967-3c9c-4a39-b538-7e6c0574d83d" providerId="ADAL" clId="{B66F9EAA-205E-4280-88AD-8E45210EEBDB}" dt="2022-08-27T15:54:13.199" v="3676" actId="700"/>
          <ac:picMkLst>
            <pc:docMk/>
            <pc:sldMk cId="3631674483" sldId="293"/>
            <ac:picMk id="6" creationId="{2EB56071-B913-5972-1505-F606B7F5B933}"/>
          </ac:picMkLst>
        </pc:picChg>
        <pc:picChg chg="add mod ord">
          <ac:chgData name="Matias Vázquez Piñón" userId="2f86a967-3c9c-4a39-b538-7e6c0574d83d" providerId="ADAL" clId="{B66F9EAA-205E-4280-88AD-8E45210EEBDB}" dt="2022-08-27T15:54:13.199" v="3676" actId="700"/>
          <ac:picMkLst>
            <pc:docMk/>
            <pc:sldMk cId="3631674483" sldId="293"/>
            <ac:picMk id="9" creationId="{3A8DC5F8-BC3C-8A83-B359-FB8A6EAEB609}"/>
          </ac:picMkLst>
        </pc:picChg>
      </pc:sldChg>
      <pc:sldChg chg="addSp delSp modSp new mod">
        <pc:chgData name="Matias Vázquez Piñón" userId="2f86a967-3c9c-4a39-b538-7e6c0574d83d" providerId="ADAL" clId="{B66F9EAA-205E-4280-88AD-8E45210EEBDB}" dt="2022-08-27T15:55:15.670" v="3697" actId="22"/>
        <pc:sldMkLst>
          <pc:docMk/>
          <pc:sldMk cId="1206942906" sldId="294"/>
        </pc:sldMkLst>
        <pc:spChg chg="mod">
          <ac:chgData name="Matias Vázquez Piñón" userId="2f86a967-3c9c-4a39-b538-7e6c0574d83d" providerId="ADAL" clId="{B66F9EAA-205E-4280-88AD-8E45210EEBDB}" dt="2022-08-27T15:54:24.304" v="3695" actId="20577"/>
          <ac:spMkLst>
            <pc:docMk/>
            <pc:sldMk cId="1206942906" sldId="294"/>
            <ac:spMk id="2" creationId="{E537187E-B124-3018-D262-6DC31767708A}"/>
          </ac:spMkLst>
        </pc:spChg>
        <pc:spChg chg="del">
          <ac:chgData name="Matias Vázquez Piñón" userId="2f86a967-3c9c-4a39-b538-7e6c0574d83d" providerId="ADAL" clId="{B66F9EAA-205E-4280-88AD-8E45210EEBDB}" dt="2022-08-27T15:54:42.660" v="3696" actId="22"/>
          <ac:spMkLst>
            <pc:docMk/>
            <pc:sldMk cId="1206942906" sldId="294"/>
            <ac:spMk id="3" creationId="{68F954D4-4C15-B59F-BC7E-D2F2D21C4986}"/>
          </ac:spMkLst>
        </pc:spChg>
        <pc:spChg chg="del">
          <ac:chgData name="Matias Vázquez Piñón" userId="2f86a967-3c9c-4a39-b538-7e6c0574d83d" providerId="ADAL" clId="{B66F9EAA-205E-4280-88AD-8E45210EEBDB}" dt="2022-08-27T15:55:15.670" v="3697" actId="22"/>
          <ac:spMkLst>
            <pc:docMk/>
            <pc:sldMk cId="1206942906" sldId="294"/>
            <ac:spMk id="4" creationId="{5F3CE5B7-2A5F-7E4C-CB17-1524C6978401}"/>
          </ac:spMkLst>
        </pc:spChg>
        <pc:picChg chg="add mod ord">
          <ac:chgData name="Matias Vázquez Piñón" userId="2f86a967-3c9c-4a39-b538-7e6c0574d83d" providerId="ADAL" clId="{B66F9EAA-205E-4280-88AD-8E45210EEBDB}" dt="2022-08-27T15:54:42.660" v="3696" actId="22"/>
          <ac:picMkLst>
            <pc:docMk/>
            <pc:sldMk cId="1206942906" sldId="294"/>
            <ac:picMk id="7" creationId="{3FC9E7CA-43FB-3B6E-7B2A-6BE2E206971B}"/>
          </ac:picMkLst>
        </pc:picChg>
        <pc:picChg chg="add mod ord">
          <ac:chgData name="Matias Vázquez Piñón" userId="2f86a967-3c9c-4a39-b538-7e6c0574d83d" providerId="ADAL" clId="{B66F9EAA-205E-4280-88AD-8E45210EEBDB}" dt="2022-08-27T15:55:15.670" v="3697" actId="22"/>
          <ac:picMkLst>
            <pc:docMk/>
            <pc:sldMk cId="1206942906" sldId="294"/>
            <ac:picMk id="9" creationId="{41700865-6D81-1AA7-9EBE-E35157AAFE45}"/>
          </ac:picMkLst>
        </pc:picChg>
      </pc:sldChg>
      <pc:sldChg chg="del">
        <pc:chgData name="Matias Vázquez Piñón" userId="2f86a967-3c9c-4a39-b538-7e6c0574d83d" providerId="ADAL" clId="{B66F9EAA-205E-4280-88AD-8E45210EEBDB}" dt="2022-08-25T21:11:12.572" v="44" actId="47"/>
        <pc:sldMkLst>
          <pc:docMk/>
          <pc:sldMk cId="1977261174" sldId="294"/>
        </pc:sldMkLst>
      </pc:sldChg>
      <pc:sldChg chg="del">
        <pc:chgData name="Matias Vázquez Piñón" userId="2f86a967-3c9c-4a39-b538-7e6c0574d83d" providerId="ADAL" clId="{B66F9EAA-205E-4280-88AD-8E45210EEBDB}" dt="2022-08-25T21:11:12.572" v="44" actId="47"/>
        <pc:sldMkLst>
          <pc:docMk/>
          <pc:sldMk cId="2473330086" sldId="295"/>
        </pc:sldMkLst>
      </pc:sldChg>
      <pc:sldChg chg="addSp delSp modSp new mod">
        <pc:chgData name="Matias Vázquez Piñón" userId="2f86a967-3c9c-4a39-b538-7e6c0574d83d" providerId="ADAL" clId="{B66F9EAA-205E-4280-88AD-8E45210EEBDB}" dt="2022-08-27T15:57:10.273" v="3721" actId="20577"/>
        <pc:sldMkLst>
          <pc:docMk/>
          <pc:sldMk cId="3498450437" sldId="295"/>
        </pc:sldMkLst>
        <pc:spChg chg="mod">
          <ac:chgData name="Matias Vázquez Piñón" userId="2f86a967-3c9c-4a39-b538-7e6c0574d83d" providerId="ADAL" clId="{B66F9EAA-205E-4280-88AD-8E45210EEBDB}" dt="2022-08-27T15:57:10.273" v="3721" actId="20577"/>
          <ac:spMkLst>
            <pc:docMk/>
            <pc:sldMk cId="3498450437" sldId="295"/>
            <ac:spMk id="2" creationId="{DD567AE6-BFDB-A9A0-1E6B-FFA29F72613D}"/>
          </ac:spMkLst>
        </pc:spChg>
        <pc:spChg chg="del">
          <ac:chgData name="Matias Vázquez Piñón" userId="2f86a967-3c9c-4a39-b538-7e6c0574d83d" providerId="ADAL" clId="{B66F9EAA-205E-4280-88AD-8E45210EEBDB}" dt="2022-08-27T15:55:45.772" v="3699" actId="22"/>
          <ac:spMkLst>
            <pc:docMk/>
            <pc:sldMk cId="3498450437" sldId="295"/>
            <ac:spMk id="3" creationId="{2D5DD51D-DB37-E6F9-9147-56E1C863B948}"/>
          </ac:spMkLst>
        </pc:spChg>
        <pc:spChg chg="del">
          <ac:chgData name="Matias Vázquez Piñón" userId="2f86a967-3c9c-4a39-b538-7e6c0574d83d" providerId="ADAL" clId="{B66F9EAA-205E-4280-88AD-8E45210EEBDB}" dt="2022-08-27T15:56:02.650" v="3700" actId="22"/>
          <ac:spMkLst>
            <pc:docMk/>
            <pc:sldMk cId="3498450437" sldId="295"/>
            <ac:spMk id="4" creationId="{AD52B62D-6E21-4415-0C8B-E1A69EADE5C2}"/>
          </ac:spMkLst>
        </pc:spChg>
        <pc:picChg chg="add mod ord">
          <ac:chgData name="Matias Vázquez Piñón" userId="2f86a967-3c9c-4a39-b538-7e6c0574d83d" providerId="ADAL" clId="{B66F9EAA-205E-4280-88AD-8E45210EEBDB}" dt="2022-08-27T15:55:45.772" v="3699" actId="22"/>
          <ac:picMkLst>
            <pc:docMk/>
            <pc:sldMk cId="3498450437" sldId="295"/>
            <ac:picMk id="7" creationId="{82E7C67F-DC75-6F3C-DB21-CE30BFC9E4FC}"/>
          </ac:picMkLst>
        </pc:picChg>
        <pc:picChg chg="add mod ord">
          <ac:chgData name="Matias Vázquez Piñón" userId="2f86a967-3c9c-4a39-b538-7e6c0574d83d" providerId="ADAL" clId="{B66F9EAA-205E-4280-88AD-8E45210EEBDB}" dt="2022-08-27T15:56:02.650" v="3700" actId="22"/>
          <ac:picMkLst>
            <pc:docMk/>
            <pc:sldMk cId="3498450437" sldId="295"/>
            <ac:picMk id="9" creationId="{D2AC5AAA-0790-E9F0-33B1-B500C275A0CD}"/>
          </ac:picMkLst>
        </pc:picChg>
      </pc:sldChg>
      <pc:sldChg chg="addSp delSp modSp new mod">
        <pc:chgData name="Matias Vázquez Piñón" userId="2f86a967-3c9c-4a39-b538-7e6c0574d83d" providerId="ADAL" clId="{B66F9EAA-205E-4280-88AD-8E45210EEBDB}" dt="2022-08-27T15:57:15.423" v="3739" actId="20577"/>
        <pc:sldMkLst>
          <pc:docMk/>
          <pc:sldMk cId="1241804378" sldId="296"/>
        </pc:sldMkLst>
        <pc:spChg chg="mod">
          <ac:chgData name="Matias Vázquez Piñón" userId="2f86a967-3c9c-4a39-b538-7e6c0574d83d" providerId="ADAL" clId="{B66F9EAA-205E-4280-88AD-8E45210EEBDB}" dt="2022-08-27T15:57:15.423" v="3739" actId="20577"/>
          <ac:spMkLst>
            <pc:docMk/>
            <pc:sldMk cId="1241804378" sldId="296"/>
            <ac:spMk id="2" creationId="{0BC01239-DFC7-FC0A-D795-8DEC990127AD}"/>
          </ac:spMkLst>
        </pc:spChg>
        <pc:spChg chg="del">
          <ac:chgData name="Matias Vázquez Piñón" userId="2f86a967-3c9c-4a39-b538-7e6c0574d83d" providerId="ADAL" clId="{B66F9EAA-205E-4280-88AD-8E45210EEBDB}" dt="2022-08-27T15:56:23.285" v="3702" actId="22"/>
          <ac:spMkLst>
            <pc:docMk/>
            <pc:sldMk cId="1241804378" sldId="296"/>
            <ac:spMk id="3" creationId="{179D8892-F202-2CEB-1C66-333F1482AA9A}"/>
          </ac:spMkLst>
        </pc:spChg>
        <pc:spChg chg="del">
          <ac:chgData name="Matias Vázquez Piñón" userId="2f86a967-3c9c-4a39-b538-7e6c0574d83d" providerId="ADAL" clId="{B66F9EAA-205E-4280-88AD-8E45210EEBDB}" dt="2022-08-27T15:56:41.780" v="3703" actId="22"/>
          <ac:spMkLst>
            <pc:docMk/>
            <pc:sldMk cId="1241804378" sldId="296"/>
            <ac:spMk id="4" creationId="{3D42AB64-12C3-B9D3-6F86-E0EFF30C46F4}"/>
          </ac:spMkLst>
        </pc:spChg>
        <pc:picChg chg="add mod ord">
          <ac:chgData name="Matias Vázquez Piñón" userId="2f86a967-3c9c-4a39-b538-7e6c0574d83d" providerId="ADAL" clId="{B66F9EAA-205E-4280-88AD-8E45210EEBDB}" dt="2022-08-27T15:56:23.285" v="3702" actId="22"/>
          <ac:picMkLst>
            <pc:docMk/>
            <pc:sldMk cId="1241804378" sldId="296"/>
            <ac:picMk id="7" creationId="{1B7C723E-2133-FB35-ADFA-056E8CDFAF96}"/>
          </ac:picMkLst>
        </pc:picChg>
        <pc:picChg chg="add mod ord">
          <ac:chgData name="Matias Vázquez Piñón" userId="2f86a967-3c9c-4a39-b538-7e6c0574d83d" providerId="ADAL" clId="{B66F9EAA-205E-4280-88AD-8E45210EEBDB}" dt="2022-08-27T15:56:41.780" v="3703" actId="22"/>
          <ac:picMkLst>
            <pc:docMk/>
            <pc:sldMk cId="1241804378" sldId="296"/>
            <ac:picMk id="9" creationId="{D913ED26-44BE-F770-A515-577B4DCAB0CE}"/>
          </ac:picMkLst>
        </pc:picChg>
      </pc:sldChg>
      <pc:sldChg chg="del">
        <pc:chgData name="Matias Vázquez Piñón" userId="2f86a967-3c9c-4a39-b538-7e6c0574d83d" providerId="ADAL" clId="{B66F9EAA-205E-4280-88AD-8E45210EEBDB}" dt="2022-08-25T21:11:12.572" v="44" actId="47"/>
        <pc:sldMkLst>
          <pc:docMk/>
          <pc:sldMk cId="2684454245" sldId="297"/>
        </pc:sldMkLst>
      </pc:sldChg>
      <pc:sldChg chg="del">
        <pc:chgData name="Matias Vázquez Piñón" userId="2f86a967-3c9c-4a39-b538-7e6c0574d83d" providerId="ADAL" clId="{B66F9EAA-205E-4280-88AD-8E45210EEBDB}" dt="2022-08-25T21:11:12.572" v="44" actId="47"/>
        <pc:sldMkLst>
          <pc:docMk/>
          <pc:sldMk cId="1509932029" sldId="298"/>
        </pc:sldMkLst>
      </pc:sldChg>
      <pc:sldChg chg="del">
        <pc:chgData name="Matias Vázquez Piñón" userId="2f86a967-3c9c-4a39-b538-7e6c0574d83d" providerId="ADAL" clId="{B66F9EAA-205E-4280-88AD-8E45210EEBDB}" dt="2022-08-25T21:11:12.572" v="44" actId="47"/>
        <pc:sldMkLst>
          <pc:docMk/>
          <pc:sldMk cId="2756905196" sldId="299"/>
        </pc:sldMkLst>
      </pc:sldChg>
      <pc:sldChg chg="del">
        <pc:chgData name="Matias Vázquez Piñón" userId="2f86a967-3c9c-4a39-b538-7e6c0574d83d" providerId="ADAL" clId="{B66F9EAA-205E-4280-88AD-8E45210EEBDB}" dt="2022-08-25T21:11:12.572" v="44" actId="47"/>
        <pc:sldMkLst>
          <pc:docMk/>
          <pc:sldMk cId="1883341490" sldId="300"/>
        </pc:sldMkLst>
      </pc:sldChg>
      <pc:sldChg chg="del">
        <pc:chgData name="Matias Vázquez Piñón" userId="2f86a967-3c9c-4a39-b538-7e6c0574d83d" providerId="ADAL" clId="{B66F9EAA-205E-4280-88AD-8E45210EEBDB}" dt="2022-08-25T21:11:12.572" v="44" actId="47"/>
        <pc:sldMkLst>
          <pc:docMk/>
          <pc:sldMk cId="2968579628" sldId="301"/>
        </pc:sldMkLst>
      </pc:sldChg>
      <pc:sldChg chg="del">
        <pc:chgData name="Matias Vázquez Piñón" userId="2f86a967-3c9c-4a39-b538-7e6c0574d83d" providerId="ADAL" clId="{B66F9EAA-205E-4280-88AD-8E45210EEBDB}" dt="2022-08-25T21:11:12.572" v="44" actId="47"/>
        <pc:sldMkLst>
          <pc:docMk/>
          <pc:sldMk cId="347237951" sldId="302"/>
        </pc:sldMkLst>
      </pc:sldChg>
      <pc:sldChg chg="del">
        <pc:chgData name="Matias Vázquez Piñón" userId="2f86a967-3c9c-4a39-b538-7e6c0574d83d" providerId="ADAL" clId="{B66F9EAA-205E-4280-88AD-8E45210EEBDB}" dt="2022-08-25T21:11:12.572" v="44" actId="47"/>
        <pc:sldMkLst>
          <pc:docMk/>
          <pc:sldMk cId="2762977252" sldId="303"/>
        </pc:sldMkLst>
      </pc:sldChg>
      <pc:sldChg chg="del">
        <pc:chgData name="Matias Vázquez Piñón" userId="2f86a967-3c9c-4a39-b538-7e6c0574d83d" providerId="ADAL" clId="{B66F9EAA-205E-4280-88AD-8E45210EEBDB}" dt="2022-08-25T21:11:12.572" v="44" actId="47"/>
        <pc:sldMkLst>
          <pc:docMk/>
          <pc:sldMk cId="2583010504" sldId="304"/>
        </pc:sldMkLst>
      </pc:sldChg>
      <pc:sldChg chg="del">
        <pc:chgData name="Matias Vázquez Piñón" userId="2f86a967-3c9c-4a39-b538-7e6c0574d83d" providerId="ADAL" clId="{B66F9EAA-205E-4280-88AD-8E45210EEBDB}" dt="2022-08-25T21:11:12.572" v="44" actId="47"/>
        <pc:sldMkLst>
          <pc:docMk/>
          <pc:sldMk cId="2738140422" sldId="305"/>
        </pc:sldMkLst>
      </pc:sldChg>
      <pc:sldChg chg="del">
        <pc:chgData name="Matias Vázquez Piñón" userId="2f86a967-3c9c-4a39-b538-7e6c0574d83d" providerId="ADAL" clId="{B66F9EAA-205E-4280-88AD-8E45210EEBDB}" dt="2022-08-25T21:11:12.572" v="44" actId="47"/>
        <pc:sldMkLst>
          <pc:docMk/>
          <pc:sldMk cId="4026152409" sldId="306"/>
        </pc:sldMkLst>
      </pc:sldChg>
      <pc:sldChg chg="del">
        <pc:chgData name="Matias Vázquez Piñón" userId="2f86a967-3c9c-4a39-b538-7e6c0574d83d" providerId="ADAL" clId="{B66F9EAA-205E-4280-88AD-8E45210EEBDB}" dt="2022-08-25T21:11:12.572" v="44" actId="47"/>
        <pc:sldMkLst>
          <pc:docMk/>
          <pc:sldMk cId="125475162" sldId="307"/>
        </pc:sldMkLst>
      </pc:sldChg>
      <pc:sldChg chg="del">
        <pc:chgData name="Matias Vázquez Piñón" userId="2f86a967-3c9c-4a39-b538-7e6c0574d83d" providerId="ADAL" clId="{B66F9EAA-205E-4280-88AD-8E45210EEBDB}" dt="2022-08-25T21:11:12.572" v="44" actId="47"/>
        <pc:sldMkLst>
          <pc:docMk/>
          <pc:sldMk cId="604320469" sldId="30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F4EF6A-C940-4328-8734-CA790108CC03}" type="doc">
      <dgm:prSet loTypeId="urn:microsoft.com/office/officeart/2005/8/layout/hierarchy4" loCatId="relationship" qsTypeId="urn:microsoft.com/office/officeart/2005/8/quickstyle/simple4" qsCatId="simple" csTypeId="urn:microsoft.com/office/officeart/2005/8/colors/accent0_3" csCatId="mainScheme" phldr="1"/>
      <dgm:spPr/>
      <dgm:t>
        <a:bodyPr/>
        <a:lstStyle/>
        <a:p>
          <a:endParaRPr lang="LID4096"/>
        </a:p>
      </dgm:t>
    </dgm:pt>
    <dgm:pt modelId="{3CA7EA0E-55CA-4B1E-B5F5-73A8B898B14D}">
      <dgm:prSet phldrT="[Text]"/>
      <dgm:spPr/>
      <dgm:t>
        <a:bodyPr/>
        <a:lstStyle/>
        <a:p>
          <a:r>
            <a:rPr lang="en-US"/>
            <a:t>PIC18 Memory (Harvard)</a:t>
          </a:r>
          <a:endParaRPr lang="LID4096"/>
        </a:p>
      </dgm:t>
    </dgm:pt>
    <dgm:pt modelId="{E13B47D2-99C4-48F4-9EE2-A4041EBE4DF5}" type="parTrans" cxnId="{8ACCA949-C580-4670-9C63-B4789AB397F0}">
      <dgm:prSet/>
      <dgm:spPr/>
      <dgm:t>
        <a:bodyPr/>
        <a:lstStyle/>
        <a:p>
          <a:endParaRPr lang="LID4096"/>
        </a:p>
      </dgm:t>
    </dgm:pt>
    <dgm:pt modelId="{D8605288-256E-4697-BA98-1D1DD65B377E}" type="sibTrans" cxnId="{8ACCA949-C580-4670-9C63-B4789AB397F0}">
      <dgm:prSet/>
      <dgm:spPr/>
      <dgm:t>
        <a:bodyPr/>
        <a:lstStyle/>
        <a:p>
          <a:endParaRPr lang="LID4096"/>
        </a:p>
      </dgm:t>
    </dgm:pt>
    <dgm:pt modelId="{FE0DBAFF-D667-4B83-A580-B92D9D9FC9CA}">
      <dgm:prSet phldrT="[Text]"/>
      <dgm:spPr/>
      <dgm:t>
        <a:bodyPr/>
        <a:lstStyle/>
        <a:p>
          <a:r>
            <a:rPr lang="en-US"/>
            <a:t>PROGRAM</a:t>
          </a:r>
          <a:endParaRPr lang="LID4096"/>
        </a:p>
      </dgm:t>
    </dgm:pt>
    <dgm:pt modelId="{0C51B388-C157-4964-B15D-506D12C30717}" type="parTrans" cxnId="{D1583002-C6C4-483E-B2F9-DAA1E0A2206F}">
      <dgm:prSet/>
      <dgm:spPr/>
      <dgm:t>
        <a:bodyPr/>
        <a:lstStyle/>
        <a:p>
          <a:endParaRPr lang="LID4096"/>
        </a:p>
      </dgm:t>
    </dgm:pt>
    <dgm:pt modelId="{2FD57EF0-80F3-4DC2-A213-9F5F34B71448}" type="sibTrans" cxnId="{D1583002-C6C4-483E-B2F9-DAA1E0A2206F}">
      <dgm:prSet/>
      <dgm:spPr/>
      <dgm:t>
        <a:bodyPr/>
        <a:lstStyle/>
        <a:p>
          <a:endParaRPr lang="LID4096"/>
        </a:p>
      </dgm:t>
    </dgm:pt>
    <dgm:pt modelId="{F69C75A3-7192-420C-8C3C-5FF2E32C3717}">
      <dgm:prSet phldrT="[Text]"/>
      <dgm:spPr/>
      <dgm:t>
        <a:bodyPr/>
        <a:lstStyle/>
        <a:p>
          <a:r>
            <a:rPr lang="en-US"/>
            <a:t>DATA</a:t>
          </a:r>
          <a:endParaRPr lang="LID4096"/>
        </a:p>
      </dgm:t>
    </dgm:pt>
    <dgm:pt modelId="{3163C5D0-62C5-4D1E-9A9C-AA598AA3C187}" type="parTrans" cxnId="{557882A4-D989-4446-B664-6C9D88F29DDD}">
      <dgm:prSet/>
      <dgm:spPr/>
      <dgm:t>
        <a:bodyPr/>
        <a:lstStyle/>
        <a:p>
          <a:endParaRPr lang="LID4096"/>
        </a:p>
      </dgm:t>
    </dgm:pt>
    <dgm:pt modelId="{C1D24C12-CA4A-48C0-AA33-C042F8BB7984}" type="sibTrans" cxnId="{557882A4-D989-4446-B664-6C9D88F29DDD}">
      <dgm:prSet/>
      <dgm:spPr/>
      <dgm:t>
        <a:bodyPr/>
        <a:lstStyle/>
        <a:p>
          <a:endParaRPr lang="LID4096"/>
        </a:p>
      </dgm:t>
    </dgm:pt>
    <dgm:pt modelId="{544977BC-30BD-48D1-AD04-1FC3DAF0F365}">
      <dgm:prSet phldrT="[Text]"/>
      <dgm:spPr/>
      <dgm:t>
        <a:bodyPr/>
        <a:lstStyle/>
        <a:p>
          <a:r>
            <a:rPr lang="en-US"/>
            <a:t>EEPROM</a:t>
          </a:r>
          <a:endParaRPr lang="LID4096"/>
        </a:p>
      </dgm:t>
    </dgm:pt>
    <dgm:pt modelId="{3AA6BCF8-C153-45FF-92FA-547628A1BD39}" type="parTrans" cxnId="{C866322E-8EA7-462A-898F-EE64F180091C}">
      <dgm:prSet/>
      <dgm:spPr/>
      <dgm:t>
        <a:bodyPr/>
        <a:lstStyle/>
        <a:p>
          <a:endParaRPr lang="LID4096"/>
        </a:p>
      </dgm:t>
    </dgm:pt>
    <dgm:pt modelId="{B3EF0A3C-F8F2-4803-9A36-21BC4F8E3187}" type="sibTrans" cxnId="{C866322E-8EA7-462A-898F-EE64F180091C}">
      <dgm:prSet/>
      <dgm:spPr/>
      <dgm:t>
        <a:bodyPr/>
        <a:lstStyle/>
        <a:p>
          <a:endParaRPr lang="LID4096"/>
        </a:p>
      </dgm:t>
    </dgm:pt>
    <dgm:pt modelId="{C45D1042-25C6-4D47-9643-5D4670E0C995}">
      <dgm:prSet phldrT="[Text]"/>
      <dgm:spPr/>
      <dgm:t>
        <a:bodyPr/>
        <a:lstStyle/>
        <a:p>
          <a:r>
            <a:rPr lang="en-US" dirty="0"/>
            <a:t>Banks</a:t>
          </a:r>
          <a:endParaRPr lang="LID4096" dirty="0"/>
        </a:p>
      </dgm:t>
    </dgm:pt>
    <dgm:pt modelId="{AE9377EE-38DF-443B-981B-1EE6873C3206}" type="parTrans" cxnId="{F2E9E49B-11C0-4CFA-B2D9-2F6443EFB3BB}">
      <dgm:prSet/>
      <dgm:spPr/>
      <dgm:t>
        <a:bodyPr/>
        <a:lstStyle/>
        <a:p>
          <a:endParaRPr lang="LID4096"/>
        </a:p>
      </dgm:t>
    </dgm:pt>
    <dgm:pt modelId="{949BFD02-9B71-44F1-AF26-40604EC5B9D4}" type="sibTrans" cxnId="{F2E9E49B-11C0-4CFA-B2D9-2F6443EFB3BB}">
      <dgm:prSet/>
      <dgm:spPr/>
      <dgm:t>
        <a:bodyPr/>
        <a:lstStyle/>
        <a:p>
          <a:endParaRPr lang="LID4096"/>
        </a:p>
      </dgm:t>
    </dgm:pt>
    <dgm:pt modelId="{CD6422CB-E5EE-4ED5-9226-60B3B9FCF6D3}">
      <dgm:prSet phldrT="[Text]"/>
      <dgm:spPr/>
      <dgm:t>
        <a:bodyPr/>
        <a:lstStyle/>
        <a:p>
          <a:r>
            <a:rPr lang="en-US" dirty="0"/>
            <a:t>Fast </a:t>
          </a:r>
          <a:r>
            <a:rPr lang="en-US" dirty="0" err="1"/>
            <a:t>SFR</a:t>
          </a:r>
          <a:endParaRPr lang="LID4096" dirty="0"/>
        </a:p>
      </dgm:t>
    </dgm:pt>
    <dgm:pt modelId="{CCCF740E-D3AD-4F82-82B8-B25F22970E9B}" type="parTrans" cxnId="{8428EA14-5D36-44A3-A132-A94DFD80FB3D}">
      <dgm:prSet/>
      <dgm:spPr/>
      <dgm:t>
        <a:bodyPr/>
        <a:lstStyle/>
        <a:p>
          <a:endParaRPr lang="LID4096"/>
        </a:p>
      </dgm:t>
    </dgm:pt>
    <dgm:pt modelId="{A85F6D75-B0CE-4165-894B-862A676732F1}" type="sibTrans" cxnId="{8428EA14-5D36-44A3-A132-A94DFD80FB3D}">
      <dgm:prSet/>
      <dgm:spPr/>
      <dgm:t>
        <a:bodyPr/>
        <a:lstStyle/>
        <a:p>
          <a:endParaRPr lang="LID4096"/>
        </a:p>
      </dgm:t>
    </dgm:pt>
    <dgm:pt modelId="{328F5544-AFA3-4E4A-903D-0A91E6ED9502}">
      <dgm:prSet phldrT="[Text]"/>
      <dgm:spPr/>
      <dgm:t>
        <a:bodyPr/>
        <a:lstStyle/>
        <a:p>
          <a:r>
            <a:rPr lang="en-US"/>
            <a:t>Access </a:t>
          </a:r>
          <a:r>
            <a:rPr lang="en-US" dirty="0"/>
            <a:t>RAM</a:t>
          </a:r>
          <a:endParaRPr lang="LID4096" dirty="0"/>
        </a:p>
      </dgm:t>
    </dgm:pt>
    <dgm:pt modelId="{14EF6515-973C-469D-A21D-94F95D901E73}" type="parTrans" cxnId="{E51A44ED-8BB4-4373-8E6B-F0A178F3C4BC}">
      <dgm:prSet/>
      <dgm:spPr/>
      <dgm:t>
        <a:bodyPr/>
        <a:lstStyle/>
        <a:p>
          <a:endParaRPr lang="en-US"/>
        </a:p>
      </dgm:t>
    </dgm:pt>
    <dgm:pt modelId="{E627BF27-74A8-4502-BB35-380927580C4B}" type="sibTrans" cxnId="{E51A44ED-8BB4-4373-8E6B-F0A178F3C4BC}">
      <dgm:prSet/>
      <dgm:spPr/>
      <dgm:t>
        <a:bodyPr/>
        <a:lstStyle/>
        <a:p>
          <a:endParaRPr lang="en-US"/>
        </a:p>
      </dgm:t>
    </dgm:pt>
    <dgm:pt modelId="{D477B7D8-ABAD-44AF-AC5C-9079A3C6B723}" type="pres">
      <dgm:prSet presAssocID="{9AF4EF6A-C940-4328-8734-CA790108CC03}" presName="Name0" presStyleCnt="0">
        <dgm:presLayoutVars>
          <dgm:chPref val="1"/>
          <dgm:dir/>
          <dgm:animOne val="branch"/>
          <dgm:animLvl val="lvl"/>
          <dgm:resizeHandles/>
        </dgm:presLayoutVars>
      </dgm:prSet>
      <dgm:spPr/>
    </dgm:pt>
    <dgm:pt modelId="{C67655B4-BE70-4304-90B5-F7F1C12FE071}" type="pres">
      <dgm:prSet presAssocID="{3CA7EA0E-55CA-4B1E-B5F5-73A8B898B14D}" presName="vertOne" presStyleCnt="0"/>
      <dgm:spPr/>
    </dgm:pt>
    <dgm:pt modelId="{619BE9CC-6BCD-4394-A6EE-851522C64C15}" type="pres">
      <dgm:prSet presAssocID="{3CA7EA0E-55CA-4B1E-B5F5-73A8B898B14D}" presName="txOne" presStyleLbl="node0" presStyleIdx="0" presStyleCnt="1" custLinFactNeighborY="-25829">
        <dgm:presLayoutVars>
          <dgm:chPref val="3"/>
        </dgm:presLayoutVars>
      </dgm:prSet>
      <dgm:spPr/>
    </dgm:pt>
    <dgm:pt modelId="{30FF297C-DB70-440C-A02D-9562B7FA0B20}" type="pres">
      <dgm:prSet presAssocID="{3CA7EA0E-55CA-4B1E-B5F5-73A8B898B14D}" presName="parTransOne" presStyleCnt="0"/>
      <dgm:spPr/>
    </dgm:pt>
    <dgm:pt modelId="{A1BB03FA-3529-47D9-9BFF-16BDB01DD8D0}" type="pres">
      <dgm:prSet presAssocID="{3CA7EA0E-55CA-4B1E-B5F5-73A8B898B14D}" presName="horzOne" presStyleCnt="0"/>
      <dgm:spPr/>
    </dgm:pt>
    <dgm:pt modelId="{F9057E45-A510-4EE5-88AF-1EBA8165C5D3}" type="pres">
      <dgm:prSet presAssocID="{FE0DBAFF-D667-4B83-A580-B92D9D9FC9CA}" presName="vertTwo" presStyleCnt="0"/>
      <dgm:spPr/>
    </dgm:pt>
    <dgm:pt modelId="{82C2F9F3-3904-48F0-A4D3-D93EFD7E6DD2}" type="pres">
      <dgm:prSet presAssocID="{FE0DBAFF-D667-4B83-A580-B92D9D9FC9CA}" presName="txTwo" presStyleLbl="node2" presStyleIdx="0" presStyleCnt="3" custLinFactNeighborY="1799">
        <dgm:presLayoutVars>
          <dgm:chPref val="3"/>
        </dgm:presLayoutVars>
      </dgm:prSet>
      <dgm:spPr/>
    </dgm:pt>
    <dgm:pt modelId="{0A3FB5B9-CB12-40C0-AD33-6029C9B5B080}" type="pres">
      <dgm:prSet presAssocID="{FE0DBAFF-D667-4B83-A580-B92D9D9FC9CA}" presName="horzTwo" presStyleCnt="0"/>
      <dgm:spPr/>
    </dgm:pt>
    <dgm:pt modelId="{47FD0ED2-3B5B-403C-BEAE-5E1DED2D5E1F}" type="pres">
      <dgm:prSet presAssocID="{2FD57EF0-80F3-4DC2-A213-9F5F34B71448}" presName="sibSpaceTwo" presStyleCnt="0"/>
      <dgm:spPr/>
    </dgm:pt>
    <dgm:pt modelId="{CACA966C-AF5B-4EDB-A838-7311D18E8BEC}" type="pres">
      <dgm:prSet presAssocID="{F69C75A3-7192-420C-8C3C-5FF2E32C3717}" presName="vertTwo" presStyleCnt="0"/>
      <dgm:spPr/>
    </dgm:pt>
    <dgm:pt modelId="{1B20ED0D-049E-434B-B74E-3A2B3D8A82CC}" type="pres">
      <dgm:prSet presAssocID="{F69C75A3-7192-420C-8C3C-5FF2E32C3717}" presName="txTwo" presStyleLbl="node2" presStyleIdx="1" presStyleCnt="3">
        <dgm:presLayoutVars>
          <dgm:chPref val="3"/>
        </dgm:presLayoutVars>
      </dgm:prSet>
      <dgm:spPr/>
    </dgm:pt>
    <dgm:pt modelId="{D6F3FDA1-5DF5-431E-BF60-2058C08E1114}" type="pres">
      <dgm:prSet presAssocID="{F69C75A3-7192-420C-8C3C-5FF2E32C3717}" presName="parTransTwo" presStyleCnt="0"/>
      <dgm:spPr/>
    </dgm:pt>
    <dgm:pt modelId="{2048ED04-AF3D-4171-B51B-7CEA5348C590}" type="pres">
      <dgm:prSet presAssocID="{F69C75A3-7192-420C-8C3C-5FF2E32C3717}" presName="horzTwo" presStyleCnt="0"/>
      <dgm:spPr/>
    </dgm:pt>
    <dgm:pt modelId="{9CB3BDB9-D01A-4852-AE81-E66DA1CC7A02}" type="pres">
      <dgm:prSet presAssocID="{C45D1042-25C6-4D47-9643-5D4670E0C995}" presName="vertThree" presStyleCnt="0"/>
      <dgm:spPr/>
    </dgm:pt>
    <dgm:pt modelId="{06FCECD5-B524-4187-A0FF-977586A8254B}" type="pres">
      <dgm:prSet presAssocID="{C45D1042-25C6-4D47-9643-5D4670E0C995}" presName="txThree" presStyleLbl="node3" presStyleIdx="0" presStyleCnt="3">
        <dgm:presLayoutVars>
          <dgm:chPref val="3"/>
        </dgm:presLayoutVars>
      </dgm:prSet>
      <dgm:spPr/>
    </dgm:pt>
    <dgm:pt modelId="{7E442B7F-2792-4B5D-AB82-D8A4CB8767BE}" type="pres">
      <dgm:prSet presAssocID="{C45D1042-25C6-4D47-9643-5D4670E0C995}" presName="horzThree" presStyleCnt="0"/>
      <dgm:spPr/>
    </dgm:pt>
    <dgm:pt modelId="{F8D78E13-60F6-4908-9EA7-D8D0EE66D93A}" type="pres">
      <dgm:prSet presAssocID="{949BFD02-9B71-44F1-AF26-40604EC5B9D4}" presName="sibSpaceThree" presStyleCnt="0"/>
      <dgm:spPr/>
    </dgm:pt>
    <dgm:pt modelId="{504B94D5-A8FE-44BA-B087-832D2C36207A}" type="pres">
      <dgm:prSet presAssocID="{328F5544-AFA3-4E4A-903D-0A91E6ED9502}" presName="vertThree" presStyleCnt="0"/>
      <dgm:spPr/>
    </dgm:pt>
    <dgm:pt modelId="{EA7CA8A6-BA94-4D7F-86B7-62646C4BCD62}" type="pres">
      <dgm:prSet presAssocID="{328F5544-AFA3-4E4A-903D-0A91E6ED9502}" presName="txThree" presStyleLbl="node3" presStyleIdx="1" presStyleCnt="3">
        <dgm:presLayoutVars>
          <dgm:chPref val="3"/>
        </dgm:presLayoutVars>
      </dgm:prSet>
      <dgm:spPr/>
    </dgm:pt>
    <dgm:pt modelId="{DDD31E80-53BA-4F65-B458-8ED4D4DAE87B}" type="pres">
      <dgm:prSet presAssocID="{328F5544-AFA3-4E4A-903D-0A91E6ED9502}" presName="horzThree" presStyleCnt="0"/>
      <dgm:spPr/>
    </dgm:pt>
    <dgm:pt modelId="{99EA1F70-8DE0-42FC-8EEC-D5B4D8E01B8E}" type="pres">
      <dgm:prSet presAssocID="{E627BF27-74A8-4502-BB35-380927580C4B}" presName="sibSpaceThree" presStyleCnt="0"/>
      <dgm:spPr/>
    </dgm:pt>
    <dgm:pt modelId="{B90E2D0D-C0C9-4F99-BFE1-074B25B98C8C}" type="pres">
      <dgm:prSet presAssocID="{CD6422CB-E5EE-4ED5-9226-60B3B9FCF6D3}" presName="vertThree" presStyleCnt="0"/>
      <dgm:spPr/>
    </dgm:pt>
    <dgm:pt modelId="{89197030-320F-4E88-8CA0-527C8684ABE8}" type="pres">
      <dgm:prSet presAssocID="{CD6422CB-E5EE-4ED5-9226-60B3B9FCF6D3}" presName="txThree" presStyleLbl="node3" presStyleIdx="2" presStyleCnt="3">
        <dgm:presLayoutVars>
          <dgm:chPref val="3"/>
        </dgm:presLayoutVars>
      </dgm:prSet>
      <dgm:spPr/>
    </dgm:pt>
    <dgm:pt modelId="{DB04E59F-B577-4C2F-9C15-756A64468976}" type="pres">
      <dgm:prSet presAssocID="{CD6422CB-E5EE-4ED5-9226-60B3B9FCF6D3}" presName="horzThree" presStyleCnt="0"/>
      <dgm:spPr/>
    </dgm:pt>
    <dgm:pt modelId="{B7CB7D63-B7A9-484B-9906-BF38DA5268F6}" type="pres">
      <dgm:prSet presAssocID="{C1D24C12-CA4A-48C0-AA33-C042F8BB7984}" presName="sibSpaceTwo" presStyleCnt="0"/>
      <dgm:spPr/>
    </dgm:pt>
    <dgm:pt modelId="{6B8A05DB-4491-47EE-9AE0-0E96494BEBC2}" type="pres">
      <dgm:prSet presAssocID="{544977BC-30BD-48D1-AD04-1FC3DAF0F365}" presName="vertTwo" presStyleCnt="0"/>
      <dgm:spPr/>
    </dgm:pt>
    <dgm:pt modelId="{A1E49E4D-37F7-442E-BBBA-3F5A0C7FBC5C}" type="pres">
      <dgm:prSet presAssocID="{544977BC-30BD-48D1-AD04-1FC3DAF0F365}" presName="txTwo" presStyleLbl="node2" presStyleIdx="2" presStyleCnt="3">
        <dgm:presLayoutVars>
          <dgm:chPref val="3"/>
        </dgm:presLayoutVars>
      </dgm:prSet>
      <dgm:spPr/>
    </dgm:pt>
    <dgm:pt modelId="{BCBC4E2E-0A4C-4978-A0BD-F242FD46D767}" type="pres">
      <dgm:prSet presAssocID="{544977BC-30BD-48D1-AD04-1FC3DAF0F365}" presName="horzTwo" presStyleCnt="0"/>
      <dgm:spPr/>
    </dgm:pt>
  </dgm:ptLst>
  <dgm:cxnLst>
    <dgm:cxn modelId="{D1583002-C6C4-483E-B2F9-DAA1E0A2206F}" srcId="{3CA7EA0E-55CA-4B1E-B5F5-73A8B898B14D}" destId="{FE0DBAFF-D667-4B83-A580-B92D9D9FC9CA}" srcOrd="0" destOrd="0" parTransId="{0C51B388-C157-4964-B15D-506D12C30717}" sibTransId="{2FD57EF0-80F3-4DC2-A213-9F5F34B71448}"/>
    <dgm:cxn modelId="{1A6C0D0B-DA2A-4C9B-9B46-16C3A2F52A44}" type="presOf" srcId="{F69C75A3-7192-420C-8C3C-5FF2E32C3717}" destId="{1B20ED0D-049E-434B-B74E-3A2B3D8A82CC}" srcOrd="0" destOrd="0" presId="urn:microsoft.com/office/officeart/2005/8/layout/hierarchy4"/>
    <dgm:cxn modelId="{8428EA14-5D36-44A3-A132-A94DFD80FB3D}" srcId="{F69C75A3-7192-420C-8C3C-5FF2E32C3717}" destId="{CD6422CB-E5EE-4ED5-9226-60B3B9FCF6D3}" srcOrd="2" destOrd="0" parTransId="{CCCF740E-D3AD-4F82-82B8-B25F22970E9B}" sibTransId="{A85F6D75-B0CE-4165-894B-862A676732F1}"/>
    <dgm:cxn modelId="{C866322E-8EA7-462A-898F-EE64F180091C}" srcId="{3CA7EA0E-55CA-4B1E-B5F5-73A8B898B14D}" destId="{544977BC-30BD-48D1-AD04-1FC3DAF0F365}" srcOrd="2" destOrd="0" parTransId="{3AA6BCF8-C153-45FF-92FA-547628A1BD39}" sibTransId="{B3EF0A3C-F8F2-4803-9A36-21BC4F8E3187}"/>
    <dgm:cxn modelId="{C7FEE55B-84ED-4ABA-9ABB-B3A3202424AB}" type="presOf" srcId="{328F5544-AFA3-4E4A-903D-0A91E6ED9502}" destId="{EA7CA8A6-BA94-4D7F-86B7-62646C4BCD62}" srcOrd="0" destOrd="0" presId="urn:microsoft.com/office/officeart/2005/8/layout/hierarchy4"/>
    <dgm:cxn modelId="{6DA3C068-FDDC-401C-A4BF-AC90F995F421}" type="presOf" srcId="{CD6422CB-E5EE-4ED5-9226-60B3B9FCF6D3}" destId="{89197030-320F-4E88-8CA0-527C8684ABE8}" srcOrd="0" destOrd="0" presId="urn:microsoft.com/office/officeart/2005/8/layout/hierarchy4"/>
    <dgm:cxn modelId="{8ACCA949-C580-4670-9C63-B4789AB397F0}" srcId="{9AF4EF6A-C940-4328-8734-CA790108CC03}" destId="{3CA7EA0E-55CA-4B1E-B5F5-73A8B898B14D}" srcOrd="0" destOrd="0" parTransId="{E13B47D2-99C4-48F4-9EE2-A4041EBE4DF5}" sibTransId="{D8605288-256E-4697-BA98-1D1DD65B377E}"/>
    <dgm:cxn modelId="{70B39A7C-FFDA-4D22-8F78-7C215963B97A}" type="presOf" srcId="{544977BC-30BD-48D1-AD04-1FC3DAF0F365}" destId="{A1E49E4D-37F7-442E-BBBA-3F5A0C7FBC5C}" srcOrd="0" destOrd="0" presId="urn:microsoft.com/office/officeart/2005/8/layout/hierarchy4"/>
    <dgm:cxn modelId="{E1A0ED90-1097-46ED-AE41-040AE7866FCD}" type="presOf" srcId="{C45D1042-25C6-4D47-9643-5D4670E0C995}" destId="{06FCECD5-B524-4187-A0FF-977586A8254B}" srcOrd="0" destOrd="0" presId="urn:microsoft.com/office/officeart/2005/8/layout/hierarchy4"/>
    <dgm:cxn modelId="{F2E9E49B-11C0-4CFA-B2D9-2F6443EFB3BB}" srcId="{F69C75A3-7192-420C-8C3C-5FF2E32C3717}" destId="{C45D1042-25C6-4D47-9643-5D4670E0C995}" srcOrd="0" destOrd="0" parTransId="{AE9377EE-38DF-443B-981B-1EE6873C3206}" sibTransId="{949BFD02-9B71-44F1-AF26-40604EC5B9D4}"/>
    <dgm:cxn modelId="{557882A4-D989-4446-B664-6C9D88F29DDD}" srcId="{3CA7EA0E-55CA-4B1E-B5F5-73A8B898B14D}" destId="{F69C75A3-7192-420C-8C3C-5FF2E32C3717}" srcOrd="1" destOrd="0" parTransId="{3163C5D0-62C5-4D1E-9A9C-AA598AA3C187}" sibTransId="{C1D24C12-CA4A-48C0-AA33-C042F8BB7984}"/>
    <dgm:cxn modelId="{D78B63CB-180F-4A22-83E9-DF74F2FCAD61}" type="presOf" srcId="{9AF4EF6A-C940-4328-8734-CA790108CC03}" destId="{D477B7D8-ABAD-44AF-AC5C-9079A3C6B723}" srcOrd="0" destOrd="0" presId="urn:microsoft.com/office/officeart/2005/8/layout/hierarchy4"/>
    <dgm:cxn modelId="{E51A44ED-8BB4-4373-8E6B-F0A178F3C4BC}" srcId="{F69C75A3-7192-420C-8C3C-5FF2E32C3717}" destId="{328F5544-AFA3-4E4A-903D-0A91E6ED9502}" srcOrd="1" destOrd="0" parTransId="{14EF6515-973C-469D-A21D-94F95D901E73}" sibTransId="{E627BF27-74A8-4502-BB35-380927580C4B}"/>
    <dgm:cxn modelId="{83E359F0-D2FB-4457-94AA-6E6173D368B2}" type="presOf" srcId="{FE0DBAFF-D667-4B83-A580-B92D9D9FC9CA}" destId="{82C2F9F3-3904-48F0-A4D3-D93EFD7E6DD2}" srcOrd="0" destOrd="0" presId="urn:microsoft.com/office/officeart/2005/8/layout/hierarchy4"/>
    <dgm:cxn modelId="{CEC47FF8-B219-41E2-B159-85AEE6DD0EB4}" type="presOf" srcId="{3CA7EA0E-55CA-4B1E-B5F5-73A8B898B14D}" destId="{619BE9CC-6BCD-4394-A6EE-851522C64C15}" srcOrd="0" destOrd="0" presId="urn:microsoft.com/office/officeart/2005/8/layout/hierarchy4"/>
    <dgm:cxn modelId="{960AD2BA-FEFF-4848-9818-0B653086997E}" type="presParOf" srcId="{D477B7D8-ABAD-44AF-AC5C-9079A3C6B723}" destId="{C67655B4-BE70-4304-90B5-F7F1C12FE071}" srcOrd="0" destOrd="0" presId="urn:microsoft.com/office/officeart/2005/8/layout/hierarchy4"/>
    <dgm:cxn modelId="{09705B6C-6A82-4AE6-9B32-2635716E62C2}" type="presParOf" srcId="{C67655B4-BE70-4304-90B5-F7F1C12FE071}" destId="{619BE9CC-6BCD-4394-A6EE-851522C64C15}" srcOrd="0" destOrd="0" presId="urn:microsoft.com/office/officeart/2005/8/layout/hierarchy4"/>
    <dgm:cxn modelId="{FA79F979-A2CD-4CE0-8D61-0ED2F26BBBCE}" type="presParOf" srcId="{C67655B4-BE70-4304-90B5-F7F1C12FE071}" destId="{30FF297C-DB70-440C-A02D-9562B7FA0B20}" srcOrd="1" destOrd="0" presId="urn:microsoft.com/office/officeart/2005/8/layout/hierarchy4"/>
    <dgm:cxn modelId="{F4642158-0A2B-4D3B-A716-D1943403E7FE}" type="presParOf" srcId="{C67655B4-BE70-4304-90B5-F7F1C12FE071}" destId="{A1BB03FA-3529-47D9-9BFF-16BDB01DD8D0}" srcOrd="2" destOrd="0" presId="urn:microsoft.com/office/officeart/2005/8/layout/hierarchy4"/>
    <dgm:cxn modelId="{91DCF562-371C-4BD2-934C-A7B7DC928139}" type="presParOf" srcId="{A1BB03FA-3529-47D9-9BFF-16BDB01DD8D0}" destId="{F9057E45-A510-4EE5-88AF-1EBA8165C5D3}" srcOrd="0" destOrd="0" presId="urn:microsoft.com/office/officeart/2005/8/layout/hierarchy4"/>
    <dgm:cxn modelId="{ECDEB6E3-95AB-4945-B070-0700CB8BD700}" type="presParOf" srcId="{F9057E45-A510-4EE5-88AF-1EBA8165C5D3}" destId="{82C2F9F3-3904-48F0-A4D3-D93EFD7E6DD2}" srcOrd="0" destOrd="0" presId="urn:microsoft.com/office/officeart/2005/8/layout/hierarchy4"/>
    <dgm:cxn modelId="{8CD7EBFA-2DE9-41B4-8E67-D7BB0F806C2E}" type="presParOf" srcId="{F9057E45-A510-4EE5-88AF-1EBA8165C5D3}" destId="{0A3FB5B9-CB12-40C0-AD33-6029C9B5B080}" srcOrd="1" destOrd="0" presId="urn:microsoft.com/office/officeart/2005/8/layout/hierarchy4"/>
    <dgm:cxn modelId="{AA1C457A-49DC-47C7-937C-E27DFC6466D1}" type="presParOf" srcId="{A1BB03FA-3529-47D9-9BFF-16BDB01DD8D0}" destId="{47FD0ED2-3B5B-403C-BEAE-5E1DED2D5E1F}" srcOrd="1" destOrd="0" presId="urn:microsoft.com/office/officeart/2005/8/layout/hierarchy4"/>
    <dgm:cxn modelId="{9A4CBC6E-C6EA-4BD0-8C02-F00EFA011590}" type="presParOf" srcId="{A1BB03FA-3529-47D9-9BFF-16BDB01DD8D0}" destId="{CACA966C-AF5B-4EDB-A838-7311D18E8BEC}" srcOrd="2" destOrd="0" presId="urn:microsoft.com/office/officeart/2005/8/layout/hierarchy4"/>
    <dgm:cxn modelId="{8723D6CD-EB6A-48BC-9DE9-3ABAE9D6ECCA}" type="presParOf" srcId="{CACA966C-AF5B-4EDB-A838-7311D18E8BEC}" destId="{1B20ED0D-049E-434B-B74E-3A2B3D8A82CC}" srcOrd="0" destOrd="0" presId="urn:microsoft.com/office/officeart/2005/8/layout/hierarchy4"/>
    <dgm:cxn modelId="{B0BEA43D-2154-4254-8356-3F0FC4BF6548}" type="presParOf" srcId="{CACA966C-AF5B-4EDB-A838-7311D18E8BEC}" destId="{D6F3FDA1-5DF5-431E-BF60-2058C08E1114}" srcOrd="1" destOrd="0" presId="urn:microsoft.com/office/officeart/2005/8/layout/hierarchy4"/>
    <dgm:cxn modelId="{B71ACF27-3FB7-4386-80B0-6F80DCA035DA}" type="presParOf" srcId="{CACA966C-AF5B-4EDB-A838-7311D18E8BEC}" destId="{2048ED04-AF3D-4171-B51B-7CEA5348C590}" srcOrd="2" destOrd="0" presId="urn:microsoft.com/office/officeart/2005/8/layout/hierarchy4"/>
    <dgm:cxn modelId="{A198A5FD-03AA-4FEF-BFBF-1E1A8235FB31}" type="presParOf" srcId="{2048ED04-AF3D-4171-B51B-7CEA5348C590}" destId="{9CB3BDB9-D01A-4852-AE81-E66DA1CC7A02}" srcOrd="0" destOrd="0" presId="urn:microsoft.com/office/officeart/2005/8/layout/hierarchy4"/>
    <dgm:cxn modelId="{D3170B95-B0F9-4B10-A580-F38BA408037C}" type="presParOf" srcId="{9CB3BDB9-D01A-4852-AE81-E66DA1CC7A02}" destId="{06FCECD5-B524-4187-A0FF-977586A8254B}" srcOrd="0" destOrd="0" presId="urn:microsoft.com/office/officeart/2005/8/layout/hierarchy4"/>
    <dgm:cxn modelId="{57917675-6912-42F5-8606-C1C6A99239E6}" type="presParOf" srcId="{9CB3BDB9-D01A-4852-AE81-E66DA1CC7A02}" destId="{7E442B7F-2792-4B5D-AB82-D8A4CB8767BE}" srcOrd="1" destOrd="0" presId="urn:microsoft.com/office/officeart/2005/8/layout/hierarchy4"/>
    <dgm:cxn modelId="{CD3C0E52-A123-4E63-A571-BFA4C238A4E6}" type="presParOf" srcId="{2048ED04-AF3D-4171-B51B-7CEA5348C590}" destId="{F8D78E13-60F6-4908-9EA7-D8D0EE66D93A}" srcOrd="1" destOrd="0" presId="urn:microsoft.com/office/officeart/2005/8/layout/hierarchy4"/>
    <dgm:cxn modelId="{E04D1B13-BA8A-4E49-9E4D-22A7A7FAD61C}" type="presParOf" srcId="{2048ED04-AF3D-4171-B51B-7CEA5348C590}" destId="{504B94D5-A8FE-44BA-B087-832D2C36207A}" srcOrd="2" destOrd="0" presId="urn:microsoft.com/office/officeart/2005/8/layout/hierarchy4"/>
    <dgm:cxn modelId="{73E99E4D-F774-42A3-A4D2-8026A489746A}" type="presParOf" srcId="{504B94D5-A8FE-44BA-B087-832D2C36207A}" destId="{EA7CA8A6-BA94-4D7F-86B7-62646C4BCD62}" srcOrd="0" destOrd="0" presId="urn:microsoft.com/office/officeart/2005/8/layout/hierarchy4"/>
    <dgm:cxn modelId="{CC881BBA-396E-4121-ACBC-7A1D111CE988}" type="presParOf" srcId="{504B94D5-A8FE-44BA-B087-832D2C36207A}" destId="{DDD31E80-53BA-4F65-B458-8ED4D4DAE87B}" srcOrd="1" destOrd="0" presId="urn:microsoft.com/office/officeart/2005/8/layout/hierarchy4"/>
    <dgm:cxn modelId="{397517DB-43AF-4867-8EAC-B09350E7BA74}" type="presParOf" srcId="{2048ED04-AF3D-4171-B51B-7CEA5348C590}" destId="{99EA1F70-8DE0-42FC-8EEC-D5B4D8E01B8E}" srcOrd="3" destOrd="0" presId="urn:microsoft.com/office/officeart/2005/8/layout/hierarchy4"/>
    <dgm:cxn modelId="{9C890710-8512-4BE2-92AB-99FEE6A1B99C}" type="presParOf" srcId="{2048ED04-AF3D-4171-B51B-7CEA5348C590}" destId="{B90E2D0D-C0C9-4F99-BFE1-074B25B98C8C}" srcOrd="4" destOrd="0" presId="urn:microsoft.com/office/officeart/2005/8/layout/hierarchy4"/>
    <dgm:cxn modelId="{3547F4C8-DD44-4E45-BE27-3516304DBFE9}" type="presParOf" srcId="{B90E2D0D-C0C9-4F99-BFE1-074B25B98C8C}" destId="{89197030-320F-4E88-8CA0-527C8684ABE8}" srcOrd="0" destOrd="0" presId="urn:microsoft.com/office/officeart/2005/8/layout/hierarchy4"/>
    <dgm:cxn modelId="{80563799-4AF9-4EF5-B4B4-4705FA0EA69E}" type="presParOf" srcId="{B90E2D0D-C0C9-4F99-BFE1-074B25B98C8C}" destId="{DB04E59F-B577-4C2F-9C15-756A64468976}" srcOrd="1" destOrd="0" presId="urn:microsoft.com/office/officeart/2005/8/layout/hierarchy4"/>
    <dgm:cxn modelId="{4A69A13B-1869-4EE4-992F-B46C5AF34137}" type="presParOf" srcId="{A1BB03FA-3529-47D9-9BFF-16BDB01DD8D0}" destId="{B7CB7D63-B7A9-484B-9906-BF38DA5268F6}" srcOrd="3" destOrd="0" presId="urn:microsoft.com/office/officeart/2005/8/layout/hierarchy4"/>
    <dgm:cxn modelId="{CA780ACF-F449-4154-B05C-BEECC52E6924}" type="presParOf" srcId="{A1BB03FA-3529-47D9-9BFF-16BDB01DD8D0}" destId="{6B8A05DB-4491-47EE-9AE0-0E96494BEBC2}" srcOrd="4" destOrd="0" presId="urn:microsoft.com/office/officeart/2005/8/layout/hierarchy4"/>
    <dgm:cxn modelId="{FACF4665-CA5C-4EE9-86AD-9BC86ABA6EB4}" type="presParOf" srcId="{6B8A05DB-4491-47EE-9AE0-0E96494BEBC2}" destId="{A1E49E4D-37F7-442E-BBBA-3F5A0C7FBC5C}" srcOrd="0" destOrd="0" presId="urn:microsoft.com/office/officeart/2005/8/layout/hierarchy4"/>
    <dgm:cxn modelId="{07A9509F-3765-45E9-918A-980B08922BA7}" type="presParOf" srcId="{6B8A05DB-4491-47EE-9AE0-0E96494BEBC2}" destId="{BCBC4E2E-0A4C-4978-A0BD-F242FD46D767}"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22248D-5B83-4E99-BD07-765F859E41CA}" type="doc">
      <dgm:prSet loTypeId="urn:microsoft.com/office/officeart/2008/layout/LinedList" loCatId="list" qsTypeId="urn:microsoft.com/office/officeart/2005/8/quickstyle/simple1" qsCatId="simple" csTypeId="urn:microsoft.com/office/officeart/2005/8/colors/accent0_2" csCatId="mainScheme" phldr="1"/>
      <dgm:spPr/>
      <dgm:t>
        <a:bodyPr/>
        <a:lstStyle/>
        <a:p>
          <a:endParaRPr lang="LID4096"/>
        </a:p>
      </dgm:t>
    </dgm:pt>
    <dgm:pt modelId="{B664B52E-14F4-471A-B3AC-75C86F59F28F}">
      <dgm:prSet phldrT="[Text]"/>
      <dgm:spPr/>
      <dgm:t>
        <a:bodyPr/>
        <a:lstStyle/>
        <a:p>
          <a:r>
            <a:rPr lang="en-US" dirty="0">
              <a:solidFill>
                <a:schemeClr val="tx2"/>
              </a:solidFill>
            </a:rPr>
            <a:t>Addressing Modes</a:t>
          </a:r>
          <a:endParaRPr lang="LID4096" dirty="0">
            <a:solidFill>
              <a:schemeClr val="tx2"/>
            </a:solidFill>
          </a:endParaRPr>
        </a:p>
      </dgm:t>
    </dgm:pt>
    <dgm:pt modelId="{8F40ABB2-D05D-4796-A601-E37186996AD4}" type="parTrans" cxnId="{62CE40B0-1AB4-4053-9077-16C178D0993F}">
      <dgm:prSet/>
      <dgm:spPr/>
      <dgm:t>
        <a:bodyPr/>
        <a:lstStyle/>
        <a:p>
          <a:endParaRPr lang="LID4096">
            <a:solidFill>
              <a:schemeClr val="tx2"/>
            </a:solidFill>
          </a:endParaRPr>
        </a:p>
      </dgm:t>
    </dgm:pt>
    <dgm:pt modelId="{36BFDE5E-83D3-4881-A4A2-0DE7B19AF0A7}" type="sibTrans" cxnId="{62CE40B0-1AB4-4053-9077-16C178D0993F}">
      <dgm:prSet/>
      <dgm:spPr/>
      <dgm:t>
        <a:bodyPr/>
        <a:lstStyle/>
        <a:p>
          <a:endParaRPr lang="LID4096">
            <a:solidFill>
              <a:schemeClr val="tx2"/>
            </a:solidFill>
          </a:endParaRPr>
        </a:p>
      </dgm:t>
    </dgm:pt>
    <dgm:pt modelId="{50360245-FFFC-4F44-8A42-8C53A2D5FF5A}">
      <dgm:prSet phldrT="[Text]"/>
      <dgm:spPr/>
      <dgm:t>
        <a:bodyPr/>
        <a:lstStyle/>
        <a:p>
          <a:r>
            <a:rPr lang="en-US">
              <a:solidFill>
                <a:schemeClr val="tx2"/>
              </a:solidFill>
            </a:rPr>
            <a:t>Inherent</a:t>
          </a:r>
          <a:endParaRPr lang="LID4096">
            <a:solidFill>
              <a:schemeClr val="tx2"/>
            </a:solidFill>
          </a:endParaRPr>
        </a:p>
      </dgm:t>
    </dgm:pt>
    <dgm:pt modelId="{45AE8966-C8D9-486A-87EA-8F7A38241AF2}" type="parTrans" cxnId="{5DFA8CD2-E546-4882-B864-ABBE034C8D46}">
      <dgm:prSet/>
      <dgm:spPr/>
      <dgm:t>
        <a:bodyPr/>
        <a:lstStyle/>
        <a:p>
          <a:endParaRPr lang="LID4096">
            <a:solidFill>
              <a:schemeClr val="tx2"/>
            </a:solidFill>
          </a:endParaRPr>
        </a:p>
      </dgm:t>
    </dgm:pt>
    <dgm:pt modelId="{B0785A63-3BF2-4FFF-84CE-FB9B3800C49D}" type="sibTrans" cxnId="{5DFA8CD2-E546-4882-B864-ABBE034C8D46}">
      <dgm:prSet/>
      <dgm:spPr/>
      <dgm:t>
        <a:bodyPr/>
        <a:lstStyle/>
        <a:p>
          <a:endParaRPr lang="LID4096">
            <a:solidFill>
              <a:schemeClr val="tx2"/>
            </a:solidFill>
          </a:endParaRPr>
        </a:p>
      </dgm:t>
    </dgm:pt>
    <dgm:pt modelId="{0DA576AE-2ED1-4AC0-B6F0-BCA73A0F19D7}">
      <dgm:prSet phldrT="[Text]"/>
      <dgm:spPr/>
      <dgm:t>
        <a:bodyPr/>
        <a:lstStyle/>
        <a:p>
          <a:r>
            <a:rPr lang="en-US">
              <a:solidFill>
                <a:schemeClr val="tx2"/>
              </a:solidFill>
            </a:rPr>
            <a:t>Literal</a:t>
          </a:r>
          <a:endParaRPr lang="LID4096">
            <a:solidFill>
              <a:schemeClr val="tx2"/>
            </a:solidFill>
          </a:endParaRPr>
        </a:p>
      </dgm:t>
    </dgm:pt>
    <dgm:pt modelId="{5640C066-598A-43F4-B02D-5A4197A8178D}" type="parTrans" cxnId="{667CD78F-9F61-450A-9A85-535A70E49B1C}">
      <dgm:prSet/>
      <dgm:spPr/>
      <dgm:t>
        <a:bodyPr/>
        <a:lstStyle/>
        <a:p>
          <a:endParaRPr lang="LID4096">
            <a:solidFill>
              <a:schemeClr val="tx2"/>
            </a:solidFill>
          </a:endParaRPr>
        </a:p>
      </dgm:t>
    </dgm:pt>
    <dgm:pt modelId="{AC6DA1D2-3768-4586-AF95-E28EA0DD6BF8}" type="sibTrans" cxnId="{667CD78F-9F61-450A-9A85-535A70E49B1C}">
      <dgm:prSet/>
      <dgm:spPr/>
      <dgm:t>
        <a:bodyPr/>
        <a:lstStyle/>
        <a:p>
          <a:endParaRPr lang="LID4096">
            <a:solidFill>
              <a:schemeClr val="tx2"/>
            </a:solidFill>
          </a:endParaRPr>
        </a:p>
      </dgm:t>
    </dgm:pt>
    <dgm:pt modelId="{9D249E34-8B92-4A8D-AE19-00793F177347}">
      <dgm:prSet phldrT="[Text]"/>
      <dgm:spPr/>
      <dgm:t>
        <a:bodyPr/>
        <a:lstStyle/>
        <a:p>
          <a:r>
            <a:rPr lang="en-US">
              <a:solidFill>
                <a:schemeClr val="tx2"/>
              </a:solidFill>
            </a:rPr>
            <a:t>Direct</a:t>
          </a:r>
          <a:endParaRPr lang="LID4096">
            <a:solidFill>
              <a:schemeClr val="tx2"/>
            </a:solidFill>
          </a:endParaRPr>
        </a:p>
      </dgm:t>
    </dgm:pt>
    <dgm:pt modelId="{3FF3EF10-DA78-4FB7-AD35-F0603F2B480E}" type="parTrans" cxnId="{23EEEF00-4397-44F7-A205-6D6E326B0867}">
      <dgm:prSet/>
      <dgm:spPr/>
      <dgm:t>
        <a:bodyPr/>
        <a:lstStyle/>
        <a:p>
          <a:endParaRPr lang="LID4096">
            <a:solidFill>
              <a:schemeClr val="tx2"/>
            </a:solidFill>
          </a:endParaRPr>
        </a:p>
      </dgm:t>
    </dgm:pt>
    <dgm:pt modelId="{D9DBE1A1-C87A-4F5C-AEBC-621FF635294A}" type="sibTrans" cxnId="{23EEEF00-4397-44F7-A205-6D6E326B0867}">
      <dgm:prSet/>
      <dgm:spPr/>
      <dgm:t>
        <a:bodyPr/>
        <a:lstStyle/>
        <a:p>
          <a:endParaRPr lang="LID4096">
            <a:solidFill>
              <a:schemeClr val="tx2"/>
            </a:solidFill>
          </a:endParaRPr>
        </a:p>
      </dgm:t>
    </dgm:pt>
    <dgm:pt modelId="{30205CFE-AFFB-441F-BB80-B9060700138B}">
      <dgm:prSet phldrT="[Text]"/>
      <dgm:spPr/>
      <dgm:t>
        <a:bodyPr/>
        <a:lstStyle/>
        <a:p>
          <a:r>
            <a:rPr lang="en-US" dirty="0">
              <a:solidFill>
                <a:schemeClr val="tx2"/>
              </a:solidFill>
            </a:rPr>
            <a:t>Indirect</a:t>
          </a:r>
          <a:endParaRPr lang="LID4096" dirty="0">
            <a:solidFill>
              <a:schemeClr val="tx2"/>
            </a:solidFill>
          </a:endParaRPr>
        </a:p>
      </dgm:t>
    </dgm:pt>
    <dgm:pt modelId="{9D871F44-9841-46BA-9BC6-8A2896FF6D8F}" type="parTrans" cxnId="{357BEECC-55A8-4EF1-AE82-07F19BFF31C8}">
      <dgm:prSet/>
      <dgm:spPr/>
      <dgm:t>
        <a:bodyPr/>
        <a:lstStyle/>
        <a:p>
          <a:endParaRPr lang="LID4096">
            <a:solidFill>
              <a:schemeClr val="tx2"/>
            </a:solidFill>
          </a:endParaRPr>
        </a:p>
      </dgm:t>
    </dgm:pt>
    <dgm:pt modelId="{59AD1CC2-99F1-47DD-ABF7-6BE8CCF2E122}" type="sibTrans" cxnId="{357BEECC-55A8-4EF1-AE82-07F19BFF31C8}">
      <dgm:prSet/>
      <dgm:spPr/>
      <dgm:t>
        <a:bodyPr/>
        <a:lstStyle/>
        <a:p>
          <a:endParaRPr lang="LID4096">
            <a:solidFill>
              <a:schemeClr val="tx2"/>
            </a:solidFill>
          </a:endParaRPr>
        </a:p>
      </dgm:t>
    </dgm:pt>
    <dgm:pt modelId="{EBA762B4-E272-4594-BC76-3BD3C73884E1}">
      <dgm:prSet phldrT="[Text]"/>
      <dgm:spPr/>
      <dgm:t>
        <a:bodyPr/>
        <a:lstStyle/>
        <a:p>
          <a:r>
            <a:rPr lang="en-US">
              <a:solidFill>
                <a:schemeClr val="tx2"/>
              </a:solidFill>
            </a:rPr>
            <a:t>No need for an address</a:t>
          </a:r>
          <a:endParaRPr lang="LID4096">
            <a:solidFill>
              <a:schemeClr val="tx2"/>
            </a:solidFill>
          </a:endParaRPr>
        </a:p>
      </dgm:t>
    </dgm:pt>
    <dgm:pt modelId="{1E7F694C-5626-4D71-AC89-1C20CB613592}" type="parTrans" cxnId="{CD1E84B1-B8F1-47C5-B721-13116EFC2BED}">
      <dgm:prSet/>
      <dgm:spPr/>
      <dgm:t>
        <a:bodyPr/>
        <a:lstStyle/>
        <a:p>
          <a:endParaRPr lang="LID4096">
            <a:solidFill>
              <a:schemeClr val="tx2"/>
            </a:solidFill>
          </a:endParaRPr>
        </a:p>
      </dgm:t>
    </dgm:pt>
    <dgm:pt modelId="{4AF0ECD9-A436-4B07-920F-4322F81ACE13}" type="sibTrans" cxnId="{CD1E84B1-B8F1-47C5-B721-13116EFC2BED}">
      <dgm:prSet/>
      <dgm:spPr/>
      <dgm:t>
        <a:bodyPr/>
        <a:lstStyle/>
        <a:p>
          <a:endParaRPr lang="LID4096">
            <a:solidFill>
              <a:schemeClr val="tx2"/>
            </a:solidFill>
          </a:endParaRPr>
        </a:p>
      </dgm:t>
    </dgm:pt>
    <dgm:pt modelId="{3F8ADB37-F2ED-4A0D-B60E-E8CD91FAE907}">
      <dgm:prSet phldrT="[Text]"/>
      <dgm:spPr/>
      <dgm:t>
        <a:bodyPr/>
        <a:lstStyle/>
        <a:p>
          <a:r>
            <a:rPr lang="en-US">
              <a:solidFill>
                <a:schemeClr val="tx2"/>
              </a:solidFill>
            </a:rPr>
            <a:t>Explicit address is part of opcode</a:t>
          </a:r>
          <a:endParaRPr lang="LID4096">
            <a:solidFill>
              <a:schemeClr val="tx2"/>
            </a:solidFill>
          </a:endParaRPr>
        </a:p>
      </dgm:t>
    </dgm:pt>
    <dgm:pt modelId="{81AA2531-3C4F-4589-8E79-E68B276680C6}" type="parTrans" cxnId="{B1506F6A-CDB4-4775-A4AC-E42DD26613A8}">
      <dgm:prSet/>
      <dgm:spPr/>
      <dgm:t>
        <a:bodyPr/>
        <a:lstStyle/>
        <a:p>
          <a:endParaRPr lang="LID4096">
            <a:solidFill>
              <a:schemeClr val="tx2"/>
            </a:solidFill>
          </a:endParaRPr>
        </a:p>
      </dgm:t>
    </dgm:pt>
    <dgm:pt modelId="{5EFD7F2D-5A7D-4CBB-80F5-C5A47711021F}" type="sibTrans" cxnId="{B1506F6A-CDB4-4775-A4AC-E42DD26613A8}">
      <dgm:prSet/>
      <dgm:spPr/>
      <dgm:t>
        <a:bodyPr/>
        <a:lstStyle/>
        <a:p>
          <a:endParaRPr lang="LID4096">
            <a:solidFill>
              <a:schemeClr val="tx2"/>
            </a:solidFill>
          </a:endParaRPr>
        </a:p>
      </dgm:t>
    </dgm:pt>
    <dgm:pt modelId="{A9F00C36-59AB-4D23-AA8C-750DB69B0F8D}">
      <dgm:prSet phldrT="[Text]"/>
      <dgm:spPr/>
      <dgm:t>
        <a:bodyPr/>
        <a:lstStyle/>
        <a:p>
          <a:r>
            <a:rPr lang="en-US">
              <a:solidFill>
                <a:schemeClr val="tx2"/>
              </a:solidFill>
            </a:rPr>
            <a:t>All or part pf source/destination address in opcode</a:t>
          </a:r>
          <a:endParaRPr lang="LID4096" dirty="0">
            <a:solidFill>
              <a:schemeClr val="tx2"/>
            </a:solidFill>
          </a:endParaRPr>
        </a:p>
      </dgm:t>
    </dgm:pt>
    <dgm:pt modelId="{90E3809A-3BF2-4ED3-A150-A278E1E47AC4}" type="parTrans" cxnId="{71147218-7051-4020-ADF2-AEA81DD145CE}">
      <dgm:prSet/>
      <dgm:spPr/>
      <dgm:t>
        <a:bodyPr/>
        <a:lstStyle/>
        <a:p>
          <a:endParaRPr lang="LID4096">
            <a:solidFill>
              <a:schemeClr val="tx2"/>
            </a:solidFill>
          </a:endParaRPr>
        </a:p>
      </dgm:t>
    </dgm:pt>
    <dgm:pt modelId="{318FC71F-1925-4800-B84D-97684566F715}" type="sibTrans" cxnId="{71147218-7051-4020-ADF2-AEA81DD145CE}">
      <dgm:prSet/>
      <dgm:spPr/>
      <dgm:t>
        <a:bodyPr/>
        <a:lstStyle/>
        <a:p>
          <a:endParaRPr lang="LID4096">
            <a:solidFill>
              <a:schemeClr val="tx2"/>
            </a:solidFill>
          </a:endParaRPr>
        </a:p>
      </dgm:t>
    </dgm:pt>
    <dgm:pt modelId="{AA9502B4-40B9-4E4B-98F9-285098A26C9B}">
      <dgm:prSet phldrT="[Text]"/>
      <dgm:spPr/>
      <dgm:t>
        <a:bodyPr/>
        <a:lstStyle/>
        <a:p>
          <a:r>
            <a:rPr lang="en-US">
              <a:solidFill>
                <a:schemeClr val="tx2"/>
              </a:solidFill>
            </a:rPr>
            <a:t>SLEEP, RESET, DAW</a:t>
          </a:r>
          <a:endParaRPr lang="LID4096">
            <a:solidFill>
              <a:schemeClr val="tx2"/>
            </a:solidFill>
          </a:endParaRPr>
        </a:p>
      </dgm:t>
    </dgm:pt>
    <dgm:pt modelId="{28F08900-162C-4F46-BFB8-2E27B5445073}" type="parTrans" cxnId="{D2C1A120-3B91-4A6C-AD52-863440F977F1}">
      <dgm:prSet/>
      <dgm:spPr/>
      <dgm:t>
        <a:bodyPr/>
        <a:lstStyle/>
        <a:p>
          <a:endParaRPr lang="LID4096">
            <a:solidFill>
              <a:schemeClr val="tx2"/>
            </a:solidFill>
          </a:endParaRPr>
        </a:p>
      </dgm:t>
    </dgm:pt>
    <dgm:pt modelId="{F17248A9-B61D-426C-9684-E912450A381F}" type="sibTrans" cxnId="{D2C1A120-3B91-4A6C-AD52-863440F977F1}">
      <dgm:prSet/>
      <dgm:spPr/>
      <dgm:t>
        <a:bodyPr/>
        <a:lstStyle/>
        <a:p>
          <a:endParaRPr lang="LID4096">
            <a:solidFill>
              <a:schemeClr val="tx2"/>
            </a:solidFill>
          </a:endParaRPr>
        </a:p>
      </dgm:t>
    </dgm:pt>
    <dgm:pt modelId="{7694CDFC-B04A-4F53-B1BD-334EF83F1634}">
      <dgm:prSet phldrT="[Text]"/>
      <dgm:spPr/>
      <dgm:t>
        <a:bodyPr/>
        <a:lstStyle/>
        <a:p>
          <a:r>
            <a:rPr lang="en-US">
              <a:solidFill>
                <a:schemeClr val="tx2"/>
              </a:solidFill>
            </a:rPr>
            <a:t>ADDLW, MOVLW, CALL, GOTO</a:t>
          </a:r>
          <a:endParaRPr lang="LID4096">
            <a:solidFill>
              <a:schemeClr val="tx2"/>
            </a:solidFill>
          </a:endParaRPr>
        </a:p>
      </dgm:t>
    </dgm:pt>
    <dgm:pt modelId="{9AC89508-D48F-41DA-9BC6-FA5C27564EF8}" type="parTrans" cxnId="{80AC3FF0-AF55-47BE-832C-3F48300272D4}">
      <dgm:prSet/>
      <dgm:spPr/>
      <dgm:t>
        <a:bodyPr/>
        <a:lstStyle/>
        <a:p>
          <a:endParaRPr lang="en-US">
            <a:solidFill>
              <a:schemeClr val="tx2"/>
            </a:solidFill>
          </a:endParaRPr>
        </a:p>
      </dgm:t>
    </dgm:pt>
    <dgm:pt modelId="{324E43B1-F70F-4F6A-9B21-69E067FFC9E9}" type="sibTrans" cxnId="{80AC3FF0-AF55-47BE-832C-3F48300272D4}">
      <dgm:prSet/>
      <dgm:spPr/>
      <dgm:t>
        <a:bodyPr/>
        <a:lstStyle/>
        <a:p>
          <a:endParaRPr lang="en-US">
            <a:solidFill>
              <a:schemeClr val="tx2"/>
            </a:solidFill>
          </a:endParaRPr>
        </a:p>
      </dgm:t>
    </dgm:pt>
    <dgm:pt modelId="{87127035-DF99-48BE-88BF-CA4EC24B73B9}">
      <dgm:prSet phldrT="[Text]"/>
      <dgm:spPr/>
      <dgm:t>
        <a:bodyPr/>
        <a:lstStyle/>
        <a:p>
          <a:pPr>
            <a:buNone/>
          </a:pPr>
          <a:r>
            <a:rPr lang="en-US" dirty="0">
              <a:solidFill>
                <a:schemeClr val="tx2"/>
              </a:solidFill>
            </a:rPr>
            <a:t>Use FSRs as pointers</a:t>
          </a:r>
          <a:endParaRPr lang="LID4096" dirty="0">
            <a:solidFill>
              <a:schemeClr val="tx2"/>
            </a:solidFill>
          </a:endParaRPr>
        </a:p>
      </dgm:t>
    </dgm:pt>
    <dgm:pt modelId="{0350C7C5-D9EB-478D-8848-2F24B9E85A01}" type="parTrans" cxnId="{E913390F-E411-49CE-B514-8701A322123C}">
      <dgm:prSet/>
      <dgm:spPr/>
      <dgm:t>
        <a:bodyPr/>
        <a:lstStyle/>
        <a:p>
          <a:endParaRPr lang="en-US">
            <a:solidFill>
              <a:schemeClr val="tx2"/>
            </a:solidFill>
          </a:endParaRPr>
        </a:p>
      </dgm:t>
    </dgm:pt>
    <dgm:pt modelId="{E6D4A76C-AE44-4351-BC4B-EC0ADB8329B4}" type="sibTrans" cxnId="{E913390F-E411-49CE-B514-8701A322123C}">
      <dgm:prSet/>
      <dgm:spPr/>
      <dgm:t>
        <a:bodyPr/>
        <a:lstStyle/>
        <a:p>
          <a:endParaRPr lang="en-US">
            <a:solidFill>
              <a:schemeClr val="tx2"/>
            </a:solidFill>
          </a:endParaRPr>
        </a:p>
      </dgm:t>
    </dgm:pt>
    <dgm:pt modelId="{1519DFE7-153C-4473-AAC8-F22538823F09}" type="pres">
      <dgm:prSet presAssocID="{F422248D-5B83-4E99-BD07-765F859E41CA}" presName="vert0" presStyleCnt="0">
        <dgm:presLayoutVars>
          <dgm:dir/>
          <dgm:animOne val="branch"/>
          <dgm:animLvl val="lvl"/>
        </dgm:presLayoutVars>
      </dgm:prSet>
      <dgm:spPr/>
    </dgm:pt>
    <dgm:pt modelId="{EB7E6A31-CA73-453A-88E9-6013055B849F}" type="pres">
      <dgm:prSet presAssocID="{B664B52E-14F4-471A-B3AC-75C86F59F28F}" presName="thickLine" presStyleLbl="alignNode1" presStyleIdx="0" presStyleCnt="1"/>
      <dgm:spPr/>
    </dgm:pt>
    <dgm:pt modelId="{CFF6B99B-181A-4334-B4A5-34254262CE2F}" type="pres">
      <dgm:prSet presAssocID="{B664B52E-14F4-471A-B3AC-75C86F59F28F}" presName="horz1" presStyleCnt="0"/>
      <dgm:spPr/>
    </dgm:pt>
    <dgm:pt modelId="{DCC37704-3F1E-4C4B-93C3-0E8FA971DFCA}" type="pres">
      <dgm:prSet presAssocID="{B664B52E-14F4-471A-B3AC-75C86F59F28F}" presName="tx1" presStyleLbl="revTx" presStyleIdx="0" presStyleCnt="11"/>
      <dgm:spPr/>
    </dgm:pt>
    <dgm:pt modelId="{76E5731F-40F4-46E2-806F-D88898C41404}" type="pres">
      <dgm:prSet presAssocID="{B664B52E-14F4-471A-B3AC-75C86F59F28F}" presName="vert1" presStyleCnt="0"/>
      <dgm:spPr/>
    </dgm:pt>
    <dgm:pt modelId="{94DA42A5-9317-4A8F-9E2C-80920C517FA1}" type="pres">
      <dgm:prSet presAssocID="{50360245-FFFC-4F44-8A42-8C53A2D5FF5A}" presName="vertSpace2a" presStyleCnt="0"/>
      <dgm:spPr/>
    </dgm:pt>
    <dgm:pt modelId="{0E1EDC8D-B0F9-41DD-AF8C-BD7F07DCBA98}" type="pres">
      <dgm:prSet presAssocID="{50360245-FFFC-4F44-8A42-8C53A2D5FF5A}" presName="horz2" presStyleCnt="0"/>
      <dgm:spPr/>
    </dgm:pt>
    <dgm:pt modelId="{C8533743-2118-4C7A-9E86-40192F9BC097}" type="pres">
      <dgm:prSet presAssocID="{50360245-FFFC-4F44-8A42-8C53A2D5FF5A}" presName="horzSpace2" presStyleCnt="0"/>
      <dgm:spPr/>
    </dgm:pt>
    <dgm:pt modelId="{BE9C14DC-858F-438A-8383-C8C7D457B633}" type="pres">
      <dgm:prSet presAssocID="{50360245-FFFC-4F44-8A42-8C53A2D5FF5A}" presName="tx2" presStyleLbl="revTx" presStyleIdx="1" presStyleCnt="11"/>
      <dgm:spPr/>
    </dgm:pt>
    <dgm:pt modelId="{A65898E7-2956-42F9-B530-310F9AD35DF5}" type="pres">
      <dgm:prSet presAssocID="{50360245-FFFC-4F44-8A42-8C53A2D5FF5A}" presName="vert2" presStyleCnt="0"/>
      <dgm:spPr/>
    </dgm:pt>
    <dgm:pt modelId="{BDB99F42-B494-4B9E-8853-549BFBBFF66B}" type="pres">
      <dgm:prSet presAssocID="{EBA762B4-E272-4594-BC76-3BD3C73884E1}" presName="horz3" presStyleCnt="0"/>
      <dgm:spPr/>
    </dgm:pt>
    <dgm:pt modelId="{4AEEB10F-291B-4254-807E-66351F321BA8}" type="pres">
      <dgm:prSet presAssocID="{EBA762B4-E272-4594-BC76-3BD3C73884E1}" presName="horzSpace3" presStyleCnt="0"/>
      <dgm:spPr/>
    </dgm:pt>
    <dgm:pt modelId="{7D664651-DB3B-470D-B90C-0F62B4982D56}" type="pres">
      <dgm:prSet presAssocID="{EBA762B4-E272-4594-BC76-3BD3C73884E1}" presName="tx3" presStyleLbl="revTx" presStyleIdx="2" presStyleCnt="11"/>
      <dgm:spPr/>
    </dgm:pt>
    <dgm:pt modelId="{7625BF84-DD05-43ED-A76C-FA9E5B787851}" type="pres">
      <dgm:prSet presAssocID="{EBA762B4-E272-4594-BC76-3BD3C73884E1}" presName="vert3" presStyleCnt="0"/>
      <dgm:spPr/>
    </dgm:pt>
    <dgm:pt modelId="{C9452449-9A6C-4341-AFA2-DB3BE4B63E43}" type="pres">
      <dgm:prSet presAssocID="{4AF0ECD9-A436-4B07-920F-4322F81ACE13}" presName="thinLine3" presStyleLbl="callout" presStyleIdx="0" presStyleCnt="6"/>
      <dgm:spPr/>
    </dgm:pt>
    <dgm:pt modelId="{F85B943C-3399-4741-9249-9F11860F32D6}" type="pres">
      <dgm:prSet presAssocID="{AA9502B4-40B9-4E4B-98F9-285098A26C9B}" presName="horz3" presStyleCnt="0"/>
      <dgm:spPr/>
    </dgm:pt>
    <dgm:pt modelId="{6D28BD82-284E-4EFD-83FF-BEA8483205CE}" type="pres">
      <dgm:prSet presAssocID="{AA9502B4-40B9-4E4B-98F9-285098A26C9B}" presName="horzSpace3" presStyleCnt="0"/>
      <dgm:spPr/>
    </dgm:pt>
    <dgm:pt modelId="{6A65F34C-2F4A-4339-9E74-424FD6B5F82A}" type="pres">
      <dgm:prSet presAssocID="{AA9502B4-40B9-4E4B-98F9-285098A26C9B}" presName="tx3" presStyleLbl="revTx" presStyleIdx="3" presStyleCnt="11"/>
      <dgm:spPr/>
    </dgm:pt>
    <dgm:pt modelId="{25812B18-436E-4F92-A8AA-3619D04147EC}" type="pres">
      <dgm:prSet presAssocID="{AA9502B4-40B9-4E4B-98F9-285098A26C9B}" presName="vert3" presStyleCnt="0"/>
      <dgm:spPr/>
    </dgm:pt>
    <dgm:pt modelId="{BBFF80DE-6E18-4B46-9BFE-63CB76DF45AC}" type="pres">
      <dgm:prSet presAssocID="{50360245-FFFC-4F44-8A42-8C53A2D5FF5A}" presName="thinLine2b" presStyleLbl="callout" presStyleIdx="1" presStyleCnt="6"/>
      <dgm:spPr/>
    </dgm:pt>
    <dgm:pt modelId="{683F19E2-F755-4111-B4D0-19718231A243}" type="pres">
      <dgm:prSet presAssocID="{50360245-FFFC-4F44-8A42-8C53A2D5FF5A}" presName="vertSpace2b" presStyleCnt="0"/>
      <dgm:spPr/>
    </dgm:pt>
    <dgm:pt modelId="{E9230EDD-FE22-42A8-82BD-D97B04FEC67E}" type="pres">
      <dgm:prSet presAssocID="{0DA576AE-2ED1-4AC0-B6F0-BCA73A0F19D7}" presName="horz2" presStyleCnt="0"/>
      <dgm:spPr/>
    </dgm:pt>
    <dgm:pt modelId="{621AD8A6-72D4-4C4A-8B41-BA5736FA41B6}" type="pres">
      <dgm:prSet presAssocID="{0DA576AE-2ED1-4AC0-B6F0-BCA73A0F19D7}" presName="horzSpace2" presStyleCnt="0"/>
      <dgm:spPr/>
    </dgm:pt>
    <dgm:pt modelId="{9EDBF8FD-D351-4C1F-BE95-31A9F426806C}" type="pres">
      <dgm:prSet presAssocID="{0DA576AE-2ED1-4AC0-B6F0-BCA73A0F19D7}" presName="tx2" presStyleLbl="revTx" presStyleIdx="4" presStyleCnt="11"/>
      <dgm:spPr/>
    </dgm:pt>
    <dgm:pt modelId="{6CC59778-9A0B-442E-B332-0890DA581721}" type="pres">
      <dgm:prSet presAssocID="{0DA576AE-2ED1-4AC0-B6F0-BCA73A0F19D7}" presName="vert2" presStyleCnt="0"/>
      <dgm:spPr/>
    </dgm:pt>
    <dgm:pt modelId="{383181D1-F8CB-4D0A-B61B-1FE209A41980}" type="pres">
      <dgm:prSet presAssocID="{3F8ADB37-F2ED-4A0D-B60E-E8CD91FAE907}" presName="horz3" presStyleCnt="0"/>
      <dgm:spPr/>
    </dgm:pt>
    <dgm:pt modelId="{BFF8A889-02D5-4EA2-8B54-18FB1ED9FB59}" type="pres">
      <dgm:prSet presAssocID="{3F8ADB37-F2ED-4A0D-B60E-E8CD91FAE907}" presName="horzSpace3" presStyleCnt="0"/>
      <dgm:spPr/>
    </dgm:pt>
    <dgm:pt modelId="{69BE9811-2880-4521-9A03-14891C153FFA}" type="pres">
      <dgm:prSet presAssocID="{3F8ADB37-F2ED-4A0D-B60E-E8CD91FAE907}" presName="tx3" presStyleLbl="revTx" presStyleIdx="5" presStyleCnt="11"/>
      <dgm:spPr/>
    </dgm:pt>
    <dgm:pt modelId="{A5F6D57B-D607-442F-9448-2C00C6D231B6}" type="pres">
      <dgm:prSet presAssocID="{3F8ADB37-F2ED-4A0D-B60E-E8CD91FAE907}" presName="vert3" presStyleCnt="0"/>
      <dgm:spPr/>
    </dgm:pt>
    <dgm:pt modelId="{7DA30486-0DD4-4D85-A470-E59677DF5B3C}" type="pres">
      <dgm:prSet presAssocID="{5EFD7F2D-5A7D-4CBB-80F5-C5A47711021F}" presName="thinLine3" presStyleLbl="callout" presStyleIdx="2" presStyleCnt="6"/>
      <dgm:spPr/>
    </dgm:pt>
    <dgm:pt modelId="{50475847-8F97-44DB-978C-970512902258}" type="pres">
      <dgm:prSet presAssocID="{7694CDFC-B04A-4F53-B1BD-334EF83F1634}" presName="horz3" presStyleCnt="0"/>
      <dgm:spPr/>
    </dgm:pt>
    <dgm:pt modelId="{BDC8A79B-CC1D-4C17-8A79-857B23B5281A}" type="pres">
      <dgm:prSet presAssocID="{7694CDFC-B04A-4F53-B1BD-334EF83F1634}" presName="horzSpace3" presStyleCnt="0"/>
      <dgm:spPr/>
    </dgm:pt>
    <dgm:pt modelId="{BA368493-01EC-42D9-8A78-30757C62671B}" type="pres">
      <dgm:prSet presAssocID="{7694CDFC-B04A-4F53-B1BD-334EF83F1634}" presName="tx3" presStyleLbl="revTx" presStyleIdx="6" presStyleCnt="11"/>
      <dgm:spPr/>
    </dgm:pt>
    <dgm:pt modelId="{F23F9C4B-198A-4B92-8969-9329B66FEE53}" type="pres">
      <dgm:prSet presAssocID="{7694CDFC-B04A-4F53-B1BD-334EF83F1634}" presName="vert3" presStyleCnt="0"/>
      <dgm:spPr/>
    </dgm:pt>
    <dgm:pt modelId="{7DF5BA33-88B1-4663-81A5-D89986A72F0B}" type="pres">
      <dgm:prSet presAssocID="{0DA576AE-2ED1-4AC0-B6F0-BCA73A0F19D7}" presName="thinLine2b" presStyleLbl="callout" presStyleIdx="3" presStyleCnt="6"/>
      <dgm:spPr/>
    </dgm:pt>
    <dgm:pt modelId="{99C70722-8BCD-40E7-92EE-6A38D56C6BE0}" type="pres">
      <dgm:prSet presAssocID="{0DA576AE-2ED1-4AC0-B6F0-BCA73A0F19D7}" presName="vertSpace2b" presStyleCnt="0"/>
      <dgm:spPr/>
    </dgm:pt>
    <dgm:pt modelId="{761BA59C-75E0-4860-B677-3CD3E2CD789F}" type="pres">
      <dgm:prSet presAssocID="{9D249E34-8B92-4A8D-AE19-00793F177347}" presName="horz2" presStyleCnt="0"/>
      <dgm:spPr/>
    </dgm:pt>
    <dgm:pt modelId="{BFFB180E-1D0A-47B0-B0E0-49A417539393}" type="pres">
      <dgm:prSet presAssocID="{9D249E34-8B92-4A8D-AE19-00793F177347}" presName="horzSpace2" presStyleCnt="0"/>
      <dgm:spPr/>
    </dgm:pt>
    <dgm:pt modelId="{1D5FF6FA-D649-4701-A931-1803FB02E790}" type="pres">
      <dgm:prSet presAssocID="{9D249E34-8B92-4A8D-AE19-00793F177347}" presName="tx2" presStyleLbl="revTx" presStyleIdx="7" presStyleCnt="11"/>
      <dgm:spPr/>
    </dgm:pt>
    <dgm:pt modelId="{925EFFCB-F99B-460F-AA6F-B247E16BC045}" type="pres">
      <dgm:prSet presAssocID="{9D249E34-8B92-4A8D-AE19-00793F177347}" presName="vert2" presStyleCnt="0"/>
      <dgm:spPr/>
    </dgm:pt>
    <dgm:pt modelId="{F8E49180-4EB5-4877-815B-AC8DAD273BF6}" type="pres">
      <dgm:prSet presAssocID="{A9F00C36-59AB-4D23-AA8C-750DB69B0F8D}" presName="horz3" presStyleCnt="0"/>
      <dgm:spPr/>
    </dgm:pt>
    <dgm:pt modelId="{011A060D-98EC-48D8-AF21-01ABEF0D9110}" type="pres">
      <dgm:prSet presAssocID="{A9F00C36-59AB-4D23-AA8C-750DB69B0F8D}" presName="horzSpace3" presStyleCnt="0"/>
      <dgm:spPr/>
    </dgm:pt>
    <dgm:pt modelId="{E723200E-F12B-44F8-8625-E5AB2199CFD0}" type="pres">
      <dgm:prSet presAssocID="{A9F00C36-59AB-4D23-AA8C-750DB69B0F8D}" presName="tx3" presStyleLbl="revTx" presStyleIdx="8" presStyleCnt="11"/>
      <dgm:spPr/>
    </dgm:pt>
    <dgm:pt modelId="{C3BCEEF6-E104-4E35-8FD4-BEC6806BEE34}" type="pres">
      <dgm:prSet presAssocID="{A9F00C36-59AB-4D23-AA8C-750DB69B0F8D}" presName="vert3" presStyleCnt="0"/>
      <dgm:spPr/>
    </dgm:pt>
    <dgm:pt modelId="{E90D127F-A42D-4139-8AE0-E467F5EDEFD6}" type="pres">
      <dgm:prSet presAssocID="{9D249E34-8B92-4A8D-AE19-00793F177347}" presName="thinLine2b" presStyleLbl="callout" presStyleIdx="4" presStyleCnt="6"/>
      <dgm:spPr/>
    </dgm:pt>
    <dgm:pt modelId="{7CB9E0F3-C6A7-4649-AC14-A8CF323EDF67}" type="pres">
      <dgm:prSet presAssocID="{9D249E34-8B92-4A8D-AE19-00793F177347}" presName="vertSpace2b" presStyleCnt="0"/>
      <dgm:spPr/>
    </dgm:pt>
    <dgm:pt modelId="{24303034-6787-4FE5-A7F3-C35D652542E4}" type="pres">
      <dgm:prSet presAssocID="{30205CFE-AFFB-441F-BB80-B9060700138B}" presName="horz2" presStyleCnt="0"/>
      <dgm:spPr/>
    </dgm:pt>
    <dgm:pt modelId="{1627613B-34AA-4E0F-BC47-4BA9C6D88E4D}" type="pres">
      <dgm:prSet presAssocID="{30205CFE-AFFB-441F-BB80-B9060700138B}" presName="horzSpace2" presStyleCnt="0"/>
      <dgm:spPr/>
    </dgm:pt>
    <dgm:pt modelId="{E9A45CA2-40DC-4097-BAFB-F4F91D491E47}" type="pres">
      <dgm:prSet presAssocID="{30205CFE-AFFB-441F-BB80-B9060700138B}" presName="tx2" presStyleLbl="revTx" presStyleIdx="9" presStyleCnt="11"/>
      <dgm:spPr/>
    </dgm:pt>
    <dgm:pt modelId="{EC0C40A1-4B36-49E2-9D59-8A1BB88B0D1B}" type="pres">
      <dgm:prSet presAssocID="{30205CFE-AFFB-441F-BB80-B9060700138B}" presName="vert2" presStyleCnt="0"/>
      <dgm:spPr/>
    </dgm:pt>
    <dgm:pt modelId="{2ADCEA99-CFA3-4023-9624-49E566D10F72}" type="pres">
      <dgm:prSet presAssocID="{87127035-DF99-48BE-88BF-CA4EC24B73B9}" presName="horz3" presStyleCnt="0"/>
      <dgm:spPr/>
    </dgm:pt>
    <dgm:pt modelId="{B0E85973-9163-45A1-A662-E6D52E1983AC}" type="pres">
      <dgm:prSet presAssocID="{87127035-DF99-48BE-88BF-CA4EC24B73B9}" presName="horzSpace3" presStyleCnt="0"/>
      <dgm:spPr/>
    </dgm:pt>
    <dgm:pt modelId="{9087B046-9B0D-4156-B76F-423371A5905E}" type="pres">
      <dgm:prSet presAssocID="{87127035-DF99-48BE-88BF-CA4EC24B73B9}" presName="tx3" presStyleLbl="revTx" presStyleIdx="10" presStyleCnt="11"/>
      <dgm:spPr/>
    </dgm:pt>
    <dgm:pt modelId="{B87AD7DE-E665-4FEC-B8C6-27821811061B}" type="pres">
      <dgm:prSet presAssocID="{87127035-DF99-48BE-88BF-CA4EC24B73B9}" presName="vert3" presStyleCnt="0"/>
      <dgm:spPr/>
    </dgm:pt>
    <dgm:pt modelId="{1899C289-C1DD-401B-B5D6-679B3E792C56}" type="pres">
      <dgm:prSet presAssocID="{30205CFE-AFFB-441F-BB80-B9060700138B}" presName="thinLine2b" presStyleLbl="callout" presStyleIdx="5" presStyleCnt="6"/>
      <dgm:spPr/>
    </dgm:pt>
    <dgm:pt modelId="{6CA97CE8-3CB6-4749-B118-E76D9011D31C}" type="pres">
      <dgm:prSet presAssocID="{30205CFE-AFFB-441F-BB80-B9060700138B}" presName="vertSpace2b" presStyleCnt="0"/>
      <dgm:spPr/>
    </dgm:pt>
  </dgm:ptLst>
  <dgm:cxnLst>
    <dgm:cxn modelId="{23EEEF00-4397-44F7-A205-6D6E326B0867}" srcId="{B664B52E-14F4-471A-B3AC-75C86F59F28F}" destId="{9D249E34-8B92-4A8D-AE19-00793F177347}" srcOrd="2" destOrd="0" parTransId="{3FF3EF10-DA78-4FB7-AD35-F0603F2B480E}" sibTransId="{D9DBE1A1-C87A-4F5C-AEBC-621FF635294A}"/>
    <dgm:cxn modelId="{E841630B-8818-44BE-9254-5346A7DF0A2F}" type="presOf" srcId="{AA9502B4-40B9-4E4B-98F9-285098A26C9B}" destId="{6A65F34C-2F4A-4339-9E74-424FD6B5F82A}" srcOrd="0" destOrd="0" presId="urn:microsoft.com/office/officeart/2008/layout/LinedList"/>
    <dgm:cxn modelId="{B58B220D-1057-4C9D-A889-9D4C95446908}" type="presOf" srcId="{7694CDFC-B04A-4F53-B1BD-334EF83F1634}" destId="{BA368493-01EC-42D9-8A78-30757C62671B}" srcOrd="0" destOrd="0" presId="urn:microsoft.com/office/officeart/2008/layout/LinedList"/>
    <dgm:cxn modelId="{E913390F-E411-49CE-B514-8701A322123C}" srcId="{30205CFE-AFFB-441F-BB80-B9060700138B}" destId="{87127035-DF99-48BE-88BF-CA4EC24B73B9}" srcOrd="0" destOrd="0" parTransId="{0350C7C5-D9EB-478D-8848-2F24B9E85A01}" sibTransId="{E6D4A76C-AE44-4351-BC4B-EC0ADB8329B4}"/>
    <dgm:cxn modelId="{71147218-7051-4020-ADF2-AEA81DD145CE}" srcId="{9D249E34-8B92-4A8D-AE19-00793F177347}" destId="{A9F00C36-59AB-4D23-AA8C-750DB69B0F8D}" srcOrd="0" destOrd="0" parTransId="{90E3809A-3BF2-4ED3-A150-A278E1E47AC4}" sibTransId="{318FC71F-1925-4800-B84D-97684566F715}"/>
    <dgm:cxn modelId="{BE4FAE18-1D98-4FD3-ABD1-489CFDA81687}" type="presOf" srcId="{0DA576AE-2ED1-4AC0-B6F0-BCA73A0F19D7}" destId="{9EDBF8FD-D351-4C1F-BE95-31A9F426806C}" srcOrd="0" destOrd="0" presId="urn:microsoft.com/office/officeart/2008/layout/LinedList"/>
    <dgm:cxn modelId="{D2C1A120-3B91-4A6C-AD52-863440F977F1}" srcId="{50360245-FFFC-4F44-8A42-8C53A2D5FF5A}" destId="{AA9502B4-40B9-4E4B-98F9-285098A26C9B}" srcOrd="1" destOrd="0" parTransId="{28F08900-162C-4F46-BFB8-2E27B5445073}" sibTransId="{F17248A9-B61D-426C-9684-E912450A381F}"/>
    <dgm:cxn modelId="{8AB2AA29-AF9F-4EE1-BCCE-4EE30AF18C7D}" type="presOf" srcId="{87127035-DF99-48BE-88BF-CA4EC24B73B9}" destId="{9087B046-9B0D-4156-B76F-423371A5905E}" srcOrd="0" destOrd="0" presId="urn:microsoft.com/office/officeart/2008/layout/LinedList"/>
    <dgm:cxn modelId="{0DD00269-FDD0-460B-9AB3-39632E638FCB}" type="presOf" srcId="{3F8ADB37-F2ED-4A0D-B60E-E8CD91FAE907}" destId="{69BE9811-2880-4521-9A03-14891C153FFA}" srcOrd="0" destOrd="0" presId="urn:microsoft.com/office/officeart/2008/layout/LinedList"/>
    <dgm:cxn modelId="{B1506F6A-CDB4-4775-A4AC-E42DD26613A8}" srcId="{0DA576AE-2ED1-4AC0-B6F0-BCA73A0F19D7}" destId="{3F8ADB37-F2ED-4A0D-B60E-E8CD91FAE907}" srcOrd="0" destOrd="0" parTransId="{81AA2531-3C4F-4589-8E79-E68B276680C6}" sibTransId="{5EFD7F2D-5A7D-4CBB-80F5-C5A47711021F}"/>
    <dgm:cxn modelId="{C059A252-BEAC-44A1-A6C2-506DF7408229}" type="presOf" srcId="{B664B52E-14F4-471A-B3AC-75C86F59F28F}" destId="{DCC37704-3F1E-4C4B-93C3-0E8FA971DFCA}" srcOrd="0" destOrd="0" presId="urn:microsoft.com/office/officeart/2008/layout/LinedList"/>
    <dgm:cxn modelId="{5A01D882-322C-4FC1-A661-AD5255046341}" type="presOf" srcId="{EBA762B4-E272-4594-BC76-3BD3C73884E1}" destId="{7D664651-DB3B-470D-B90C-0F62B4982D56}" srcOrd="0" destOrd="0" presId="urn:microsoft.com/office/officeart/2008/layout/LinedList"/>
    <dgm:cxn modelId="{CAB9BF8C-FCF0-451B-BC85-705B949868D4}" type="presOf" srcId="{50360245-FFFC-4F44-8A42-8C53A2D5FF5A}" destId="{BE9C14DC-858F-438A-8383-C8C7D457B633}" srcOrd="0" destOrd="0" presId="urn:microsoft.com/office/officeart/2008/layout/LinedList"/>
    <dgm:cxn modelId="{667CD78F-9F61-450A-9A85-535A70E49B1C}" srcId="{B664B52E-14F4-471A-B3AC-75C86F59F28F}" destId="{0DA576AE-2ED1-4AC0-B6F0-BCA73A0F19D7}" srcOrd="1" destOrd="0" parTransId="{5640C066-598A-43F4-B02D-5A4197A8178D}" sibTransId="{AC6DA1D2-3768-4586-AF95-E28EA0DD6BF8}"/>
    <dgm:cxn modelId="{7BA9ED9C-5A75-4ECD-BA17-14DD2DE2D6A8}" type="presOf" srcId="{30205CFE-AFFB-441F-BB80-B9060700138B}" destId="{E9A45CA2-40DC-4097-BAFB-F4F91D491E47}" srcOrd="0" destOrd="0" presId="urn:microsoft.com/office/officeart/2008/layout/LinedList"/>
    <dgm:cxn modelId="{751BB6A3-79B4-48BC-B223-31C654C01F40}" type="presOf" srcId="{A9F00C36-59AB-4D23-AA8C-750DB69B0F8D}" destId="{E723200E-F12B-44F8-8625-E5AB2199CFD0}" srcOrd="0" destOrd="0" presId="urn:microsoft.com/office/officeart/2008/layout/LinedList"/>
    <dgm:cxn modelId="{62CE40B0-1AB4-4053-9077-16C178D0993F}" srcId="{F422248D-5B83-4E99-BD07-765F859E41CA}" destId="{B664B52E-14F4-471A-B3AC-75C86F59F28F}" srcOrd="0" destOrd="0" parTransId="{8F40ABB2-D05D-4796-A601-E37186996AD4}" sibTransId="{36BFDE5E-83D3-4881-A4A2-0DE7B19AF0A7}"/>
    <dgm:cxn modelId="{CD1E84B1-B8F1-47C5-B721-13116EFC2BED}" srcId="{50360245-FFFC-4F44-8A42-8C53A2D5FF5A}" destId="{EBA762B4-E272-4594-BC76-3BD3C73884E1}" srcOrd="0" destOrd="0" parTransId="{1E7F694C-5626-4D71-AC89-1C20CB613592}" sibTransId="{4AF0ECD9-A436-4B07-920F-4322F81ACE13}"/>
    <dgm:cxn modelId="{357BEECC-55A8-4EF1-AE82-07F19BFF31C8}" srcId="{B664B52E-14F4-471A-B3AC-75C86F59F28F}" destId="{30205CFE-AFFB-441F-BB80-B9060700138B}" srcOrd="3" destOrd="0" parTransId="{9D871F44-9841-46BA-9BC6-8A2896FF6D8F}" sibTransId="{59AD1CC2-99F1-47DD-ABF7-6BE8CCF2E122}"/>
    <dgm:cxn modelId="{5DFA8CD2-E546-4882-B864-ABBE034C8D46}" srcId="{B664B52E-14F4-471A-B3AC-75C86F59F28F}" destId="{50360245-FFFC-4F44-8A42-8C53A2D5FF5A}" srcOrd="0" destOrd="0" parTransId="{45AE8966-C8D9-486A-87EA-8F7A38241AF2}" sibTransId="{B0785A63-3BF2-4FFF-84CE-FB9B3800C49D}"/>
    <dgm:cxn modelId="{80AC3FF0-AF55-47BE-832C-3F48300272D4}" srcId="{0DA576AE-2ED1-4AC0-B6F0-BCA73A0F19D7}" destId="{7694CDFC-B04A-4F53-B1BD-334EF83F1634}" srcOrd="1" destOrd="0" parTransId="{9AC89508-D48F-41DA-9BC6-FA5C27564EF8}" sibTransId="{324E43B1-F70F-4F6A-9B21-69E067FFC9E9}"/>
    <dgm:cxn modelId="{6E552EF9-B4F7-4B08-B326-635DCCB5DC03}" type="presOf" srcId="{F422248D-5B83-4E99-BD07-765F859E41CA}" destId="{1519DFE7-153C-4473-AAC8-F22538823F09}" srcOrd="0" destOrd="0" presId="urn:microsoft.com/office/officeart/2008/layout/LinedList"/>
    <dgm:cxn modelId="{EF33F0FF-B1C0-4D85-948A-B2598592B3C3}" type="presOf" srcId="{9D249E34-8B92-4A8D-AE19-00793F177347}" destId="{1D5FF6FA-D649-4701-A931-1803FB02E790}" srcOrd="0" destOrd="0" presId="urn:microsoft.com/office/officeart/2008/layout/LinedList"/>
    <dgm:cxn modelId="{ECA9ECDC-5A3D-4C37-ADB7-0FB530807ABC}" type="presParOf" srcId="{1519DFE7-153C-4473-AAC8-F22538823F09}" destId="{EB7E6A31-CA73-453A-88E9-6013055B849F}" srcOrd="0" destOrd="0" presId="urn:microsoft.com/office/officeart/2008/layout/LinedList"/>
    <dgm:cxn modelId="{E47446AB-CF48-41B8-9888-0404999AE93D}" type="presParOf" srcId="{1519DFE7-153C-4473-AAC8-F22538823F09}" destId="{CFF6B99B-181A-4334-B4A5-34254262CE2F}" srcOrd="1" destOrd="0" presId="urn:microsoft.com/office/officeart/2008/layout/LinedList"/>
    <dgm:cxn modelId="{EB9D80E6-0772-4119-9A46-CD32AD3990C9}" type="presParOf" srcId="{CFF6B99B-181A-4334-B4A5-34254262CE2F}" destId="{DCC37704-3F1E-4C4B-93C3-0E8FA971DFCA}" srcOrd="0" destOrd="0" presId="urn:microsoft.com/office/officeart/2008/layout/LinedList"/>
    <dgm:cxn modelId="{048CC5FA-037A-421B-8233-E706864E3380}" type="presParOf" srcId="{CFF6B99B-181A-4334-B4A5-34254262CE2F}" destId="{76E5731F-40F4-46E2-806F-D88898C41404}" srcOrd="1" destOrd="0" presId="urn:microsoft.com/office/officeart/2008/layout/LinedList"/>
    <dgm:cxn modelId="{0EE8EF03-4AC2-49ED-9A42-AB6A2C844E2C}" type="presParOf" srcId="{76E5731F-40F4-46E2-806F-D88898C41404}" destId="{94DA42A5-9317-4A8F-9E2C-80920C517FA1}" srcOrd="0" destOrd="0" presId="urn:microsoft.com/office/officeart/2008/layout/LinedList"/>
    <dgm:cxn modelId="{EC68FF0A-028C-4F7C-9D2D-306E6891BDC4}" type="presParOf" srcId="{76E5731F-40F4-46E2-806F-D88898C41404}" destId="{0E1EDC8D-B0F9-41DD-AF8C-BD7F07DCBA98}" srcOrd="1" destOrd="0" presId="urn:microsoft.com/office/officeart/2008/layout/LinedList"/>
    <dgm:cxn modelId="{EAF3FDEF-5E98-4BD8-96FE-925EE84B57DA}" type="presParOf" srcId="{0E1EDC8D-B0F9-41DD-AF8C-BD7F07DCBA98}" destId="{C8533743-2118-4C7A-9E86-40192F9BC097}" srcOrd="0" destOrd="0" presId="urn:microsoft.com/office/officeart/2008/layout/LinedList"/>
    <dgm:cxn modelId="{78D194C8-B44D-4C64-BFDA-BE1FD8F9D886}" type="presParOf" srcId="{0E1EDC8D-B0F9-41DD-AF8C-BD7F07DCBA98}" destId="{BE9C14DC-858F-438A-8383-C8C7D457B633}" srcOrd="1" destOrd="0" presId="urn:microsoft.com/office/officeart/2008/layout/LinedList"/>
    <dgm:cxn modelId="{FC969E53-16B5-48C5-A198-933D16A779CF}" type="presParOf" srcId="{0E1EDC8D-B0F9-41DD-AF8C-BD7F07DCBA98}" destId="{A65898E7-2956-42F9-B530-310F9AD35DF5}" srcOrd="2" destOrd="0" presId="urn:microsoft.com/office/officeart/2008/layout/LinedList"/>
    <dgm:cxn modelId="{7FEDC48F-3A9F-457E-89E5-5E4D578E54E0}" type="presParOf" srcId="{A65898E7-2956-42F9-B530-310F9AD35DF5}" destId="{BDB99F42-B494-4B9E-8853-549BFBBFF66B}" srcOrd="0" destOrd="0" presId="urn:microsoft.com/office/officeart/2008/layout/LinedList"/>
    <dgm:cxn modelId="{4DBAC527-842A-4214-9181-24FEF2CE995A}" type="presParOf" srcId="{BDB99F42-B494-4B9E-8853-549BFBBFF66B}" destId="{4AEEB10F-291B-4254-807E-66351F321BA8}" srcOrd="0" destOrd="0" presId="urn:microsoft.com/office/officeart/2008/layout/LinedList"/>
    <dgm:cxn modelId="{D3D6FA5C-F0EB-4870-A99F-6EAED0463B1D}" type="presParOf" srcId="{BDB99F42-B494-4B9E-8853-549BFBBFF66B}" destId="{7D664651-DB3B-470D-B90C-0F62B4982D56}" srcOrd="1" destOrd="0" presId="urn:microsoft.com/office/officeart/2008/layout/LinedList"/>
    <dgm:cxn modelId="{576A248F-7E3C-4798-8F79-42B877B6C89F}" type="presParOf" srcId="{BDB99F42-B494-4B9E-8853-549BFBBFF66B}" destId="{7625BF84-DD05-43ED-A76C-FA9E5B787851}" srcOrd="2" destOrd="0" presId="urn:microsoft.com/office/officeart/2008/layout/LinedList"/>
    <dgm:cxn modelId="{BCE59489-74C9-4E5F-BC20-0C22CD66101C}" type="presParOf" srcId="{A65898E7-2956-42F9-B530-310F9AD35DF5}" destId="{C9452449-9A6C-4341-AFA2-DB3BE4B63E43}" srcOrd="1" destOrd="0" presId="urn:microsoft.com/office/officeart/2008/layout/LinedList"/>
    <dgm:cxn modelId="{B6132B33-0366-4824-9EAC-8360E4ED6BB4}" type="presParOf" srcId="{A65898E7-2956-42F9-B530-310F9AD35DF5}" destId="{F85B943C-3399-4741-9249-9F11860F32D6}" srcOrd="2" destOrd="0" presId="urn:microsoft.com/office/officeart/2008/layout/LinedList"/>
    <dgm:cxn modelId="{FE46461B-DFF2-4A96-93C0-4C6BD5B8EE71}" type="presParOf" srcId="{F85B943C-3399-4741-9249-9F11860F32D6}" destId="{6D28BD82-284E-4EFD-83FF-BEA8483205CE}" srcOrd="0" destOrd="0" presId="urn:microsoft.com/office/officeart/2008/layout/LinedList"/>
    <dgm:cxn modelId="{418DFED1-405D-4C27-A341-C0CFD0145235}" type="presParOf" srcId="{F85B943C-3399-4741-9249-9F11860F32D6}" destId="{6A65F34C-2F4A-4339-9E74-424FD6B5F82A}" srcOrd="1" destOrd="0" presId="urn:microsoft.com/office/officeart/2008/layout/LinedList"/>
    <dgm:cxn modelId="{08CB2DC6-0896-493A-8B9D-C11ECF5522E6}" type="presParOf" srcId="{F85B943C-3399-4741-9249-9F11860F32D6}" destId="{25812B18-436E-4F92-A8AA-3619D04147EC}" srcOrd="2" destOrd="0" presId="urn:microsoft.com/office/officeart/2008/layout/LinedList"/>
    <dgm:cxn modelId="{EE1584E2-F536-4A8B-AA6B-26E19EB5C5F7}" type="presParOf" srcId="{76E5731F-40F4-46E2-806F-D88898C41404}" destId="{BBFF80DE-6E18-4B46-9BFE-63CB76DF45AC}" srcOrd="2" destOrd="0" presId="urn:microsoft.com/office/officeart/2008/layout/LinedList"/>
    <dgm:cxn modelId="{8A03CFCB-8EEB-43E4-9951-F79175C62D47}" type="presParOf" srcId="{76E5731F-40F4-46E2-806F-D88898C41404}" destId="{683F19E2-F755-4111-B4D0-19718231A243}" srcOrd="3" destOrd="0" presId="urn:microsoft.com/office/officeart/2008/layout/LinedList"/>
    <dgm:cxn modelId="{4F39E79B-50E5-4E92-8427-74446F3A9FEC}" type="presParOf" srcId="{76E5731F-40F4-46E2-806F-D88898C41404}" destId="{E9230EDD-FE22-42A8-82BD-D97B04FEC67E}" srcOrd="4" destOrd="0" presId="urn:microsoft.com/office/officeart/2008/layout/LinedList"/>
    <dgm:cxn modelId="{8D8B28EF-F626-48F0-9FCC-A505D3D84099}" type="presParOf" srcId="{E9230EDD-FE22-42A8-82BD-D97B04FEC67E}" destId="{621AD8A6-72D4-4C4A-8B41-BA5736FA41B6}" srcOrd="0" destOrd="0" presId="urn:microsoft.com/office/officeart/2008/layout/LinedList"/>
    <dgm:cxn modelId="{56E264FA-974A-423C-8A27-11ADFC1EBE94}" type="presParOf" srcId="{E9230EDD-FE22-42A8-82BD-D97B04FEC67E}" destId="{9EDBF8FD-D351-4C1F-BE95-31A9F426806C}" srcOrd="1" destOrd="0" presId="urn:microsoft.com/office/officeart/2008/layout/LinedList"/>
    <dgm:cxn modelId="{182271B3-E8FD-4F87-82F1-71046CD17F5F}" type="presParOf" srcId="{E9230EDD-FE22-42A8-82BD-D97B04FEC67E}" destId="{6CC59778-9A0B-442E-B332-0890DA581721}" srcOrd="2" destOrd="0" presId="urn:microsoft.com/office/officeart/2008/layout/LinedList"/>
    <dgm:cxn modelId="{D924B649-0A58-4D2E-ADBE-9C28A14389DB}" type="presParOf" srcId="{6CC59778-9A0B-442E-B332-0890DA581721}" destId="{383181D1-F8CB-4D0A-B61B-1FE209A41980}" srcOrd="0" destOrd="0" presId="urn:microsoft.com/office/officeart/2008/layout/LinedList"/>
    <dgm:cxn modelId="{384364FE-7065-4342-95E9-62C4D8614083}" type="presParOf" srcId="{383181D1-F8CB-4D0A-B61B-1FE209A41980}" destId="{BFF8A889-02D5-4EA2-8B54-18FB1ED9FB59}" srcOrd="0" destOrd="0" presId="urn:microsoft.com/office/officeart/2008/layout/LinedList"/>
    <dgm:cxn modelId="{CA4815AF-B7E1-4327-B5A2-3D31CC6113DC}" type="presParOf" srcId="{383181D1-F8CB-4D0A-B61B-1FE209A41980}" destId="{69BE9811-2880-4521-9A03-14891C153FFA}" srcOrd="1" destOrd="0" presId="urn:microsoft.com/office/officeart/2008/layout/LinedList"/>
    <dgm:cxn modelId="{F33EF129-1153-4B80-AF90-DA1B62F9AC4E}" type="presParOf" srcId="{383181D1-F8CB-4D0A-B61B-1FE209A41980}" destId="{A5F6D57B-D607-442F-9448-2C00C6D231B6}" srcOrd="2" destOrd="0" presId="urn:microsoft.com/office/officeart/2008/layout/LinedList"/>
    <dgm:cxn modelId="{D2906FB4-99D1-4CDC-BC83-C15A7171D67E}" type="presParOf" srcId="{6CC59778-9A0B-442E-B332-0890DA581721}" destId="{7DA30486-0DD4-4D85-A470-E59677DF5B3C}" srcOrd="1" destOrd="0" presId="urn:microsoft.com/office/officeart/2008/layout/LinedList"/>
    <dgm:cxn modelId="{A5A52A35-84D5-49B0-8FF5-0F12A4D24006}" type="presParOf" srcId="{6CC59778-9A0B-442E-B332-0890DA581721}" destId="{50475847-8F97-44DB-978C-970512902258}" srcOrd="2" destOrd="0" presId="urn:microsoft.com/office/officeart/2008/layout/LinedList"/>
    <dgm:cxn modelId="{F7C31257-C594-46E3-8DA7-50955D47348B}" type="presParOf" srcId="{50475847-8F97-44DB-978C-970512902258}" destId="{BDC8A79B-CC1D-4C17-8A79-857B23B5281A}" srcOrd="0" destOrd="0" presId="urn:microsoft.com/office/officeart/2008/layout/LinedList"/>
    <dgm:cxn modelId="{394F8A61-5FCA-470B-BE13-051A211DD3A6}" type="presParOf" srcId="{50475847-8F97-44DB-978C-970512902258}" destId="{BA368493-01EC-42D9-8A78-30757C62671B}" srcOrd="1" destOrd="0" presId="urn:microsoft.com/office/officeart/2008/layout/LinedList"/>
    <dgm:cxn modelId="{FB3E5784-B698-4C06-8FB0-B3FCBB8493BD}" type="presParOf" srcId="{50475847-8F97-44DB-978C-970512902258}" destId="{F23F9C4B-198A-4B92-8969-9329B66FEE53}" srcOrd="2" destOrd="0" presId="urn:microsoft.com/office/officeart/2008/layout/LinedList"/>
    <dgm:cxn modelId="{E2D83C44-6F27-4528-9888-7DF7792C6DFB}" type="presParOf" srcId="{76E5731F-40F4-46E2-806F-D88898C41404}" destId="{7DF5BA33-88B1-4663-81A5-D89986A72F0B}" srcOrd="5" destOrd="0" presId="urn:microsoft.com/office/officeart/2008/layout/LinedList"/>
    <dgm:cxn modelId="{E2C386D6-A158-4842-AF95-0D91ECD46CDF}" type="presParOf" srcId="{76E5731F-40F4-46E2-806F-D88898C41404}" destId="{99C70722-8BCD-40E7-92EE-6A38D56C6BE0}" srcOrd="6" destOrd="0" presId="urn:microsoft.com/office/officeart/2008/layout/LinedList"/>
    <dgm:cxn modelId="{F3CF35C5-6AFC-47BA-8C3D-13A470DEB67A}" type="presParOf" srcId="{76E5731F-40F4-46E2-806F-D88898C41404}" destId="{761BA59C-75E0-4860-B677-3CD3E2CD789F}" srcOrd="7" destOrd="0" presId="urn:microsoft.com/office/officeart/2008/layout/LinedList"/>
    <dgm:cxn modelId="{CB3B6830-DC7F-4C89-BD7E-9B14EF473838}" type="presParOf" srcId="{761BA59C-75E0-4860-B677-3CD3E2CD789F}" destId="{BFFB180E-1D0A-47B0-B0E0-49A417539393}" srcOrd="0" destOrd="0" presId="urn:microsoft.com/office/officeart/2008/layout/LinedList"/>
    <dgm:cxn modelId="{2ACDE927-30CA-473A-94A5-25109797587F}" type="presParOf" srcId="{761BA59C-75E0-4860-B677-3CD3E2CD789F}" destId="{1D5FF6FA-D649-4701-A931-1803FB02E790}" srcOrd="1" destOrd="0" presId="urn:microsoft.com/office/officeart/2008/layout/LinedList"/>
    <dgm:cxn modelId="{33FA4360-5AA9-4166-BF60-623CD1EE1C13}" type="presParOf" srcId="{761BA59C-75E0-4860-B677-3CD3E2CD789F}" destId="{925EFFCB-F99B-460F-AA6F-B247E16BC045}" srcOrd="2" destOrd="0" presId="urn:microsoft.com/office/officeart/2008/layout/LinedList"/>
    <dgm:cxn modelId="{CE4B0944-18AD-4740-9634-586447614758}" type="presParOf" srcId="{925EFFCB-F99B-460F-AA6F-B247E16BC045}" destId="{F8E49180-4EB5-4877-815B-AC8DAD273BF6}" srcOrd="0" destOrd="0" presId="urn:microsoft.com/office/officeart/2008/layout/LinedList"/>
    <dgm:cxn modelId="{201BBF01-83CD-464A-9B02-30EE67547BB1}" type="presParOf" srcId="{F8E49180-4EB5-4877-815B-AC8DAD273BF6}" destId="{011A060D-98EC-48D8-AF21-01ABEF0D9110}" srcOrd="0" destOrd="0" presId="urn:microsoft.com/office/officeart/2008/layout/LinedList"/>
    <dgm:cxn modelId="{A17972B0-1E4D-48B9-8306-6AFC297E1031}" type="presParOf" srcId="{F8E49180-4EB5-4877-815B-AC8DAD273BF6}" destId="{E723200E-F12B-44F8-8625-E5AB2199CFD0}" srcOrd="1" destOrd="0" presId="urn:microsoft.com/office/officeart/2008/layout/LinedList"/>
    <dgm:cxn modelId="{E03E7B8D-8206-4EB8-9DB8-37F5EE345EBC}" type="presParOf" srcId="{F8E49180-4EB5-4877-815B-AC8DAD273BF6}" destId="{C3BCEEF6-E104-4E35-8FD4-BEC6806BEE34}" srcOrd="2" destOrd="0" presId="urn:microsoft.com/office/officeart/2008/layout/LinedList"/>
    <dgm:cxn modelId="{F6A8A9C2-3ED0-43EB-86C0-D6CF14F7FC5B}" type="presParOf" srcId="{76E5731F-40F4-46E2-806F-D88898C41404}" destId="{E90D127F-A42D-4139-8AE0-E467F5EDEFD6}" srcOrd="8" destOrd="0" presId="urn:microsoft.com/office/officeart/2008/layout/LinedList"/>
    <dgm:cxn modelId="{0557C12E-7B23-4CB3-BB74-AF89B09DEFF0}" type="presParOf" srcId="{76E5731F-40F4-46E2-806F-D88898C41404}" destId="{7CB9E0F3-C6A7-4649-AC14-A8CF323EDF67}" srcOrd="9" destOrd="0" presId="urn:microsoft.com/office/officeart/2008/layout/LinedList"/>
    <dgm:cxn modelId="{907015DE-638E-43B5-9745-8F331221BA81}" type="presParOf" srcId="{76E5731F-40F4-46E2-806F-D88898C41404}" destId="{24303034-6787-4FE5-A7F3-C35D652542E4}" srcOrd="10" destOrd="0" presId="urn:microsoft.com/office/officeart/2008/layout/LinedList"/>
    <dgm:cxn modelId="{AEC550D3-0C7E-43D5-A654-E2A7B7A56C79}" type="presParOf" srcId="{24303034-6787-4FE5-A7F3-C35D652542E4}" destId="{1627613B-34AA-4E0F-BC47-4BA9C6D88E4D}" srcOrd="0" destOrd="0" presId="urn:microsoft.com/office/officeart/2008/layout/LinedList"/>
    <dgm:cxn modelId="{0195B250-9552-476A-B66A-4A7B2949F8AF}" type="presParOf" srcId="{24303034-6787-4FE5-A7F3-C35D652542E4}" destId="{E9A45CA2-40DC-4097-BAFB-F4F91D491E47}" srcOrd="1" destOrd="0" presId="urn:microsoft.com/office/officeart/2008/layout/LinedList"/>
    <dgm:cxn modelId="{E0C10C18-1EC4-4A4E-BF8D-E8D73B616B41}" type="presParOf" srcId="{24303034-6787-4FE5-A7F3-C35D652542E4}" destId="{EC0C40A1-4B36-49E2-9D59-8A1BB88B0D1B}" srcOrd="2" destOrd="0" presId="urn:microsoft.com/office/officeart/2008/layout/LinedList"/>
    <dgm:cxn modelId="{BD4D5C45-42AF-47A0-B4E8-4D6CEB77DEFD}" type="presParOf" srcId="{EC0C40A1-4B36-49E2-9D59-8A1BB88B0D1B}" destId="{2ADCEA99-CFA3-4023-9624-49E566D10F72}" srcOrd="0" destOrd="0" presId="urn:microsoft.com/office/officeart/2008/layout/LinedList"/>
    <dgm:cxn modelId="{3C88D831-711F-47AB-BB9A-E7A4DB0888C2}" type="presParOf" srcId="{2ADCEA99-CFA3-4023-9624-49E566D10F72}" destId="{B0E85973-9163-45A1-A662-E6D52E1983AC}" srcOrd="0" destOrd="0" presId="urn:microsoft.com/office/officeart/2008/layout/LinedList"/>
    <dgm:cxn modelId="{3E3E5572-3866-46BC-B201-98470DAAA483}" type="presParOf" srcId="{2ADCEA99-CFA3-4023-9624-49E566D10F72}" destId="{9087B046-9B0D-4156-B76F-423371A5905E}" srcOrd="1" destOrd="0" presId="urn:microsoft.com/office/officeart/2008/layout/LinedList"/>
    <dgm:cxn modelId="{E4A7AE42-26B9-4EAE-ABA2-253EBAB5F3D3}" type="presParOf" srcId="{2ADCEA99-CFA3-4023-9624-49E566D10F72}" destId="{B87AD7DE-E665-4FEC-B8C6-27821811061B}" srcOrd="2" destOrd="0" presId="urn:microsoft.com/office/officeart/2008/layout/LinedList"/>
    <dgm:cxn modelId="{84CBCC0D-E822-4046-9FB2-3BCFAC93F404}" type="presParOf" srcId="{76E5731F-40F4-46E2-806F-D88898C41404}" destId="{1899C289-C1DD-401B-B5D6-679B3E792C56}" srcOrd="11" destOrd="0" presId="urn:microsoft.com/office/officeart/2008/layout/LinedList"/>
    <dgm:cxn modelId="{7E48A948-F033-4D87-9CF7-9866E54F3121}" type="presParOf" srcId="{76E5731F-40F4-46E2-806F-D88898C41404}" destId="{6CA97CE8-3CB6-4749-B118-E76D9011D31C}"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BE9CC-6BCD-4394-A6EE-851522C64C15}">
      <dsp:nvSpPr>
        <dsp:cNvPr id="0" name=""/>
        <dsp:cNvSpPr/>
      </dsp:nvSpPr>
      <dsp:spPr>
        <a:xfrm>
          <a:off x="5333" y="0"/>
          <a:ext cx="9301607" cy="1407000"/>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kern="1200"/>
            <a:t>PIC18 Memory (Harvard)</a:t>
          </a:r>
          <a:endParaRPr lang="LID4096" sz="6100" kern="1200"/>
        </a:p>
      </dsp:txBody>
      <dsp:txXfrm>
        <a:off x="46543" y="41210"/>
        <a:ext cx="9219187" cy="1324580"/>
      </dsp:txXfrm>
    </dsp:sp>
    <dsp:sp modelId="{82C2F9F3-3904-48F0-A4D3-D93EFD7E6DD2}">
      <dsp:nvSpPr>
        <dsp:cNvPr id="0" name=""/>
        <dsp:cNvSpPr/>
      </dsp:nvSpPr>
      <dsp:spPr>
        <a:xfrm>
          <a:off x="5333" y="1594317"/>
          <a:ext cx="1771060" cy="1407000"/>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PROGRAM</a:t>
          </a:r>
          <a:endParaRPr lang="LID4096" sz="2200" kern="1200"/>
        </a:p>
      </dsp:txBody>
      <dsp:txXfrm>
        <a:off x="46543" y="1635527"/>
        <a:ext cx="1688640" cy="1324580"/>
      </dsp:txXfrm>
    </dsp:sp>
    <dsp:sp modelId="{1B20ED0D-049E-434B-B74E-3A2B3D8A82CC}">
      <dsp:nvSpPr>
        <dsp:cNvPr id="0" name=""/>
        <dsp:cNvSpPr/>
      </dsp:nvSpPr>
      <dsp:spPr>
        <a:xfrm>
          <a:off x="1925162" y="1569005"/>
          <a:ext cx="5461949" cy="1407000"/>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a:t>
          </a:r>
          <a:endParaRPr lang="LID4096" sz="2200" kern="1200"/>
        </a:p>
      </dsp:txBody>
      <dsp:txXfrm>
        <a:off x="1966372" y="1610215"/>
        <a:ext cx="5379529" cy="1324580"/>
      </dsp:txXfrm>
    </dsp:sp>
    <dsp:sp modelId="{06FCECD5-B524-4187-A0FF-977586A8254B}">
      <dsp:nvSpPr>
        <dsp:cNvPr id="0" name=""/>
        <dsp:cNvSpPr/>
      </dsp:nvSpPr>
      <dsp:spPr>
        <a:xfrm>
          <a:off x="1925162" y="3137443"/>
          <a:ext cx="1771060" cy="1407000"/>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Banks</a:t>
          </a:r>
          <a:endParaRPr lang="LID4096" sz="2200" kern="1200" dirty="0"/>
        </a:p>
      </dsp:txBody>
      <dsp:txXfrm>
        <a:off x="1966372" y="3178653"/>
        <a:ext cx="1688640" cy="1324580"/>
      </dsp:txXfrm>
    </dsp:sp>
    <dsp:sp modelId="{EA7CA8A6-BA94-4D7F-86B7-62646C4BCD62}">
      <dsp:nvSpPr>
        <dsp:cNvPr id="0" name=""/>
        <dsp:cNvSpPr/>
      </dsp:nvSpPr>
      <dsp:spPr>
        <a:xfrm>
          <a:off x="3770607" y="3137443"/>
          <a:ext cx="1771060" cy="1407000"/>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Access </a:t>
          </a:r>
          <a:r>
            <a:rPr lang="en-US" sz="2200" kern="1200" dirty="0"/>
            <a:t>RAM</a:t>
          </a:r>
          <a:endParaRPr lang="LID4096" sz="2200" kern="1200" dirty="0"/>
        </a:p>
      </dsp:txBody>
      <dsp:txXfrm>
        <a:off x="3811817" y="3178653"/>
        <a:ext cx="1688640" cy="1324580"/>
      </dsp:txXfrm>
    </dsp:sp>
    <dsp:sp modelId="{89197030-320F-4E88-8CA0-527C8684ABE8}">
      <dsp:nvSpPr>
        <dsp:cNvPr id="0" name=""/>
        <dsp:cNvSpPr/>
      </dsp:nvSpPr>
      <dsp:spPr>
        <a:xfrm>
          <a:off x="5616052" y="3137443"/>
          <a:ext cx="1771060" cy="1407000"/>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Fast </a:t>
          </a:r>
          <a:r>
            <a:rPr lang="en-US" sz="2200" kern="1200" dirty="0" err="1"/>
            <a:t>SFR</a:t>
          </a:r>
          <a:endParaRPr lang="LID4096" sz="2200" kern="1200" dirty="0"/>
        </a:p>
      </dsp:txBody>
      <dsp:txXfrm>
        <a:off x="5657262" y="3178653"/>
        <a:ext cx="1688640" cy="1324580"/>
      </dsp:txXfrm>
    </dsp:sp>
    <dsp:sp modelId="{A1E49E4D-37F7-442E-BBBA-3F5A0C7FBC5C}">
      <dsp:nvSpPr>
        <dsp:cNvPr id="0" name=""/>
        <dsp:cNvSpPr/>
      </dsp:nvSpPr>
      <dsp:spPr>
        <a:xfrm>
          <a:off x="7535881" y="1569005"/>
          <a:ext cx="1771060" cy="1407000"/>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EEPROM</a:t>
          </a:r>
          <a:endParaRPr lang="LID4096" sz="2200" kern="1200"/>
        </a:p>
      </dsp:txBody>
      <dsp:txXfrm>
        <a:off x="7577091" y="1610215"/>
        <a:ext cx="1688640" cy="1324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E6A31-CA73-453A-88E9-6013055B849F}">
      <dsp:nvSpPr>
        <dsp:cNvPr id="0" name=""/>
        <dsp:cNvSpPr/>
      </dsp:nvSpPr>
      <dsp:spPr>
        <a:xfrm>
          <a:off x="0" y="0"/>
          <a:ext cx="4408487" cy="0"/>
        </a:xfrm>
        <a:prstGeom prst="lin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C37704-3F1E-4C4B-93C3-0E8FA971DFCA}">
      <dsp:nvSpPr>
        <dsp:cNvPr id="0" name=""/>
        <dsp:cNvSpPr/>
      </dsp:nvSpPr>
      <dsp:spPr>
        <a:xfrm>
          <a:off x="0" y="0"/>
          <a:ext cx="881697" cy="4546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solidFill>
                <a:schemeClr val="tx2"/>
              </a:solidFill>
            </a:rPr>
            <a:t>Addressing Modes</a:t>
          </a:r>
          <a:endParaRPr lang="LID4096" sz="1200" kern="1200" dirty="0">
            <a:solidFill>
              <a:schemeClr val="tx2"/>
            </a:solidFill>
          </a:endParaRPr>
        </a:p>
      </dsp:txBody>
      <dsp:txXfrm>
        <a:off x="0" y="0"/>
        <a:ext cx="881697" cy="4546600"/>
      </dsp:txXfrm>
    </dsp:sp>
    <dsp:sp modelId="{BE9C14DC-858F-438A-8383-C8C7D457B633}">
      <dsp:nvSpPr>
        <dsp:cNvPr id="0" name=""/>
        <dsp:cNvSpPr/>
      </dsp:nvSpPr>
      <dsp:spPr>
        <a:xfrm>
          <a:off x="947824" y="53446"/>
          <a:ext cx="1697267" cy="1068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solidFill>
                <a:schemeClr val="tx2"/>
              </a:solidFill>
            </a:rPr>
            <a:t>Inherent</a:t>
          </a:r>
          <a:endParaRPr lang="LID4096" sz="3100" kern="1200">
            <a:solidFill>
              <a:schemeClr val="tx2"/>
            </a:solidFill>
          </a:endParaRPr>
        </a:p>
      </dsp:txBody>
      <dsp:txXfrm>
        <a:off x="947824" y="53446"/>
        <a:ext cx="1697267" cy="1068939"/>
      </dsp:txXfrm>
    </dsp:sp>
    <dsp:sp modelId="{7D664651-DB3B-470D-B90C-0F62B4982D56}">
      <dsp:nvSpPr>
        <dsp:cNvPr id="0" name=""/>
        <dsp:cNvSpPr/>
      </dsp:nvSpPr>
      <dsp:spPr>
        <a:xfrm>
          <a:off x="2711219" y="53446"/>
          <a:ext cx="1697267" cy="534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solidFill>
                <a:schemeClr val="tx2"/>
              </a:solidFill>
            </a:rPr>
            <a:t>No need for an address</a:t>
          </a:r>
          <a:endParaRPr lang="LID4096" sz="1500" kern="1200">
            <a:solidFill>
              <a:schemeClr val="tx2"/>
            </a:solidFill>
          </a:endParaRPr>
        </a:p>
      </dsp:txBody>
      <dsp:txXfrm>
        <a:off x="2711219" y="53446"/>
        <a:ext cx="1697267" cy="534469"/>
      </dsp:txXfrm>
    </dsp:sp>
    <dsp:sp modelId="{C9452449-9A6C-4341-AFA2-DB3BE4B63E43}">
      <dsp:nvSpPr>
        <dsp:cNvPr id="0" name=""/>
        <dsp:cNvSpPr/>
      </dsp:nvSpPr>
      <dsp:spPr>
        <a:xfrm>
          <a:off x="2645092" y="587916"/>
          <a:ext cx="1697267"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65F34C-2F4A-4339-9E74-424FD6B5F82A}">
      <dsp:nvSpPr>
        <dsp:cNvPr id="0" name=""/>
        <dsp:cNvSpPr/>
      </dsp:nvSpPr>
      <dsp:spPr>
        <a:xfrm>
          <a:off x="2711219" y="587916"/>
          <a:ext cx="1697267" cy="534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solidFill>
                <a:schemeClr val="tx2"/>
              </a:solidFill>
            </a:rPr>
            <a:t>SLEEP, RESET, DAW</a:t>
          </a:r>
          <a:endParaRPr lang="LID4096" sz="1500" kern="1200">
            <a:solidFill>
              <a:schemeClr val="tx2"/>
            </a:solidFill>
          </a:endParaRPr>
        </a:p>
      </dsp:txBody>
      <dsp:txXfrm>
        <a:off x="2711219" y="587916"/>
        <a:ext cx="1697267" cy="534469"/>
      </dsp:txXfrm>
    </dsp:sp>
    <dsp:sp modelId="{BBFF80DE-6E18-4B46-9BFE-63CB76DF45AC}">
      <dsp:nvSpPr>
        <dsp:cNvPr id="0" name=""/>
        <dsp:cNvSpPr/>
      </dsp:nvSpPr>
      <dsp:spPr>
        <a:xfrm>
          <a:off x="881697" y="1122386"/>
          <a:ext cx="3526789"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DBF8FD-D351-4C1F-BE95-31A9F426806C}">
      <dsp:nvSpPr>
        <dsp:cNvPr id="0" name=""/>
        <dsp:cNvSpPr/>
      </dsp:nvSpPr>
      <dsp:spPr>
        <a:xfrm>
          <a:off x="947824" y="1175833"/>
          <a:ext cx="1697267" cy="1068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solidFill>
                <a:schemeClr val="tx2"/>
              </a:solidFill>
            </a:rPr>
            <a:t>Literal</a:t>
          </a:r>
          <a:endParaRPr lang="LID4096" sz="3100" kern="1200">
            <a:solidFill>
              <a:schemeClr val="tx2"/>
            </a:solidFill>
          </a:endParaRPr>
        </a:p>
      </dsp:txBody>
      <dsp:txXfrm>
        <a:off x="947824" y="1175833"/>
        <a:ext cx="1697267" cy="1068939"/>
      </dsp:txXfrm>
    </dsp:sp>
    <dsp:sp modelId="{69BE9811-2880-4521-9A03-14891C153FFA}">
      <dsp:nvSpPr>
        <dsp:cNvPr id="0" name=""/>
        <dsp:cNvSpPr/>
      </dsp:nvSpPr>
      <dsp:spPr>
        <a:xfrm>
          <a:off x="2711219" y="1175833"/>
          <a:ext cx="1697267" cy="534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solidFill>
                <a:schemeClr val="tx2"/>
              </a:solidFill>
            </a:rPr>
            <a:t>Explicit address is part of opcode</a:t>
          </a:r>
          <a:endParaRPr lang="LID4096" sz="1500" kern="1200">
            <a:solidFill>
              <a:schemeClr val="tx2"/>
            </a:solidFill>
          </a:endParaRPr>
        </a:p>
      </dsp:txBody>
      <dsp:txXfrm>
        <a:off x="2711219" y="1175833"/>
        <a:ext cx="1697267" cy="534469"/>
      </dsp:txXfrm>
    </dsp:sp>
    <dsp:sp modelId="{7DA30486-0DD4-4D85-A470-E59677DF5B3C}">
      <dsp:nvSpPr>
        <dsp:cNvPr id="0" name=""/>
        <dsp:cNvSpPr/>
      </dsp:nvSpPr>
      <dsp:spPr>
        <a:xfrm>
          <a:off x="2645092" y="1710303"/>
          <a:ext cx="1697267"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368493-01EC-42D9-8A78-30757C62671B}">
      <dsp:nvSpPr>
        <dsp:cNvPr id="0" name=""/>
        <dsp:cNvSpPr/>
      </dsp:nvSpPr>
      <dsp:spPr>
        <a:xfrm>
          <a:off x="2711219" y="1710303"/>
          <a:ext cx="1697267" cy="534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solidFill>
                <a:schemeClr val="tx2"/>
              </a:solidFill>
            </a:rPr>
            <a:t>ADDLW, MOVLW, CALL, GOTO</a:t>
          </a:r>
          <a:endParaRPr lang="LID4096" sz="1500" kern="1200">
            <a:solidFill>
              <a:schemeClr val="tx2"/>
            </a:solidFill>
          </a:endParaRPr>
        </a:p>
      </dsp:txBody>
      <dsp:txXfrm>
        <a:off x="2711219" y="1710303"/>
        <a:ext cx="1697267" cy="534469"/>
      </dsp:txXfrm>
    </dsp:sp>
    <dsp:sp modelId="{7DF5BA33-88B1-4663-81A5-D89986A72F0B}">
      <dsp:nvSpPr>
        <dsp:cNvPr id="0" name=""/>
        <dsp:cNvSpPr/>
      </dsp:nvSpPr>
      <dsp:spPr>
        <a:xfrm>
          <a:off x="881697" y="2244772"/>
          <a:ext cx="3526789"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5FF6FA-D649-4701-A931-1803FB02E790}">
      <dsp:nvSpPr>
        <dsp:cNvPr id="0" name=""/>
        <dsp:cNvSpPr/>
      </dsp:nvSpPr>
      <dsp:spPr>
        <a:xfrm>
          <a:off x="947824" y="2298219"/>
          <a:ext cx="1697267" cy="1068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solidFill>
                <a:schemeClr val="tx2"/>
              </a:solidFill>
            </a:rPr>
            <a:t>Direct</a:t>
          </a:r>
          <a:endParaRPr lang="LID4096" sz="3100" kern="1200">
            <a:solidFill>
              <a:schemeClr val="tx2"/>
            </a:solidFill>
          </a:endParaRPr>
        </a:p>
      </dsp:txBody>
      <dsp:txXfrm>
        <a:off x="947824" y="2298219"/>
        <a:ext cx="1697267" cy="1068939"/>
      </dsp:txXfrm>
    </dsp:sp>
    <dsp:sp modelId="{E723200E-F12B-44F8-8625-E5AB2199CFD0}">
      <dsp:nvSpPr>
        <dsp:cNvPr id="0" name=""/>
        <dsp:cNvSpPr/>
      </dsp:nvSpPr>
      <dsp:spPr>
        <a:xfrm>
          <a:off x="2711219" y="2298219"/>
          <a:ext cx="1697267" cy="1068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solidFill>
                <a:schemeClr val="tx2"/>
              </a:solidFill>
            </a:rPr>
            <a:t>All or part pf source/destination address in opcode</a:t>
          </a:r>
          <a:endParaRPr lang="LID4096" sz="1500" kern="1200" dirty="0">
            <a:solidFill>
              <a:schemeClr val="tx2"/>
            </a:solidFill>
          </a:endParaRPr>
        </a:p>
      </dsp:txBody>
      <dsp:txXfrm>
        <a:off x="2711219" y="2298219"/>
        <a:ext cx="1697267" cy="1068939"/>
      </dsp:txXfrm>
    </dsp:sp>
    <dsp:sp modelId="{E90D127F-A42D-4139-8AE0-E467F5EDEFD6}">
      <dsp:nvSpPr>
        <dsp:cNvPr id="0" name=""/>
        <dsp:cNvSpPr/>
      </dsp:nvSpPr>
      <dsp:spPr>
        <a:xfrm>
          <a:off x="881697" y="3367159"/>
          <a:ext cx="3526789"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A45CA2-40DC-4097-BAFB-F4F91D491E47}">
      <dsp:nvSpPr>
        <dsp:cNvPr id="0" name=""/>
        <dsp:cNvSpPr/>
      </dsp:nvSpPr>
      <dsp:spPr>
        <a:xfrm>
          <a:off x="947824" y="3420606"/>
          <a:ext cx="1697267" cy="1068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solidFill>
                <a:schemeClr val="tx2"/>
              </a:solidFill>
            </a:rPr>
            <a:t>Indirect</a:t>
          </a:r>
          <a:endParaRPr lang="LID4096" sz="3100" kern="1200" dirty="0">
            <a:solidFill>
              <a:schemeClr val="tx2"/>
            </a:solidFill>
          </a:endParaRPr>
        </a:p>
      </dsp:txBody>
      <dsp:txXfrm>
        <a:off x="947824" y="3420606"/>
        <a:ext cx="1697267" cy="1068939"/>
      </dsp:txXfrm>
    </dsp:sp>
    <dsp:sp modelId="{9087B046-9B0D-4156-B76F-423371A5905E}">
      <dsp:nvSpPr>
        <dsp:cNvPr id="0" name=""/>
        <dsp:cNvSpPr/>
      </dsp:nvSpPr>
      <dsp:spPr>
        <a:xfrm>
          <a:off x="2711219" y="3420606"/>
          <a:ext cx="1697267" cy="1068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solidFill>
                <a:schemeClr val="tx2"/>
              </a:solidFill>
            </a:rPr>
            <a:t>Use FSRs as pointers</a:t>
          </a:r>
          <a:endParaRPr lang="LID4096" sz="1500" kern="1200" dirty="0">
            <a:solidFill>
              <a:schemeClr val="tx2"/>
            </a:solidFill>
          </a:endParaRPr>
        </a:p>
      </dsp:txBody>
      <dsp:txXfrm>
        <a:off x="2711219" y="3420606"/>
        <a:ext cx="1697267" cy="1068939"/>
      </dsp:txXfrm>
    </dsp:sp>
    <dsp:sp modelId="{1899C289-C1DD-401B-B5D6-679B3E792C56}">
      <dsp:nvSpPr>
        <dsp:cNvPr id="0" name=""/>
        <dsp:cNvSpPr/>
      </dsp:nvSpPr>
      <dsp:spPr>
        <a:xfrm>
          <a:off x="881697" y="4489545"/>
          <a:ext cx="3526789"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dirty="0">
              <a:latin typeface="Arial" panose="020B0604020202020204" pitchFamily="34" charset="0"/>
            </a:endParaRPr>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491ECFBD-4A0D-4BCF-98A8-E205F44719BF}" type="slidenum">
              <a:rPr lang="da-DK" smtClean="0">
                <a:latin typeface="Arial" panose="020B0604020202020204" pitchFamily="34" charset="0"/>
              </a:rPr>
              <a:pPr/>
              <a:t>‹#›</a:t>
            </a:fld>
            <a:endParaRPr lang="da-DK" dirty="0">
              <a:latin typeface="Arial" panose="020B0604020202020204" pitchFamily="34" charset="0"/>
            </a:endParaRPr>
          </a:p>
        </p:txBody>
      </p:sp>
    </p:spTree>
    <p:extLst>
      <p:ext uri="{BB962C8B-B14F-4D97-AF65-F5344CB8AC3E}">
        <p14:creationId xmlns:p14="http://schemas.microsoft.com/office/powerpoint/2010/main" val="1372809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defRPr>
            </a:lvl1pPr>
          </a:lstStyle>
          <a:p>
            <a:endParaRPr lang="da-DK" dirty="0"/>
          </a:p>
        </p:txBody>
      </p:sp>
      <p:sp>
        <p:nvSpPr>
          <p:cNvPr id="307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defRPr>
            </a:lvl1pPr>
          </a:lstStyle>
          <a:p>
            <a:fld id="{C734BB09-483B-4C4B-A5A4-C02A22055B01}" type="slidenum">
              <a:rPr lang="da-DK" smtClean="0"/>
              <a:pPr/>
              <a:t>‹#›</a:t>
            </a:fld>
            <a:endParaRPr lang="da-DK" dirty="0"/>
          </a:p>
        </p:txBody>
      </p:sp>
    </p:spTree>
    <p:extLst>
      <p:ext uri="{BB962C8B-B14F-4D97-AF65-F5344CB8AC3E}">
        <p14:creationId xmlns:p14="http://schemas.microsoft.com/office/powerpoint/2010/main" val="1277836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734BB09-483B-4C4B-A5A4-C02A22055B01}" type="slidenum">
              <a:rPr lang="da-DK" smtClean="0"/>
              <a:pPr/>
              <a:t>1</a:t>
            </a:fld>
            <a:endParaRPr lang="da-DK" dirty="0"/>
          </a:p>
        </p:txBody>
      </p:sp>
    </p:spTree>
    <p:extLst>
      <p:ext uri="{BB962C8B-B14F-4D97-AF65-F5344CB8AC3E}">
        <p14:creationId xmlns:p14="http://schemas.microsoft.com/office/powerpoint/2010/main" val="60523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A">
    <p:bg>
      <p:bgPr>
        <a:solidFill>
          <a:srgbClr val="2F3EEA"/>
        </a:solidFill>
        <a:effectLst/>
      </p:bgPr>
    </p:bg>
    <p:spTree>
      <p:nvGrpSpPr>
        <p:cNvPr id="1" name=""/>
        <p:cNvGrpSpPr/>
        <p:nvPr/>
      </p:nvGrpSpPr>
      <p:grpSpPr>
        <a:xfrm>
          <a:off x="0" y="0"/>
          <a:ext cx="0" cy="0"/>
          <a:chOff x="0" y="0"/>
          <a:chExt cx="0" cy="0"/>
        </a:xfrm>
      </p:grpSpPr>
      <p:sp>
        <p:nvSpPr>
          <p:cNvPr id="2" name="Background"/>
          <p:cNvSpPr/>
          <p:nvPr userDrawn="1"/>
        </p:nvSpPr>
        <p:spPr bwMode="auto">
          <a:xfrm>
            <a:off x="0" y="0"/>
            <a:ext cx="0" cy="0"/>
          </a:xfrm>
          <a:prstGeom prst="rect">
            <a:avLst/>
          </a:prstGeom>
          <a:solidFill>
            <a:srgbClr val="99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bg1"/>
                </a:solidFill>
              </a:defRPr>
            </a:lvl1pPr>
          </a:lstStyle>
          <a:p>
            <a:pPr lvl="0"/>
            <a:r>
              <a:rPr lang="en-US" noProof="0"/>
              <a:t>Click to edit Master title style</a:t>
            </a:r>
            <a:endParaRPr lang="en-GB"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bg1"/>
                </a:solidFill>
              </a:defRPr>
            </a:lvl1pPr>
          </a:lstStyle>
          <a:p>
            <a:pPr lvl="0"/>
            <a:r>
              <a:rPr lang="en-US" noProof="0"/>
              <a:t>Click to edit Master subtitle style</a:t>
            </a:r>
            <a:endParaRPr lang="en-GB" noProof="0" dirty="0"/>
          </a:p>
        </p:txBody>
      </p:sp>
      <p:sp>
        <p:nvSpPr>
          <p:cNvPr id="4" name="Slide Number Placeholder 3">
            <a:extLst>
              <a:ext uri="{FF2B5EF4-FFF2-40B4-BE49-F238E27FC236}">
                <a16:creationId xmlns:a16="http://schemas.microsoft.com/office/drawing/2014/main" id="{E77E4668-D07F-4B96-9755-175402734855}"/>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pic>
        <p:nvPicPr>
          <p:cNvPr id="6" name="Picture 5" descr="Logo, company name&#10;&#10;Description automatically generated">
            <a:extLst>
              <a:ext uri="{FF2B5EF4-FFF2-40B4-BE49-F238E27FC236}">
                <a16:creationId xmlns:a16="http://schemas.microsoft.com/office/drawing/2014/main" id="{781B051C-8F21-5821-89F0-29DA57896CF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542" y="213776"/>
            <a:ext cx="694944" cy="694944"/>
          </a:xfrm>
          <a:prstGeom prst="rect">
            <a:avLst/>
          </a:prstGeom>
        </p:spPr>
      </p:pic>
    </p:spTree>
    <p:extLst>
      <p:ext uri="{BB962C8B-B14F-4D97-AF65-F5344CB8AC3E}">
        <p14:creationId xmlns:p14="http://schemas.microsoft.com/office/powerpoint/2010/main" val="32272145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ront/Pause A ">
    <p:bg>
      <p:bgPr>
        <a:solidFill>
          <a:srgbClr val="2F3EEA"/>
        </a:solidFill>
        <a:effectLst/>
      </p:bgPr>
    </p:bg>
    <p:spTree>
      <p:nvGrpSpPr>
        <p:cNvPr id="1" name=""/>
        <p:cNvGrpSpPr/>
        <p:nvPr/>
      </p:nvGrpSpPr>
      <p:grpSpPr>
        <a:xfrm>
          <a:off x="0" y="0"/>
          <a:ext cx="0" cy="0"/>
          <a:chOff x="0" y="0"/>
          <a:chExt cx="0" cy="0"/>
        </a:xfrm>
      </p:grpSpPr>
      <p:pic>
        <p:nvPicPr>
          <p:cNvPr id="3" name="Picture 2" descr="Logo, company name&#10;&#10;Description automatically generated">
            <a:extLst>
              <a:ext uri="{FF2B5EF4-FFF2-40B4-BE49-F238E27FC236}">
                <a16:creationId xmlns:a16="http://schemas.microsoft.com/office/drawing/2014/main" id="{6BB53C92-6C44-2392-A33C-D9CC539612B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4006" y="1447800"/>
            <a:ext cx="3962400" cy="3962400"/>
          </a:xfrm>
          <a:prstGeom prst="rect">
            <a:avLst/>
          </a:prstGeom>
        </p:spPr>
      </p:pic>
    </p:spTree>
    <p:extLst>
      <p:ext uri="{BB962C8B-B14F-4D97-AF65-F5344CB8AC3E}">
        <p14:creationId xmlns:p14="http://schemas.microsoft.com/office/powerpoint/2010/main" val="232178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ont/Pause B">
    <p:bg>
      <p:bgRef idx="1001">
        <a:schemeClr val="bg1"/>
      </p:bgRef>
    </p:bg>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A3420087-96DF-432F-B192-585D42BF6A4E}"/>
              </a:ext>
            </a:extLst>
          </p:cNvPr>
          <p:cNvSpPr/>
          <p:nvPr userDrawn="1"/>
        </p:nvSpPr>
        <p:spPr bwMode="auto">
          <a:xfrm>
            <a:off x="0" y="0"/>
            <a:ext cx="12193200" cy="68616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1" name="Bottom bar">
            <a:extLst>
              <a:ext uri="{FF2B5EF4-FFF2-40B4-BE49-F238E27FC236}">
                <a16:creationId xmlns:a16="http://schemas.microsoft.com/office/drawing/2014/main" id="{495865CE-5BE9-4122-8AB8-48E534DD88F7}"/>
              </a:ext>
            </a:extLst>
          </p:cNvPr>
          <p:cNvSpPr/>
          <p:nvPr userDrawn="1"/>
        </p:nvSpPr>
        <p:spPr bwMode="auto">
          <a:xfrm>
            <a:off x="0" y="6541200"/>
            <a:ext cx="12193200" cy="316800"/>
          </a:xfrm>
          <a:prstGeom prst="rect">
            <a:avLst/>
          </a:prstGeom>
          <a:solidFill>
            <a:srgbClr val="2F3EEA"/>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2" name="Top bar">
            <a:extLst>
              <a:ext uri="{FF2B5EF4-FFF2-40B4-BE49-F238E27FC236}">
                <a16:creationId xmlns:a16="http://schemas.microsoft.com/office/drawing/2014/main" id="{0D436479-94F3-475C-8F8D-D3CDC81793FD}"/>
              </a:ext>
            </a:extLst>
          </p:cNvPr>
          <p:cNvSpPr/>
          <p:nvPr userDrawn="1"/>
        </p:nvSpPr>
        <p:spPr bwMode="auto">
          <a:xfrm>
            <a:off x="0" y="0"/>
            <a:ext cx="12193200" cy="50400"/>
          </a:xfrm>
          <a:prstGeom prst="rect">
            <a:avLst/>
          </a:prstGeom>
          <a:solidFill>
            <a:srgbClr val="2F3EEA"/>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pic>
        <p:nvPicPr>
          <p:cNvPr id="3" name="Picture 2" descr="Logo, company name&#10;&#10;Description automatically generated">
            <a:extLst>
              <a:ext uri="{FF2B5EF4-FFF2-40B4-BE49-F238E27FC236}">
                <a16:creationId xmlns:a16="http://schemas.microsoft.com/office/drawing/2014/main" id="{A7399BEB-799A-86D6-2CC5-DB9C483E64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5530" y="1449324"/>
            <a:ext cx="3959352" cy="3959352"/>
          </a:xfrm>
          <a:prstGeom prst="rect">
            <a:avLst/>
          </a:prstGeom>
        </p:spPr>
      </p:pic>
    </p:spTree>
    <p:extLst>
      <p:ext uri="{BB962C8B-B14F-4D97-AF65-F5344CB8AC3E}">
        <p14:creationId xmlns:p14="http://schemas.microsoft.com/office/powerpoint/2010/main" val="34963761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B">
    <p:bg>
      <p:bgRef idx="1001">
        <a:schemeClr val="bg1"/>
      </p:bgRef>
    </p:bg>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rgbClr val="2F3EEA"/>
                </a:solidFill>
              </a:defRPr>
            </a:lvl1pPr>
          </a:lstStyle>
          <a:p>
            <a:pPr lvl="0"/>
            <a:r>
              <a:rPr lang="en-US" noProof="0"/>
              <a:t>Click to edit Master title style</a:t>
            </a:r>
            <a:endParaRPr lang="en-GB"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rgbClr val="2F3EEA"/>
                </a:solidFill>
              </a:defRPr>
            </a:lvl1pPr>
          </a:lstStyle>
          <a:p>
            <a:pPr lvl="0"/>
            <a:r>
              <a:rPr lang="en-US" noProof="0"/>
              <a:t>Click to edit Master subtitle style</a:t>
            </a:r>
            <a:endParaRPr lang="en-GB" noProof="0"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259193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A0E3C-0CE1-4BBF-A912-5A81BF3B7BCA}"/>
              </a:ext>
            </a:extLst>
          </p:cNvPr>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a:extLst>
              <a:ext uri="{FF2B5EF4-FFF2-40B4-BE49-F238E27FC236}">
                <a16:creationId xmlns:a16="http://schemas.microsoft.com/office/drawing/2014/main" id="{88C7A21B-9B48-4777-BF0D-9FB95719C2E7}"/>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187774059"/>
      </p:ext>
    </p:extLst>
  </p:cSld>
  <p:clrMapOvr>
    <a:masterClrMapping/>
  </p:clrMapOvr>
  <p:extLst>
    <p:ext uri="{DCECCB84-F9BA-43D5-87BE-67443E8EF086}">
      <p15:sldGuideLst xmlns:p15="http://schemas.microsoft.com/office/powerpoint/2012/main">
        <p15:guide id="1" pos="6984" userDrawn="1">
          <p15:clr>
            <a:srgbClr val="F26B43"/>
          </p15:clr>
        </p15:guide>
        <p15:guide id="2" pos="1117"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B1D5E1-0C4E-4A74-BE37-26307F7E2821}"/>
              </a:ext>
            </a:extLst>
          </p:cNvPr>
          <p:cNvSpPr>
            <a:spLocks noGrp="1"/>
          </p:cNvSpPr>
          <p:nvPr>
            <p:ph type="title"/>
          </p:nvPr>
        </p:nvSpPr>
        <p:spPr>
          <a:xfrm>
            <a:off x="1774726" y="426127"/>
            <a:ext cx="9312374" cy="972716"/>
          </a:xfrm>
        </p:spPr>
        <p:txBody>
          <a:bodyPr/>
          <a:lstStyle/>
          <a:p>
            <a:r>
              <a:rPr lang="en-US"/>
              <a:t>Click to edit Master title style</a:t>
            </a:r>
            <a:endParaRPr lang="en-GB" dirty="0"/>
          </a:p>
        </p:txBody>
      </p:sp>
      <p:sp>
        <p:nvSpPr>
          <p:cNvPr id="3" name="Content Placeholder 2"/>
          <p:cNvSpPr>
            <a:spLocks noGrp="1"/>
          </p:cNvSpPr>
          <p:nvPr>
            <p:ph sz="half" idx="1"/>
          </p:nvPr>
        </p:nvSpPr>
        <p:spPr>
          <a:xfrm>
            <a:off x="1774800" y="1706399"/>
            <a:ext cx="4410177"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678001" y="1706399"/>
            <a:ext cx="4409100"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Slide Number Placeholder 7">
            <a:extLst>
              <a:ext uri="{FF2B5EF4-FFF2-40B4-BE49-F238E27FC236}">
                <a16:creationId xmlns:a16="http://schemas.microsoft.com/office/drawing/2014/main" id="{E3EE7F0E-E606-41AC-BBBF-B5AECB1112EB}"/>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131213533"/>
      </p:ext>
    </p:extLst>
  </p:cSld>
  <p:clrMapOvr>
    <a:masterClrMapping/>
  </p:clrMapOvr>
  <p:extLst>
    <p:ext uri="{DCECCB84-F9BA-43D5-87BE-67443E8EF086}">
      <p15:sldGuideLst xmlns:p15="http://schemas.microsoft.com/office/powerpoint/2012/main">
        <p15:guide id="1" pos="1118">
          <p15:clr>
            <a:srgbClr val="F26B43"/>
          </p15:clr>
        </p15:guide>
        <p15:guide id="2" pos="3896">
          <p15:clr>
            <a:srgbClr val="F26B43"/>
          </p15:clr>
        </p15:guide>
        <p15:guide id="3" pos="4205">
          <p15:clr>
            <a:srgbClr val="F26B43"/>
          </p15:clr>
        </p15:guide>
        <p15:guide id="4" pos="6984">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two pictures">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0A2595F-A737-4D92-946C-EC0BBF885334}"/>
              </a:ext>
            </a:extLst>
          </p:cNvPr>
          <p:cNvSpPr>
            <a:spLocks noGrp="1"/>
          </p:cNvSpPr>
          <p:nvPr>
            <p:ph type="title"/>
          </p:nvPr>
        </p:nvSpPr>
        <p:spPr>
          <a:xfrm>
            <a:off x="1774726" y="426127"/>
            <a:ext cx="6048672" cy="972716"/>
          </a:xfrm>
        </p:spPr>
        <p:txBody>
          <a:bodyPr/>
          <a:lstStyle/>
          <a:p>
            <a:r>
              <a:rPr lang="en-US"/>
              <a:t>Click to edit Master title style</a:t>
            </a:r>
            <a:endParaRPr lang="en-GB" dirty="0"/>
          </a:p>
        </p:txBody>
      </p:sp>
      <p:sp>
        <p:nvSpPr>
          <p:cNvPr id="3" name="Content Placeholder 2"/>
          <p:cNvSpPr>
            <a:spLocks noGrp="1"/>
          </p:cNvSpPr>
          <p:nvPr>
            <p:ph idx="1"/>
          </p:nvPr>
        </p:nvSpPr>
        <p:spPr>
          <a:xfrm>
            <a:off x="1774726" y="1706328"/>
            <a:ext cx="6048672" cy="4545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8331213" y="849734"/>
            <a:ext cx="3859200" cy="25056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8331213" y="3563718"/>
            <a:ext cx="3859200" cy="2505600"/>
          </a:xfrm>
        </p:spPr>
        <p:txBody>
          <a:bodyPr/>
          <a:lstStyle>
            <a:lvl1pPr marL="0" indent="0" algn="ctr">
              <a:buNone/>
              <a:defRPr sz="1200"/>
            </a:lvl1pPr>
          </a:lstStyle>
          <a:p>
            <a:r>
              <a:rPr lang="en-GB" dirty="0"/>
              <a:t>Click the placeholder and paste image via Skyfish icon</a:t>
            </a:r>
          </a:p>
          <a:p>
            <a:endParaRPr lang="en-GB" dirty="0"/>
          </a:p>
        </p:txBody>
      </p:sp>
      <p:sp>
        <p:nvSpPr>
          <p:cNvPr id="6" name="Slide Number Placeholder 5">
            <a:extLst>
              <a:ext uri="{FF2B5EF4-FFF2-40B4-BE49-F238E27FC236}">
                <a16:creationId xmlns:a16="http://schemas.microsoft.com/office/drawing/2014/main" id="{21664EEF-2B63-484E-803A-4FCD66F243A5}"/>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922670733"/>
      </p:ext>
    </p:extLst>
  </p:cSld>
  <p:clrMapOvr>
    <a:masterClrMapping/>
  </p:clrMapOvr>
  <p:extLst>
    <p:ext uri="{DCECCB84-F9BA-43D5-87BE-67443E8EF086}">
      <p15:sldGuideLst xmlns:p15="http://schemas.microsoft.com/office/powerpoint/2012/main">
        <p15:guide id="1" pos="4927" userDrawn="1">
          <p15:clr>
            <a:srgbClr val="F26B43"/>
          </p15:clr>
        </p15:guide>
        <p15:guide id="2" pos="5247" userDrawn="1">
          <p15:clr>
            <a:srgbClr val="F26B43"/>
          </p15:clr>
        </p15:guide>
        <p15:guide id="3" pos="1117" userDrawn="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pictures and text">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13382-11A1-48CE-B0A0-D8A7D26861FB}"/>
              </a:ext>
            </a:extLst>
          </p:cNvPr>
          <p:cNvSpPr>
            <a:spLocks noGrp="1"/>
          </p:cNvSpPr>
          <p:nvPr>
            <p:ph type="title"/>
          </p:nvPr>
        </p:nvSpPr>
        <p:spPr>
          <a:xfrm>
            <a:off x="4221360" y="426127"/>
            <a:ext cx="6865740" cy="972716"/>
          </a:xfrm>
        </p:spPr>
        <p:txBody>
          <a:bodyPr/>
          <a:lstStyle/>
          <a:p>
            <a:r>
              <a:rPr lang="en-US"/>
              <a:t>Click to edit Master title style</a:t>
            </a:r>
            <a:endParaRPr lang="en-GB" dirty="0"/>
          </a:p>
        </p:txBody>
      </p:sp>
      <p:sp>
        <p:nvSpPr>
          <p:cNvPr id="3" name="Content Placeholder 2"/>
          <p:cNvSpPr>
            <a:spLocks noGrp="1"/>
          </p:cNvSpPr>
          <p:nvPr>
            <p:ph idx="1"/>
          </p:nvPr>
        </p:nvSpPr>
        <p:spPr>
          <a:xfrm>
            <a:off x="4221360" y="1706328"/>
            <a:ext cx="6865740" cy="4545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1" y="1314523"/>
            <a:ext cx="3708000" cy="24552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1" y="3968153"/>
            <a:ext cx="3708000" cy="2455200"/>
          </a:xfrm>
        </p:spPr>
        <p:txBody>
          <a:bodyPr/>
          <a:lstStyle>
            <a:lvl1pPr marL="0" indent="0" algn="ctr">
              <a:buNone/>
              <a:defRPr sz="1200"/>
            </a:lvl1pPr>
          </a:lstStyle>
          <a:p>
            <a:r>
              <a:rPr lang="en-GB" dirty="0"/>
              <a:t>Click the placeholder and paste image via Skyfish icon</a:t>
            </a:r>
          </a:p>
          <a:p>
            <a:endParaRPr lang="en-GB" dirty="0"/>
          </a:p>
        </p:txBody>
      </p:sp>
      <p:sp>
        <p:nvSpPr>
          <p:cNvPr id="6" name="Slide Number Placeholder 5">
            <a:extLst>
              <a:ext uri="{FF2B5EF4-FFF2-40B4-BE49-F238E27FC236}">
                <a16:creationId xmlns:a16="http://schemas.microsoft.com/office/drawing/2014/main" id="{3B25D0DC-E43F-43DA-AA0F-C0C54C8939F7}"/>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83562364"/>
      </p:ext>
    </p:extLst>
  </p:cSld>
  <p:clrMapOvr>
    <a:masterClrMapping/>
  </p:clrMapOvr>
  <p:extLst>
    <p:ext uri="{DCECCB84-F9BA-43D5-87BE-67443E8EF086}">
      <p15:sldGuideLst xmlns:p15="http://schemas.microsoft.com/office/powerpoint/2012/main">
        <p15:guide id="1" pos="6984" userDrawn="1">
          <p15:clr>
            <a:srgbClr val="F26B43"/>
          </p15:clr>
        </p15:guide>
        <p15:guide id="2" pos="2660" userDrawn="1">
          <p15:clr>
            <a:srgbClr val="F26B43"/>
          </p15:clr>
        </p15:guide>
        <p15:guide id="3" pos="2335" userDrawn="1">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53C3-F3F7-4638-96F8-7CF20CB55E0C}"/>
              </a:ext>
            </a:extLst>
          </p:cNvPr>
          <p:cNvSpPr>
            <a:spLocks noGrp="1"/>
          </p:cNvSpPr>
          <p:nvPr>
            <p:ph type="title" hasCustomPrompt="1"/>
          </p:nvPr>
        </p:nvSpPr>
        <p:spPr>
          <a:xfrm>
            <a:off x="247650" y="980727"/>
            <a:ext cx="3740400" cy="418115"/>
          </a:xfrm>
        </p:spPr>
        <p:txBody>
          <a:bodyPr/>
          <a:lstStyle>
            <a:lvl1pPr>
              <a:defRPr sz="2400"/>
            </a:lvl1pPr>
          </a:lstStyle>
          <a:p>
            <a:r>
              <a:rPr lang="en-GB" dirty="0"/>
              <a:t>Click to add title one line</a:t>
            </a:r>
          </a:p>
        </p:txBody>
      </p:sp>
      <p:sp>
        <p:nvSpPr>
          <p:cNvPr id="15" name="Content Placeholder 2">
            <a:extLst>
              <a:ext uri="{FF2B5EF4-FFF2-40B4-BE49-F238E27FC236}">
                <a16:creationId xmlns:a16="http://schemas.microsoft.com/office/drawing/2014/main" id="{CC0DB591-4602-46B3-B1C3-1E64148AB9B7}"/>
              </a:ext>
            </a:extLst>
          </p:cNvPr>
          <p:cNvSpPr>
            <a:spLocks noGrp="1"/>
          </p:cNvSpPr>
          <p:nvPr>
            <p:ph idx="1"/>
          </p:nvPr>
        </p:nvSpPr>
        <p:spPr>
          <a:xfrm>
            <a:off x="247650" y="4407150"/>
            <a:ext cx="3740400" cy="184442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18">
            <a:extLst>
              <a:ext uri="{FF2B5EF4-FFF2-40B4-BE49-F238E27FC236}">
                <a16:creationId xmlns:a16="http://schemas.microsoft.com/office/drawing/2014/main" id="{68416079-1CFC-426F-A6ED-5AB355FC545F}"/>
              </a:ext>
            </a:extLst>
          </p:cNvPr>
          <p:cNvSpPr>
            <a:spLocks noGrp="1"/>
          </p:cNvSpPr>
          <p:nvPr>
            <p:ph type="body" sz="quarter" idx="21" hasCustomPrompt="1"/>
          </p:nvPr>
        </p:nvSpPr>
        <p:spPr>
          <a:xfrm>
            <a:off x="4222750" y="979200"/>
            <a:ext cx="3740400" cy="417767"/>
          </a:xfrm>
        </p:spPr>
        <p:txBody>
          <a:bodyPr anchor="b" anchorCtr="0"/>
          <a:lstStyle>
            <a:lvl1pPr marL="0" indent="0">
              <a:buNone/>
              <a:defRPr sz="2400" b="1">
                <a:solidFill>
                  <a:srgbClr val="2F3EEA"/>
                </a:solidFill>
              </a:defRPr>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p>
        </p:txBody>
      </p:sp>
      <p:sp>
        <p:nvSpPr>
          <p:cNvPr id="21" name="Content Placeholder 20">
            <a:extLst>
              <a:ext uri="{FF2B5EF4-FFF2-40B4-BE49-F238E27FC236}">
                <a16:creationId xmlns:a16="http://schemas.microsoft.com/office/drawing/2014/main" id="{D358873C-68BF-4E89-B536-B3248F2B25FE}"/>
              </a:ext>
            </a:extLst>
          </p:cNvPr>
          <p:cNvSpPr>
            <a:spLocks noGrp="1"/>
          </p:cNvSpPr>
          <p:nvPr>
            <p:ph sz="quarter" idx="22"/>
          </p:nvPr>
        </p:nvSpPr>
        <p:spPr>
          <a:xfrm>
            <a:off x="4222750" y="4406899"/>
            <a:ext cx="3740401"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22">
            <a:extLst>
              <a:ext uri="{FF2B5EF4-FFF2-40B4-BE49-F238E27FC236}">
                <a16:creationId xmlns:a16="http://schemas.microsoft.com/office/drawing/2014/main" id="{69A0E900-1FE2-4CC1-B435-93F3A1189356}"/>
              </a:ext>
            </a:extLst>
          </p:cNvPr>
          <p:cNvSpPr>
            <a:spLocks noGrp="1"/>
          </p:cNvSpPr>
          <p:nvPr>
            <p:ph type="body" sz="quarter" idx="23" hasCustomPrompt="1"/>
          </p:nvPr>
        </p:nvSpPr>
        <p:spPr>
          <a:xfrm>
            <a:off x="8197850" y="979200"/>
            <a:ext cx="3740400" cy="417767"/>
          </a:xfrm>
        </p:spPr>
        <p:txBody>
          <a:bodyPr anchor="b" anchorCtr="0"/>
          <a:lstStyle>
            <a:lvl1pPr marL="0" indent="0">
              <a:buNone/>
              <a:defRPr sz="2400" b="1">
                <a:solidFill>
                  <a:srgbClr val="2F3EEA"/>
                </a:solidFill>
              </a:defRPr>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p>
        </p:txBody>
      </p:sp>
      <p:sp>
        <p:nvSpPr>
          <p:cNvPr id="25" name="Content Placeholder 24">
            <a:extLst>
              <a:ext uri="{FF2B5EF4-FFF2-40B4-BE49-F238E27FC236}">
                <a16:creationId xmlns:a16="http://schemas.microsoft.com/office/drawing/2014/main" id="{E094886A-F110-4851-B1DA-8DFC40D509F8}"/>
              </a:ext>
            </a:extLst>
          </p:cNvPr>
          <p:cNvSpPr>
            <a:spLocks noGrp="1"/>
          </p:cNvSpPr>
          <p:nvPr>
            <p:ph sz="quarter" idx="24"/>
          </p:nvPr>
        </p:nvSpPr>
        <p:spPr>
          <a:xfrm>
            <a:off x="8197850" y="4406899"/>
            <a:ext cx="3740400"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a:extLst>
              <a:ext uri="{FF2B5EF4-FFF2-40B4-BE49-F238E27FC236}">
                <a16:creationId xmlns:a16="http://schemas.microsoft.com/office/drawing/2014/main" id="{91B02311-54A6-4455-B615-BBCA0DA742E4}"/>
              </a:ext>
            </a:extLst>
          </p:cNvPr>
          <p:cNvSpPr>
            <a:spLocks noGrp="1"/>
          </p:cNvSpPr>
          <p:nvPr>
            <p:ph type="pic" sz="quarter" idx="18" hasCustomPrompt="1"/>
          </p:nvPr>
        </p:nvSpPr>
        <p:spPr>
          <a:xfrm>
            <a:off x="247650" y="1546282"/>
            <a:ext cx="3740400" cy="2664000"/>
          </a:xfrm>
        </p:spPr>
        <p:txBody>
          <a:bodyPr/>
          <a:lstStyle>
            <a:lvl1pPr marL="0" indent="0" algn="ctr">
              <a:buNone/>
              <a:defRPr sz="1200"/>
            </a:lvl1pPr>
          </a:lstStyle>
          <a:p>
            <a:r>
              <a:rPr lang="en-GB" dirty="0"/>
              <a:t>Click the placeholder and paste image via Skyfish icon</a:t>
            </a:r>
          </a:p>
        </p:txBody>
      </p:sp>
      <p:sp>
        <p:nvSpPr>
          <p:cNvPr id="13" name="Picture Placeholder 8">
            <a:extLst>
              <a:ext uri="{FF2B5EF4-FFF2-40B4-BE49-F238E27FC236}">
                <a16:creationId xmlns:a16="http://schemas.microsoft.com/office/drawing/2014/main" id="{710A5827-3485-49A0-81F0-FF89EE34B804}"/>
              </a:ext>
            </a:extLst>
          </p:cNvPr>
          <p:cNvSpPr>
            <a:spLocks noGrp="1"/>
          </p:cNvSpPr>
          <p:nvPr>
            <p:ph type="pic" sz="quarter" idx="19" hasCustomPrompt="1"/>
          </p:nvPr>
        </p:nvSpPr>
        <p:spPr>
          <a:xfrm>
            <a:off x="4223149" y="1548581"/>
            <a:ext cx="3740400" cy="2664000"/>
          </a:xfrm>
        </p:spPr>
        <p:txBody>
          <a:bodyPr/>
          <a:lstStyle>
            <a:lvl1pPr marL="0" indent="0" algn="ctr">
              <a:buNone/>
              <a:defRPr sz="1200"/>
            </a:lvl1pPr>
          </a:lstStyle>
          <a:p>
            <a:r>
              <a:rPr lang="en-GB" dirty="0"/>
              <a:t>Click the placeholder and paste image via Skyfish icon</a:t>
            </a:r>
          </a:p>
        </p:txBody>
      </p:sp>
      <p:sp>
        <p:nvSpPr>
          <p:cNvPr id="14" name="Picture Placeholder 8">
            <a:extLst>
              <a:ext uri="{FF2B5EF4-FFF2-40B4-BE49-F238E27FC236}">
                <a16:creationId xmlns:a16="http://schemas.microsoft.com/office/drawing/2014/main" id="{E27B0558-FCB8-4A55-9BA9-182DFF0387F4}"/>
              </a:ext>
            </a:extLst>
          </p:cNvPr>
          <p:cNvSpPr>
            <a:spLocks noGrp="1"/>
          </p:cNvSpPr>
          <p:nvPr>
            <p:ph type="pic" sz="quarter" idx="20" hasCustomPrompt="1"/>
          </p:nvPr>
        </p:nvSpPr>
        <p:spPr>
          <a:xfrm>
            <a:off x="8198648" y="1546282"/>
            <a:ext cx="3740400" cy="2664000"/>
          </a:xfrm>
        </p:spPr>
        <p:txBody>
          <a:bodyPr/>
          <a:lstStyle>
            <a:lvl1pPr marL="0" indent="0" algn="ctr">
              <a:buNone/>
              <a:defRPr sz="1200"/>
            </a:lvl1pPr>
          </a:lstStyle>
          <a:p>
            <a:r>
              <a:rPr lang="en-GB" dirty="0"/>
              <a:t>Click the placeholder and paste image via Skyfish icon</a:t>
            </a:r>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8863740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p15:clr>
            <a:srgbClr val="F26B43"/>
          </p15:clr>
        </p15:guide>
        <p15:guide id="2" pos="7522" userDrawn="1">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97DEAA-3B7B-49C7-8C28-3F21F36A93D7}"/>
              </a:ext>
            </a:extLst>
          </p:cNvPr>
          <p:cNvSpPr>
            <a:spLocks noGrp="1"/>
          </p:cNvSpPr>
          <p:nvPr>
            <p:ph type="title"/>
          </p:nvPr>
        </p:nvSpPr>
        <p:spPr/>
        <p:txBody>
          <a:body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42F53AB3-8AAF-469F-AD3F-AE5E1A39D7C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0845512"/>
      </p:ext>
    </p:extLst>
  </p:cSld>
  <p:clrMapOvr>
    <a:masterClrMapping/>
  </p:clrMapOvr>
  <p:extLst>
    <p:ext uri="{DCECCB84-F9BA-43D5-87BE-67443E8EF086}">
      <p15:sldGuideLst xmlns:p15="http://schemas.microsoft.com/office/powerpoint/2012/main">
        <p15:guide id="1" pos="1117" userDrawn="1">
          <p15:clr>
            <a:srgbClr val="F26B43"/>
          </p15:clr>
        </p15:guide>
        <p15:guide id="2" pos="6984"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ogo og footers">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0A39F3A-7714-4FD6-9132-D60FFA220D9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266926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Bottom bar">
            <a:extLst>
              <a:ext uri="{FF2B5EF4-FFF2-40B4-BE49-F238E27FC236}">
                <a16:creationId xmlns:a16="http://schemas.microsoft.com/office/drawing/2014/main" id="{FFFFD011-0D94-46EE-B45C-787FE82C3B5E}"/>
              </a:ext>
            </a:extLst>
          </p:cNvPr>
          <p:cNvSpPr/>
          <p:nvPr userDrawn="1"/>
        </p:nvSpPr>
        <p:spPr bwMode="auto">
          <a:xfrm>
            <a:off x="0" y="6541200"/>
            <a:ext cx="12193200" cy="316800"/>
          </a:xfrm>
          <a:prstGeom prst="rect">
            <a:avLst/>
          </a:prstGeom>
          <a:solidFill>
            <a:srgbClr val="2F3EEA"/>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4" name="Slide Number Placeholder 3"/>
          <p:cNvSpPr>
            <a:spLocks noGrp="1"/>
          </p:cNvSpPr>
          <p:nvPr>
            <p:ph type="sldNum" sz="quarter" idx="4"/>
          </p:nvPr>
        </p:nvSpPr>
        <p:spPr>
          <a:xfrm>
            <a:off x="11506450" y="6541200"/>
            <a:ext cx="432600" cy="316800"/>
          </a:xfrm>
          <a:prstGeom prst="rect">
            <a:avLst/>
          </a:prstGeom>
        </p:spPr>
        <p:txBody>
          <a:bodyPr vert="horz" lIns="0" tIns="0" rIns="0" bIns="0" rtlCol="0" anchor="ctr" anchorCtr="0"/>
          <a:lstStyle>
            <a:lvl1pPr algn="l">
              <a:defRPr sz="700" b="1">
                <a:solidFill>
                  <a:schemeClr val="bg1"/>
                </a:solidFill>
                <a:latin typeface="+mn-lt"/>
              </a:defRPr>
            </a:lvl1pPr>
          </a:lstStyle>
          <a:p>
            <a:fld id="{103EA872-A674-449B-A120-B97244F8E91D}" type="slidenum">
              <a:rPr lang="en-GB" smtClean="0"/>
              <a:pPr/>
              <a:t>‹#›</a:t>
            </a:fld>
            <a:endParaRPr lang="en-GB" dirty="0"/>
          </a:p>
        </p:txBody>
      </p:sp>
      <p:sp>
        <p:nvSpPr>
          <p:cNvPr id="113666" name="Rectangle 2"/>
          <p:cNvSpPr>
            <a:spLocks noGrp="1" noChangeArrowheads="1"/>
          </p:cNvSpPr>
          <p:nvPr>
            <p:ph type="title"/>
          </p:nvPr>
        </p:nvSpPr>
        <p:spPr bwMode="auto">
          <a:xfrm>
            <a:off x="1774726" y="426127"/>
            <a:ext cx="9312374" cy="97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endParaRPr lang="en-GB" dirty="0"/>
          </a:p>
        </p:txBody>
      </p:sp>
      <p:sp>
        <p:nvSpPr>
          <p:cNvPr id="113667" name="Rectangle 3"/>
          <p:cNvSpPr>
            <a:spLocks noGrp="1" noChangeArrowheads="1"/>
          </p:cNvSpPr>
          <p:nvPr>
            <p:ph type="body" idx="1"/>
          </p:nvPr>
        </p:nvSpPr>
        <p:spPr bwMode="auto">
          <a:xfrm>
            <a:off x="1774726" y="1706328"/>
            <a:ext cx="9312374" cy="4545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op bar">
            <a:extLst>
              <a:ext uri="{FF2B5EF4-FFF2-40B4-BE49-F238E27FC236}">
                <a16:creationId xmlns:a16="http://schemas.microsoft.com/office/drawing/2014/main" id="{35912424-89BF-4A93-9096-3282916C71FE}"/>
              </a:ext>
            </a:extLst>
          </p:cNvPr>
          <p:cNvSpPr/>
          <p:nvPr userDrawn="1"/>
        </p:nvSpPr>
        <p:spPr bwMode="auto">
          <a:xfrm>
            <a:off x="0" y="0"/>
            <a:ext cx="12193200" cy="50400"/>
          </a:xfrm>
          <a:prstGeom prst="rect">
            <a:avLst/>
          </a:prstGeom>
          <a:solidFill>
            <a:srgbClr val="2F3EEA"/>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pic>
        <p:nvPicPr>
          <p:cNvPr id="8" name="Picture 7" descr="Logo, company name&#10;&#10;Description automatically generated">
            <a:extLst>
              <a:ext uri="{FF2B5EF4-FFF2-40B4-BE49-F238E27FC236}">
                <a16:creationId xmlns:a16="http://schemas.microsoft.com/office/drawing/2014/main" id="{EE8F52A2-1A23-6C66-47CE-AFC2B30A766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2806" y="208684"/>
            <a:ext cx="697998" cy="697998"/>
          </a:xfrm>
          <a:prstGeom prst="rect">
            <a:avLst/>
          </a:prstGeom>
        </p:spPr>
      </p:pic>
    </p:spTree>
    <p:extLst>
      <p:ext uri="{BB962C8B-B14F-4D97-AF65-F5344CB8AC3E}">
        <p14:creationId xmlns:p14="http://schemas.microsoft.com/office/powerpoint/2010/main" val="2454702602"/>
      </p:ext>
    </p:extLst>
  </p:cSld>
  <p:clrMap bg1="lt1" tx1="dk1" bg2="lt2" tx2="dk2" accent1="accent1" accent2="accent2" accent3="accent3" accent4="accent4" accent5="accent5" accent6="accent6" hlink="hlink" folHlink="folHlink"/>
  <p:sldLayoutIdLst>
    <p:sldLayoutId id="2147483663" r:id="rId1"/>
    <p:sldLayoutId id="2147483671" r:id="rId2"/>
    <p:sldLayoutId id="2147483664" r:id="rId3"/>
    <p:sldLayoutId id="2147483677" r:id="rId4"/>
    <p:sldLayoutId id="2147483672" r:id="rId5"/>
    <p:sldLayoutId id="2147483673" r:id="rId6"/>
    <p:sldLayoutId id="2147483676" r:id="rId7"/>
    <p:sldLayoutId id="2147483666" r:id="rId8"/>
    <p:sldLayoutId id="2147483667" r:id="rId9"/>
    <p:sldLayoutId id="2147483668" r:id="rId10"/>
    <p:sldLayoutId id="2147483669" r:id="rId11"/>
  </p:sldLayoutIdLst>
  <p:hf hdr="0" ftr="0" dt="0"/>
  <p:txStyles>
    <p:titleStyle>
      <a:lvl1pPr algn="l" rtl="0" eaLnBrk="1" fontAlgn="base" hangingPunct="1">
        <a:spcBef>
          <a:spcPct val="0"/>
        </a:spcBef>
        <a:spcAft>
          <a:spcPct val="0"/>
        </a:spcAft>
        <a:defRPr sz="3000" b="1">
          <a:solidFill>
            <a:srgbClr val="2F3EEA"/>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p:titleStyle>
    <p:bodyStyle>
      <a:lvl1pPr marL="198000" indent="-198000" algn="l" rtl="0" eaLnBrk="1" fontAlgn="base" hangingPunct="1">
        <a:spcBef>
          <a:spcPct val="20000"/>
        </a:spcBef>
        <a:spcAft>
          <a:spcPct val="0"/>
        </a:spcAft>
        <a:buChar char="•"/>
        <a:defRPr sz="1800">
          <a:solidFill>
            <a:schemeClr val="tx2"/>
          </a:solidFill>
          <a:latin typeface="+mn-lt"/>
          <a:ea typeface="+mn-ea"/>
          <a:cs typeface="+mn-cs"/>
        </a:defRPr>
      </a:lvl1pPr>
      <a:lvl2pPr marL="414000" indent="-198000" algn="l" rtl="0" eaLnBrk="1" fontAlgn="base" hangingPunct="1">
        <a:spcBef>
          <a:spcPct val="20000"/>
        </a:spcBef>
        <a:spcAft>
          <a:spcPct val="0"/>
        </a:spcAft>
        <a:buChar char="–"/>
        <a:defRPr sz="1800">
          <a:solidFill>
            <a:schemeClr val="tx2"/>
          </a:solidFill>
          <a:latin typeface="+mn-lt"/>
          <a:ea typeface="+mn-ea"/>
        </a:defRPr>
      </a:lvl2pPr>
      <a:lvl3pPr marL="615600" indent="-198000" algn="l" rtl="0" eaLnBrk="1" fontAlgn="base" hangingPunct="1">
        <a:spcBef>
          <a:spcPct val="20000"/>
        </a:spcBef>
        <a:spcAft>
          <a:spcPct val="0"/>
        </a:spcAft>
        <a:buChar char="•"/>
        <a:defRPr sz="1800">
          <a:solidFill>
            <a:schemeClr val="tx2"/>
          </a:solidFill>
          <a:latin typeface="+mn-lt"/>
          <a:ea typeface="+mn-ea"/>
        </a:defRPr>
      </a:lvl3pPr>
      <a:lvl4pPr marL="828000" indent="-198000" algn="l" rtl="0" eaLnBrk="1" fontAlgn="base" hangingPunct="1">
        <a:spcBef>
          <a:spcPct val="20000"/>
        </a:spcBef>
        <a:spcAft>
          <a:spcPct val="0"/>
        </a:spcAft>
        <a:buChar char="–"/>
        <a:defRPr sz="1800">
          <a:solidFill>
            <a:schemeClr val="tx2"/>
          </a:solidFill>
          <a:latin typeface="+mn-lt"/>
          <a:ea typeface="+mn-ea"/>
        </a:defRPr>
      </a:lvl4pPr>
      <a:lvl5pPr marL="1026000" indent="-198000" algn="l" rtl="0" eaLnBrk="1" fontAlgn="base" hangingPunct="1">
        <a:spcBef>
          <a:spcPct val="20000"/>
        </a:spcBef>
        <a:spcAft>
          <a:spcPct val="0"/>
        </a:spcAft>
        <a:buChar char="»"/>
        <a:defRPr sz="1800">
          <a:solidFill>
            <a:schemeClr val="tx2"/>
          </a:solidFill>
          <a:latin typeface="+mn-lt"/>
          <a:ea typeface="+mn-ea"/>
        </a:defRPr>
      </a:lvl5pPr>
      <a:lvl6pPr marL="1026000" indent="-198000" algn="l" rtl="0" eaLnBrk="1" fontAlgn="base" hangingPunct="1">
        <a:spcBef>
          <a:spcPct val="20000"/>
        </a:spcBef>
        <a:spcAft>
          <a:spcPct val="0"/>
        </a:spcAft>
        <a:buChar char="»"/>
        <a:defRPr sz="1800">
          <a:solidFill>
            <a:schemeClr val="tx1"/>
          </a:solidFill>
          <a:latin typeface="+mn-lt"/>
          <a:ea typeface="+mn-ea"/>
        </a:defRPr>
      </a:lvl6pPr>
      <a:lvl7pPr marL="1026000" indent="-198000" algn="l" rtl="0" eaLnBrk="1" fontAlgn="base" hangingPunct="1">
        <a:spcBef>
          <a:spcPct val="20000"/>
        </a:spcBef>
        <a:spcAft>
          <a:spcPct val="0"/>
        </a:spcAft>
        <a:buChar char="»"/>
        <a:defRPr sz="1800">
          <a:solidFill>
            <a:schemeClr val="tx1"/>
          </a:solidFill>
          <a:latin typeface="+mn-lt"/>
          <a:ea typeface="+mn-ea"/>
        </a:defRPr>
      </a:lvl7pPr>
      <a:lvl8pPr marL="1026000" indent="-198000" algn="l" rtl="0" eaLnBrk="1" fontAlgn="base" hangingPunct="1">
        <a:spcBef>
          <a:spcPct val="20000"/>
        </a:spcBef>
        <a:spcAft>
          <a:spcPct val="0"/>
        </a:spcAft>
        <a:buChar char="»"/>
        <a:defRPr sz="1800">
          <a:solidFill>
            <a:schemeClr val="tx1"/>
          </a:solidFill>
          <a:latin typeface="+mn-lt"/>
          <a:ea typeface="+mn-ea"/>
        </a:defRPr>
      </a:lvl8pPr>
      <a:lvl9pPr marL="1026000" indent="-198000" algn="l" rtl="0" eaLnBrk="1" fontAlgn="base" hangingPunct="1">
        <a:spcBef>
          <a:spcPct val="20000"/>
        </a:spcBef>
        <a:spcAft>
          <a:spcPct val="0"/>
        </a:spcAft>
        <a:buChar char="»"/>
        <a:defRPr sz="18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8" userDrawn="1">
          <p15:clr>
            <a:srgbClr val="F26B43"/>
          </p15:clr>
        </p15:guide>
        <p15:guide id="4" orient="horz" pos="881" userDrawn="1">
          <p15:clr>
            <a:srgbClr val="F26B43"/>
          </p15:clr>
        </p15:guide>
        <p15:guide id="5" orient="horz" pos="1074" userDrawn="1">
          <p15:clr>
            <a:srgbClr val="F26B43"/>
          </p15:clr>
        </p15:guide>
        <p15:guide id="6" orient="horz" pos="39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customXml" Target="../../customXml/item4.xml"/><Relationship Id="rId1" Type="http://schemas.openxmlformats.org/officeDocument/2006/relationships/customXml" Target="../../customXml/item3.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6.xml"/><Relationship Id="rId1" Type="http://schemas.openxmlformats.org/officeDocument/2006/relationships/customXml" Target="../../customXml/item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C53D-E7E8-BD61-23B9-990A1E4FFC17}"/>
              </a:ext>
            </a:extLst>
          </p:cNvPr>
          <p:cNvSpPr>
            <a:spLocks noGrp="1"/>
          </p:cNvSpPr>
          <p:nvPr>
            <p:ph type="title"/>
          </p:nvPr>
        </p:nvSpPr>
        <p:spPr/>
        <p:txBody>
          <a:bodyPr/>
          <a:lstStyle/>
          <a:p>
            <a:r>
              <a:rPr lang="en-US"/>
              <a:t>CONFIGURATION BITS</a:t>
            </a:r>
            <a:endParaRPr lang="LID4096"/>
          </a:p>
        </p:txBody>
      </p:sp>
      <p:pic>
        <p:nvPicPr>
          <p:cNvPr id="6" name="Content Placeholder 5">
            <a:extLst>
              <a:ext uri="{FF2B5EF4-FFF2-40B4-BE49-F238E27FC236}">
                <a16:creationId xmlns:a16="http://schemas.microsoft.com/office/drawing/2014/main" id="{84CDACE2-7E0D-F058-BA4B-3D260FD63217}"/>
              </a:ext>
            </a:extLst>
          </p:cNvPr>
          <p:cNvPicPr>
            <a:picLocks noGrp="1" noChangeAspect="1"/>
          </p:cNvPicPr>
          <p:nvPr>
            <p:ph idx="1"/>
          </p:nvPr>
        </p:nvPicPr>
        <p:blipFill>
          <a:blip r:embed="rId2"/>
          <a:stretch>
            <a:fillRect/>
          </a:stretch>
        </p:blipFill>
        <p:spPr>
          <a:xfrm>
            <a:off x="1774825" y="2321030"/>
            <a:ext cx="9312275" cy="3316078"/>
          </a:xfrm>
        </p:spPr>
      </p:pic>
      <p:sp>
        <p:nvSpPr>
          <p:cNvPr id="4" name="Slide Number Placeholder 3">
            <a:extLst>
              <a:ext uri="{FF2B5EF4-FFF2-40B4-BE49-F238E27FC236}">
                <a16:creationId xmlns:a16="http://schemas.microsoft.com/office/drawing/2014/main" id="{5A4F4CA3-0561-B0B3-DFC6-3F30276C68AC}"/>
              </a:ext>
            </a:extLst>
          </p:cNvPr>
          <p:cNvSpPr>
            <a:spLocks noGrp="1"/>
          </p:cNvSpPr>
          <p:nvPr>
            <p:ph type="sldNum" sz="quarter" idx="11"/>
          </p:nvPr>
        </p:nvSpPr>
        <p:spPr/>
        <p:txBody>
          <a:bodyPr/>
          <a:lstStyle/>
          <a:p>
            <a:fld id="{103EA872-A674-449B-A120-B97244F8E91D}" type="slidenum">
              <a:rPr lang="en-GB" smtClean="0"/>
              <a:pPr/>
              <a:t>10</a:t>
            </a:fld>
            <a:endParaRPr lang="en-GB" dirty="0"/>
          </a:p>
        </p:txBody>
      </p:sp>
    </p:spTree>
    <p:extLst>
      <p:ext uri="{BB962C8B-B14F-4D97-AF65-F5344CB8AC3E}">
        <p14:creationId xmlns:p14="http://schemas.microsoft.com/office/powerpoint/2010/main" val="3182323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6327-6D85-FA1D-AEBA-2C27C5F53A88}"/>
              </a:ext>
            </a:extLst>
          </p:cNvPr>
          <p:cNvSpPr>
            <a:spLocks noGrp="1"/>
          </p:cNvSpPr>
          <p:nvPr>
            <p:ph type="title"/>
          </p:nvPr>
        </p:nvSpPr>
        <p:spPr/>
        <p:txBody>
          <a:bodyPr/>
          <a:lstStyle/>
          <a:p>
            <a:r>
              <a:rPr lang="en-US"/>
              <a:t>CONFIGURATION BITS</a:t>
            </a:r>
            <a:endParaRPr lang="LID4096"/>
          </a:p>
        </p:txBody>
      </p:sp>
      <p:pic>
        <p:nvPicPr>
          <p:cNvPr id="6" name="Content Placeholder 5">
            <a:extLst>
              <a:ext uri="{FF2B5EF4-FFF2-40B4-BE49-F238E27FC236}">
                <a16:creationId xmlns:a16="http://schemas.microsoft.com/office/drawing/2014/main" id="{2EB56071-B913-5972-1505-F606B7F5B933}"/>
              </a:ext>
            </a:extLst>
          </p:cNvPr>
          <p:cNvPicPr>
            <a:picLocks noGrp="1" noChangeAspect="1"/>
          </p:cNvPicPr>
          <p:nvPr>
            <p:ph sz="half" idx="1"/>
          </p:nvPr>
        </p:nvPicPr>
        <p:blipFill>
          <a:blip r:embed="rId2"/>
          <a:stretch>
            <a:fillRect/>
          </a:stretch>
        </p:blipFill>
        <p:spPr>
          <a:xfrm>
            <a:off x="1774825" y="2246262"/>
            <a:ext cx="4410075" cy="3467202"/>
          </a:xfrm>
        </p:spPr>
      </p:pic>
      <p:pic>
        <p:nvPicPr>
          <p:cNvPr id="9" name="Content Placeholder 8">
            <a:extLst>
              <a:ext uri="{FF2B5EF4-FFF2-40B4-BE49-F238E27FC236}">
                <a16:creationId xmlns:a16="http://schemas.microsoft.com/office/drawing/2014/main" id="{3A8DC5F8-BC3C-8A83-B359-FB8A6EAEB609}"/>
              </a:ext>
            </a:extLst>
          </p:cNvPr>
          <p:cNvPicPr>
            <a:picLocks noGrp="1" noChangeAspect="1"/>
          </p:cNvPicPr>
          <p:nvPr>
            <p:ph sz="half" idx="2"/>
          </p:nvPr>
        </p:nvPicPr>
        <p:blipFill>
          <a:blip r:embed="rId3"/>
          <a:stretch>
            <a:fillRect/>
          </a:stretch>
        </p:blipFill>
        <p:spPr>
          <a:xfrm>
            <a:off x="6678613" y="2311150"/>
            <a:ext cx="4408487" cy="3337426"/>
          </a:xfrm>
        </p:spPr>
      </p:pic>
      <p:sp>
        <p:nvSpPr>
          <p:cNvPr id="4" name="Slide Number Placeholder 3">
            <a:extLst>
              <a:ext uri="{FF2B5EF4-FFF2-40B4-BE49-F238E27FC236}">
                <a16:creationId xmlns:a16="http://schemas.microsoft.com/office/drawing/2014/main" id="{5C7B60EF-0679-3357-B1E7-5C4EA75D2EF5}"/>
              </a:ext>
            </a:extLst>
          </p:cNvPr>
          <p:cNvSpPr>
            <a:spLocks noGrp="1"/>
          </p:cNvSpPr>
          <p:nvPr>
            <p:ph type="sldNum" sz="quarter" idx="11"/>
          </p:nvPr>
        </p:nvSpPr>
        <p:spPr/>
        <p:txBody>
          <a:bodyPr/>
          <a:lstStyle/>
          <a:p>
            <a:fld id="{103EA872-A674-449B-A120-B97244F8E91D}" type="slidenum">
              <a:rPr lang="en-GB" smtClean="0"/>
              <a:pPr/>
              <a:t>11</a:t>
            </a:fld>
            <a:endParaRPr lang="en-GB" dirty="0"/>
          </a:p>
        </p:txBody>
      </p:sp>
    </p:spTree>
    <p:extLst>
      <p:ext uri="{BB962C8B-B14F-4D97-AF65-F5344CB8AC3E}">
        <p14:creationId xmlns:p14="http://schemas.microsoft.com/office/powerpoint/2010/main" val="3631674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187E-B124-3018-D262-6DC31767708A}"/>
              </a:ext>
            </a:extLst>
          </p:cNvPr>
          <p:cNvSpPr>
            <a:spLocks noGrp="1"/>
          </p:cNvSpPr>
          <p:nvPr>
            <p:ph type="title"/>
          </p:nvPr>
        </p:nvSpPr>
        <p:spPr/>
        <p:txBody>
          <a:bodyPr/>
          <a:lstStyle/>
          <a:p>
            <a:r>
              <a:rPr lang="en-US"/>
              <a:t>CONFIGURATION BITS</a:t>
            </a:r>
            <a:endParaRPr lang="LID4096"/>
          </a:p>
        </p:txBody>
      </p:sp>
      <p:pic>
        <p:nvPicPr>
          <p:cNvPr id="7" name="Content Placeholder 6">
            <a:extLst>
              <a:ext uri="{FF2B5EF4-FFF2-40B4-BE49-F238E27FC236}">
                <a16:creationId xmlns:a16="http://schemas.microsoft.com/office/drawing/2014/main" id="{3FC9E7CA-43FB-3B6E-7B2A-6BE2E206971B}"/>
              </a:ext>
            </a:extLst>
          </p:cNvPr>
          <p:cNvPicPr>
            <a:picLocks noGrp="1" noChangeAspect="1"/>
          </p:cNvPicPr>
          <p:nvPr>
            <p:ph sz="half" idx="1"/>
          </p:nvPr>
        </p:nvPicPr>
        <p:blipFill>
          <a:blip r:embed="rId2"/>
          <a:stretch>
            <a:fillRect/>
          </a:stretch>
        </p:blipFill>
        <p:spPr>
          <a:xfrm>
            <a:off x="1860097" y="1706563"/>
            <a:ext cx="4239531" cy="4546600"/>
          </a:xfrm>
        </p:spPr>
      </p:pic>
      <p:pic>
        <p:nvPicPr>
          <p:cNvPr id="9" name="Content Placeholder 8">
            <a:extLst>
              <a:ext uri="{FF2B5EF4-FFF2-40B4-BE49-F238E27FC236}">
                <a16:creationId xmlns:a16="http://schemas.microsoft.com/office/drawing/2014/main" id="{41700865-6D81-1AA7-9EBE-E35157AAFE45}"/>
              </a:ext>
            </a:extLst>
          </p:cNvPr>
          <p:cNvPicPr>
            <a:picLocks noGrp="1" noChangeAspect="1"/>
          </p:cNvPicPr>
          <p:nvPr>
            <p:ph sz="half" idx="2"/>
          </p:nvPr>
        </p:nvPicPr>
        <p:blipFill>
          <a:blip r:embed="rId3"/>
          <a:stretch>
            <a:fillRect/>
          </a:stretch>
        </p:blipFill>
        <p:spPr>
          <a:xfrm>
            <a:off x="6864753" y="1706563"/>
            <a:ext cx="4036207" cy="4546600"/>
          </a:xfrm>
        </p:spPr>
      </p:pic>
      <p:sp>
        <p:nvSpPr>
          <p:cNvPr id="5" name="Slide Number Placeholder 4">
            <a:extLst>
              <a:ext uri="{FF2B5EF4-FFF2-40B4-BE49-F238E27FC236}">
                <a16:creationId xmlns:a16="http://schemas.microsoft.com/office/drawing/2014/main" id="{BB1899C3-81D5-5938-1E43-1B7378BECB7C}"/>
              </a:ext>
            </a:extLst>
          </p:cNvPr>
          <p:cNvSpPr>
            <a:spLocks noGrp="1"/>
          </p:cNvSpPr>
          <p:nvPr>
            <p:ph type="sldNum" sz="quarter" idx="11"/>
          </p:nvPr>
        </p:nvSpPr>
        <p:spPr/>
        <p:txBody>
          <a:bodyPr/>
          <a:lstStyle/>
          <a:p>
            <a:fld id="{103EA872-A674-449B-A120-B97244F8E91D}" type="slidenum">
              <a:rPr lang="en-GB" smtClean="0"/>
              <a:pPr/>
              <a:t>12</a:t>
            </a:fld>
            <a:endParaRPr lang="en-GB" dirty="0"/>
          </a:p>
        </p:txBody>
      </p:sp>
    </p:spTree>
    <p:extLst>
      <p:ext uri="{BB962C8B-B14F-4D97-AF65-F5344CB8AC3E}">
        <p14:creationId xmlns:p14="http://schemas.microsoft.com/office/powerpoint/2010/main" val="1206942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7AE6-BFDB-A9A0-1E6B-FFA29F72613D}"/>
              </a:ext>
            </a:extLst>
          </p:cNvPr>
          <p:cNvSpPr>
            <a:spLocks noGrp="1"/>
          </p:cNvSpPr>
          <p:nvPr>
            <p:ph type="title"/>
          </p:nvPr>
        </p:nvSpPr>
        <p:spPr/>
        <p:txBody>
          <a:bodyPr/>
          <a:lstStyle/>
          <a:p>
            <a:r>
              <a:rPr lang="en-US"/>
              <a:t>CONFIGURATION BITS</a:t>
            </a:r>
            <a:endParaRPr lang="LID4096"/>
          </a:p>
        </p:txBody>
      </p:sp>
      <p:pic>
        <p:nvPicPr>
          <p:cNvPr id="7" name="Content Placeholder 6">
            <a:extLst>
              <a:ext uri="{FF2B5EF4-FFF2-40B4-BE49-F238E27FC236}">
                <a16:creationId xmlns:a16="http://schemas.microsoft.com/office/drawing/2014/main" id="{82E7C67F-DC75-6F3C-DB21-CE30BFC9E4FC}"/>
              </a:ext>
            </a:extLst>
          </p:cNvPr>
          <p:cNvPicPr>
            <a:picLocks noGrp="1" noChangeAspect="1"/>
          </p:cNvPicPr>
          <p:nvPr>
            <p:ph sz="half" idx="1"/>
          </p:nvPr>
        </p:nvPicPr>
        <p:blipFill>
          <a:blip r:embed="rId2"/>
          <a:stretch>
            <a:fillRect/>
          </a:stretch>
        </p:blipFill>
        <p:spPr>
          <a:xfrm>
            <a:off x="1908835" y="1706563"/>
            <a:ext cx="4142055" cy="4546600"/>
          </a:xfrm>
        </p:spPr>
      </p:pic>
      <p:pic>
        <p:nvPicPr>
          <p:cNvPr id="9" name="Content Placeholder 8">
            <a:extLst>
              <a:ext uri="{FF2B5EF4-FFF2-40B4-BE49-F238E27FC236}">
                <a16:creationId xmlns:a16="http://schemas.microsoft.com/office/drawing/2014/main" id="{D2AC5AAA-0790-E9F0-33B1-B500C275A0CD}"/>
              </a:ext>
            </a:extLst>
          </p:cNvPr>
          <p:cNvPicPr>
            <a:picLocks noGrp="1" noChangeAspect="1"/>
          </p:cNvPicPr>
          <p:nvPr>
            <p:ph sz="half" idx="2"/>
          </p:nvPr>
        </p:nvPicPr>
        <p:blipFill>
          <a:blip r:embed="rId3"/>
          <a:stretch>
            <a:fillRect/>
          </a:stretch>
        </p:blipFill>
        <p:spPr>
          <a:xfrm>
            <a:off x="6678613" y="2221602"/>
            <a:ext cx="4408487" cy="3516522"/>
          </a:xfrm>
        </p:spPr>
      </p:pic>
      <p:sp>
        <p:nvSpPr>
          <p:cNvPr id="5" name="Slide Number Placeholder 4">
            <a:extLst>
              <a:ext uri="{FF2B5EF4-FFF2-40B4-BE49-F238E27FC236}">
                <a16:creationId xmlns:a16="http://schemas.microsoft.com/office/drawing/2014/main" id="{4A9F9217-2FA4-A27F-64D2-4B0E86463376}"/>
              </a:ext>
            </a:extLst>
          </p:cNvPr>
          <p:cNvSpPr>
            <a:spLocks noGrp="1"/>
          </p:cNvSpPr>
          <p:nvPr>
            <p:ph type="sldNum" sz="quarter" idx="11"/>
          </p:nvPr>
        </p:nvSpPr>
        <p:spPr/>
        <p:txBody>
          <a:bodyPr/>
          <a:lstStyle/>
          <a:p>
            <a:fld id="{103EA872-A674-449B-A120-B97244F8E91D}" type="slidenum">
              <a:rPr lang="en-GB" smtClean="0"/>
              <a:pPr/>
              <a:t>13</a:t>
            </a:fld>
            <a:endParaRPr lang="en-GB" dirty="0"/>
          </a:p>
        </p:txBody>
      </p:sp>
    </p:spTree>
    <p:extLst>
      <p:ext uri="{BB962C8B-B14F-4D97-AF65-F5344CB8AC3E}">
        <p14:creationId xmlns:p14="http://schemas.microsoft.com/office/powerpoint/2010/main" val="3498450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1239-DFC7-FC0A-D795-8DEC990127AD}"/>
              </a:ext>
            </a:extLst>
          </p:cNvPr>
          <p:cNvSpPr>
            <a:spLocks noGrp="1"/>
          </p:cNvSpPr>
          <p:nvPr>
            <p:ph type="title"/>
          </p:nvPr>
        </p:nvSpPr>
        <p:spPr/>
        <p:txBody>
          <a:bodyPr/>
          <a:lstStyle/>
          <a:p>
            <a:r>
              <a:rPr lang="en-US"/>
              <a:t>CONFIGURATION BITS</a:t>
            </a:r>
            <a:endParaRPr lang="LID4096"/>
          </a:p>
        </p:txBody>
      </p:sp>
      <p:pic>
        <p:nvPicPr>
          <p:cNvPr id="7" name="Content Placeholder 6">
            <a:extLst>
              <a:ext uri="{FF2B5EF4-FFF2-40B4-BE49-F238E27FC236}">
                <a16:creationId xmlns:a16="http://schemas.microsoft.com/office/drawing/2014/main" id="{1B7C723E-2133-FB35-ADFA-056E8CDFAF96}"/>
              </a:ext>
            </a:extLst>
          </p:cNvPr>
          <p:cNvPicPr>
            <a:picLocks noGrp="1" noChangeAspect="1"/>
          </p:cNvPicPr>
          <p:nvPr>
            <p:ph sz="half" idx="1"/>
          </p:nvPr>
        </p:nvPicPr>
        <p:blipFill>
          <a:blip r:embed="rId2"/>
          <a:stretch>
            <a:fillRect/>
          </a:stretch>
        </p:blipFill>
        <p:spPr>
          <a:xfrm>
            <a:off x="1804850" y="1706563"/>
            <a:ext cx="4350024" cy="4546600"/>
          </a:xfrm>
        </p:spPr>
      </p:pic>
      <p:pic>
        <p:nvPicPr>
          <p:cNvPr id="9" name="Content Placeholder 8">
            <a:extLst>
              <a:ext uri="{FF2B5EF4-FFF2-40B4-BE49-F238E27FC236}">
                <a16:creationId xmlns:a16="http://schemas.microsoft.com/office/drawing/2014/main" id="{D913ED26-44BE-F770-A515-577B4DCAB0CE}"/>
              </a:ext>
            </a:extLst>
          </p:cNvPr>
          <p:cNvPicPr>
            <a:picLocks noGrp="1" noChangeAspect="1"/>
          </p:cNvPicPr>
          <p:nvPr>
            <p:ph sz="half" idx="2"/>
          </p:nvPr>
        </p:nvPicPr>
        <p:blipFill>
          <a:blip r:embed="rId3"/>
          <a:stretch>
            <a:fillRect/>
          </a:stretch>
        </p:blipFill>
        <p:spPr>
          <a:xfrm>
            <a:off x="6678613" y="1949385"/>
            <a:ext cx="4408487" cy="4060956"/>
          </a:xfrm>
        </p:spPr>
      </p:pic>
      <p:sp>
        <p:nvSpPr>
          <p:cNvPr id="5" name="Slide Number Placeholder 4">
            <a:extLst>
              <a:ext uri="{FF2B5EF4-FFF2-40B4-BE49-F238E27FC236}">
                <a16:creationId xmlns:a16="http://schemas.microsoft.com/office/drawing/2014/main" id="{624579A9-948E-A4A5-5C69-10BCB8A99334}"/>
              </a:ext>
            </a:extLst>
          </p:cNvPr>
          <p:cNvSpPr>
            <a:spLocks noGrp="1"/>
          </p:cNvSpPr>
          <p:nvPr>
            <p:ph type="sldNum" sz="quarter" idx="11"/>
          </p:nvPr>
        </p:nvSpPr>
        <p:spPr/>
        <p:txBody>
          <a:bodyPr/>
          <a:lstStyle/>
          <a:p>
            <a:fld id="{103EA872-A674-449B-A120-B97244F8E91D}" type="slidenum">
              <a:rPr lang="en-GB" smtClean="0"/>
              <a:pPr/>
              <a:t>14</a:t>
            </a:fld>
            <a:endParaRPr lang="en-GB" dirty="0"/>
          </a:p>
        </p:txBody>
      </p:sp>
    </p:spTree>
    <p:extLst>
      <p:ext uri="{BB962C8B-B14F-4D97-AF65-F5344CB8AC3E}">
        <p14:creationId xmlns:p14="http://schemas.microsoft.com/office/powerpoint/2010/main" val="124180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p:txBody>
          <a:bodyPr/>
          <a:lstStyle/>
          <a:p>
            <a:r>
              <a:rPr lang="en-GB"/>
              <a:t>Memory Organization of PIC18</a:t>
            </a:r>
            <a:endParaRPr lang="en-GB" dirty="0"/>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en-GB" dirty="0" err="1"/>
              <a:t>TE2015</a:t>
            </a:r>
            <a:r>
              <a:rPr lang="en-GB" dirty="0"/>
              <a:t> </a:t>
            </a:r>
            <a:r>
              <a:rPr lang="en-GB" dirty="0" err="1"/>
              <a:t>Microcontroladores</a:t>
            </a:r>
            <a:endParaRPr lang="en-GB" dirty="0"/>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2</a:t>
            </a:fld>
            <a:endParaRPr lang="en-GB" dirty="0"/>
          </a:p>
        </p:txBody>
      </p:sp>
    </p:spTree>
    <p:custDataLst>
      <p:custData r:id="rId1"/>
      <p:custData r:id="rId2"/>
    </p:custDataLst>
    <p:extLst>
      <p:ext uri="{BB962C8B-B14F-4D97-AF65-F5344CB8AC3E}">
        <p14:creationId xmlns:p14="http://schemas.microsoft.com/office/powerpoint/2010/main" val="232071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D724-7A69-F201-D7A3-2751D2E6CEC0}"/>
              </a:ext>
            </a:extLst>
          </p:cNvPr>
          <p:cNvSpPr>
            <a:spLocks noGrp="1"/>
          </p:cNvSpPr>
          <p:nvPr>
            <p:ph type="ctrTitle"/>
          </p:nvPr>
        </p:nvSpPr>
        <p:spPr/>
        <p:txBody>
          <a:bodyPr/>
          <a:lstStyle/>
          <a:p>
            <a:r>
              <a:rPr lang="en-US"/>
              <a:t>Data Memory and Program Memory</a:t>
            </a:r>
            <a:endParaRPr lang="en-US" dirty="0"/>
          </a:p>
        </p:txBody>
      </p:sp>
      <p:sp>
        <p:nvSpPr>
          <p:cNvPr id="3" name="Subtitle 2">
            <a:extLst>
              <a:ext uri="{FF2B5EF4-FFF2-40B4-BE49-F238E27FC236}">
                <a16:creationId xmlns:a16="http://schemas.microsoft.com/office/drawing/2014/main" id="{842DB822-089B-CD2E-DD66-1D551B373CE8}"/>
              </a:ext>
            </a:extLst>
          </p:cNvPr>
          <p:cNvSpPr>
            <a:spLocks noGrp="1"/>
          </p:cNvSpPr>
          <p:nvPr>
            <p:ph type="subTitle" idx="1"/>
          </p:nvPr>
        </p:nvSpPr>
        <p:spPr/>
        <p:txBody>
          <a:bodyPr/>
          <a:lstStyle/>
          <a:p>
            <a:r>
              <a:rPr lang="es-MX" dirty="0" err="1"/>
              <a:t>TE2015</a:t>
            </a:r>
            <a:r>
              <a:rPr lang="es-MX" dirty="0"/>
              <a:t> Microcontroladores</a:t>
            </a:r>
            <a:endParaRPr lang="en-US" dirty="0"/>
          </a:p>
        </p:txBody>
      </p:sp>
      <p:sp>
        <p:nvSpPr>
          <p:cNvPr id="4" name="Slide Number Placeholder 3">
            <a:extLst>
              <a:ext uri="{FF2B5EF4-FFF2-40B4-BE49-F238E27FC236}">
                <a16:creationId xmlns:a16="http://schemas.microsoft.com/office/drawing/2014/main" id="{017D03C7-F44A-0486-F42D-CA1C5D425594}"/>
              </a:ext>
            </a:extLst>
          </p:cNvPr>
          <p:cNvSpPr>
            <a:spLocks noGrp="1"/>
          </p:cNvSpPr>
          <p:nvPr>
            <p:ph type="sldNum" sz="quarter" idx="17"/>
          </p:nvPr>
        </p:nvSpPr>
        <p:spPr/>
        <p:txBody>
          <a:bodyPr/>
          <a:lstStyle/>
          <a:p>
            <a:fld id="{103EA872-A674-449B-A120-B97244F8E91D}" type="slidenum">
              <a:rPr lang="en-GB" smtClean="0"/>
              <a:pPr/>
              <a:t>3</a:t>
            </a:fld>
            <a:endParaRPr lang="en-GB" dirty="0"/>
          </a:p>
        </p:txBody>
      </p:sp>
    </p:spTree>
    <p:extLst>
      <p:ext uri="{BB962C8B-B14F-4D97-AF65-F5344CB8AC3E}">
        <p14:creationId xmlns:p14="http://schemas.microsoft.com/office/powerpoint/2010/main" val="486340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917B9-93C1-6126-72B2-6C3DD8705AB9}"/>
              </a:ext>
            </a:extLst>
          </p:cNvPr>
          <p:cNvSpPr>
            <a:spLocks noGrp="1"/>
          </p:cNvSpPr>
          <p:nvPr>
            <p:ph type="title"/>
          </p:nvPr>
        </p:nvSpPr>
        <p:spPr/>
        <p:txBody>
          <a:bodyPr/>
          <a:lstStyle/>
          <a:p>
            <a:r>
              <a:rPr lang="en-US"/>
              <a:t>PIC18 MEMORY ORGANIZATION</a:t>
            </a:r>
            <a:endParaRPr lang="LID4096"/>
          </a:p>
        </p:txBody>
      </p:sp>
      <p:sp>
        <p:nvSpPr>
          <p:cNvPr id="4" name="Slide Number Placeholder 3">
            <a:extLst>
              <a:ext uri="{FF2B5EF4-FFF2-40B4-BE49-F238E27FC236}">
                <a16:creationId xmlns:a16="http://schemas.microsoft.com/office/drawing/2014/main" id="{931D2B65-6B9F-3EB9-BB2F-1F1D845F5EF5}"/>
              </a:ext>
            </a:extLst>
          </p:cNvPr>
          <p:cNvSpPr>
            <a:spLocks noGrp="1"/>
          </p:cNvSpPr>
          <p:nvPr>
            <p:ph type="sldNum" sz="quarter" idx="11"/>
          </p:nvPr>
        </p:nvSpPr>
        <p:spPr/>
        <p:txBody>
          <a:bodyPr/>
          <a:lstStyle/>
          <a:p>
            <a:fld id="{103EA872-A674-449B-A120-B97244F8E91D}" type="slidenum">
              <a:rPr lang="en-GB" smtClean="0"/>
              <a:pPr/>
              <a:t>4</a:t>
            </a:fld>
            <a:endParaRPr lang="en-GB" dirty="0"/>
          </a:p>
        </p:txBody>
      </p:sp>
      <p:graphicFrame>
        <p:nvGraphicFramePr>
          <p:cNvPr id="15" name="Content Placeholder 11">
            <a:extLst>
              <a:ext uri="{FF2B5EF4-FFF2-40B4-BE49-F238E27FC236}">
                <a16:creationId xmlns:a16="http://schemas.microsoft.com/office/drawing/2014/main" id="{4F716FC0-FD45-D6D2-4688-19BECAAC8E52}"/>
              </a:ext>
            </a:extLst>
          </p:cNvPr>
          <p:cNvGraphicFramePr>
            <a:graphicFrameLocks noGrp="1"/>
          </p:cNvGraphicFramePr>
          <p:nvPr>
            <p:ph idx="1"/>
            <p:extLst>
              <p:ext uri="{D42A27DB-BD31-4B8C-83A1-F6EECF244321}">
                <p14:modId xmlns:p14="http://schemas.microsoft.com/office/powerpoint/2010/main" val="3717879050"/>
              </p:ext>
            </p:extLst>
          </p:nvPr>
        </p:nvGraphicFramePr>
        <p:xfrm>
          <a:off x="1774825" y="1706563"/>
          <a:ext cx="9312275" cy="4545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Arrow: Up-Down 15">
            <a:extLst>
              <a:ext uri="{FF2B5EF4-FFF2-40B4-BE49-F238E27FC236}">
                <a16:creationId xmlns:a16="http://schemas.microsoft.com/office/drawing/2014/main" id="{61B7B120-09A7-8AB5-EC04-E0FBA9C42873}"/>
              </a:ext>
            </a:extLst>
          </p:cNvPr>
          <p:cNvSpPr/>
          <p:nvPr/>
        </p:nvSpPr>
        <p:spPr bwMode="auto">
          <a:xfrm>
            <a:off x="2638822" y="2744924"/>
            <a:ext cx="360040" cy="969806"/>
          </a:xfrm>
          <a:prstGeom prst="up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LID4096" sz="1600" b="0" i="0" u="none" strike="noStrike" cap="none" normalizeH="0" baseline="0" dirty="0" err="1">
              <a:ln>
                <a:noFill/>
              </a:ln>
              <a:solidFill>
                <a:srgbClr val="FFFFFF"/>
              </a:solidFill>
              <a:effectLst/>
              <a:latin typeface="+mn-lt"/>
              <a:ea typeface="ＭＳ Ｐゴシック" pitchFamily="-80" charset="-128"/>
            </a:endParaRPr>
          </a:p>
        </p:txBody>
      </p:sp>
      <p:sp>
        <p:nvSpPr>
          <p:cNvPr id="19" name="TextBox 18">
            <a:extLst>
              <a:ext uri="{FF2B5EF4-FFF2-40B4-BE49-F238E27FC236}">
                <a16:creationId xmlns:a16="http://schemas.microsoft.com/office/drawing/2014/main" id="{214D8C3C-C4F4-8565-F75C-AD94857BB072}"/>
              </a:ext>
            </a:extLst>
          </p:cNvPr>
          <p:cNvSpPr txBox="1"/>
          <p:nvPr/>
        </p:nvSpPr>
        <p:spPr>
          <a:xfrm>
            <a:off x="2386750" y="4173675"/>
            <a:ext cx="1046761" cy="482183"/>
          </a:xfrm>
          <a:prstGeom prst="rect">
            <a:avLst/>
          </a:prstGeom>
          <a:noFill/>
        </p:spPr>
        <p:txBody>
          <a:bodyPr wrap="none" lIns="0" tIns="0" rIns="0" bIns="0" rtlCol="0">
            <a:spAutoFit/>
          </a:bodyPr>
          <a:lstStyle/>
          <a:p>
            <a:pPr algn="l">
              <a:spcBef>
                <a:spcPts val="432"/>
              </a:spcBef>
            </a:pPr>
            <a:r>
              <a:rPr lang="en-US" sz="1400">
                <a:latin typeface="+mn-lt"/>
              </a:rPr>
              <a:t>2 MB FLASH</a:t>
            </a:r>
          </a:p>
          <a:p>
            <a:pPr algn="l">
              <a:spcBef>
                <a:spcPts val="432"/>
              </a:spcBef>
            </a:pPr>
            <a:r>
              <a:rPr lang="en-US" sz="1400">
                <a:latin typeface="+mn-lt"/>
              </a:rPr>
              <a:t>PC[20:0]</a:t>
            </a:r>
            <a:endParaRPr lang="LID4096" sz="1400" dirty="0" err="1">
              <a:latin typeface="+mn-lt"/>
            </a:endParaRPr>
          </a:p>
        </p:txBody>
      </p:sp>
      <p:pic>
        <p:nvPicPr>
          <p:cNvPr id="21" name="Graphic 20" descr="Disk with solid fill">
            <a:extLst>
              <a:ext uri="{FF2B5EF4-FFF2-40B4-BE49-F238E27FC236}">
                <a16:creationId xmlns:a16="http://schemas.microsoft.com/office/drawing/2014/main" id="{B55AD002-82C4-C0AF-247A-92538100631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82738" y="4149080"/>
            <a:ext cx="504056" cy="504056"/>
          </a:xfrm>
          <a:prstGeom prst="rect">
            <a:avLst/>
          </a:prstGeom>
        </p:spPr>
      </p:pic>
      <p:sp>
        <p:nvSpPr>
          <p:cNvPr id="22" name="TextBox 21">
            <a:extLst>
              <a:ext uri="{FF2B5EF4-FFF2-40B4-BE49-F238E27FC236}">
                <a16:creationId xmlns:a16="http://schemas.microsoft.com/office/drawing/2014/main" id="{DEF948AC-DEE4-670F-1EF5-624CC5334AD2}"/>
              </a:ext>
            </a:extLst>
          </p:cNvPr>
          <p:cNvSpPr txBox="1"/>
          <p:nvPr/>
        </p:nvSpPr>
        <p:spPr>
          <a:xfrm>
            <a:off x="4272650" y="4173674"/>
            <a:ext cx="1740605" cy="482183"/>
          </a:xfrm>
          <a:prstGeom prst="rect">
            <a:avLst/>
          </a:prstGeom>
          <a:noFill/>
        </p:spPr>
        <p:txBody>
          <a:bodyPr wrap="none" lIns="0" tIns="0" rIns="0" bIns="0" rtlCol="0">
            <a:spAutoFit/>
          </a:bodyPr>
          <a:lstStyle/>
          <a:p>
            <a:pPr algn="l">
              <a:spcBef>
                <a:spcPts val="432"/>
              </a:spcBef>
            </a:pPr>
            <a:r>
              <a:rPr lang="en-US" sz="1400">
                <a:latin typeface="+mn-lt"/>
              </a:rPr>
              <a:t>16 KB SRAM</a:t>
            </a:r>
          </a:p>
          <a:p>
            <a:pPr algn="l">
              <a:spcBef>
                <a:spcPts val="432"/>
              </a:spcBef>
            </a:pPr>
            <a:r>
              <a:rPr lang="en-US" sz="1400">
                <a:latin typeface="+mn-lt"/>
              </a:rPr>
              <a:t>BSR, ACCESS BANK</a:t>
            </a:r>
            <a:endParaRPr lang="LID4096" sz="1400" dirty="0" err="1">
              <a:latin typeface="+mn-lt"/>
            </a:endParaRPr>
          </a:p>
        </p:txBody>
      </p:sp>
      <p:sp>
        <p:nvSpPr>
          <p:cNvPr id="24" name="Arrow: Up-Down 23">
            <a:extLst>
              <a:ext uri="{FF2B5EF4-FFF2-40B4-BE49-F238E27FC236}">
                <a16:creationId xmlns:a16="http://schemas.microsoft.com/office/drawing/2014/main" id="{90004BB3-CBE6-7758-76D5-45F94C87D02B}"/>
              </a:ext>
            </a:extLst>
          </p:cNvPr>
          <p:cNvSpPr/>
          <p:nvPr/>
        </p:nvSpPr>
        <p:spPr bwMode="auto">
          <a:xfrm>
            <a:off x="6250893" y="2744924"/>
            <a:ext cx="360040" cy="969806"/>
          </a:xfrm>
          <a:prstGeom prst="upDown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LID4096" sz="1600" b="0" i="0" u="none" strike="noStrike" cap="none" normalizeH="0" baseline="0" dirty="0" err="1">
              <a:ln>
                <a:noFill/>
              </a:ln>
              <a:solidFill>
                <a:srgbClr val="FFFFFF"/>
              </a:solidFill>
              <a:effectLst/>
              <a:latin typeface="+mn-lt"/>
              <a:ea typeface="ＭＳ Ｐゴシック" pitchFamily="-80" charset="-128"/>
            </a:endParaRPr>
          </a:p>
        </p:txBody>
      </p:sp>
      <p:sp>
        <p:nvSpPr>
          <p:cNvPr id="25" name="Arrow: Up-Down 24">
            <a:extLst>
              <a:ext uri="{FF2B5EF4-FFF2-40B4-BE49-F238E27FC236}">
                <a16:creationId xmlns:a16="http://schemas.microsoft.com/office/drawing/2014/main" id="{30421D45-508E-8B80-B1ED-41FFEA6F4EC8}"/>
              </a:ext>
            </a:extLst>
          </p:cNvPr>
          <p:cNvSpPr/>
          <p:nvPr/>
        </p:nvSpPr>
        <p:spPr bwMode="auto">
          <a:xfrm>
            <a:off x="9839733" y="2734622"/>
            <a:ext cx="360040" cy="969806"/>
          </a:xfrm>
          <a:prstGeom prst="upDown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LID4096" sz="1600" b="0" i="0" u="none" strike="noStrike" cap="none" normalizeH="0" baseline="0" dirty="0" err="1">
              <a:ln>
                <a:noFill/>
              </a:ln>
              <a:solidFill>
                <a:srgbClr val="FFFFFF"/>
              </a:solidFill>
              <a:effectLst/>
              <a:latin typeface="+mn-lt"/>
              <a:ea typeface="ＭＳ Ｐゴシック" pitchFamily="-80" charset="-128"/>
            </a:endParaRPr>
          </a:p>
        </p:txBody>
      </p:sp>
      <p:pic>
        <p:nvPicPr>
          <p:cNvPr id="26" name="Graphic 25" descr="Disk with solid fill">
            <a:extLst>
              <a:ext uri="{FF2B5EF4-FFF2-40B4-BE49-F238E27FC236}">
                <a16:creationId xmlns:a16="http://schemas.microsoft.com/office/drawing/2014/main" id="{A9BF15F8-7235-9B9B-112D-BB71901C1C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68594" y="4146358"/>
            <a:ext cx="504056" cy="504056"/>
          </a:xfrm>
          <a:prstGeom prst="rect">
            <a:avLst/>
          </a:prstGeom>
        </p:spPr>
      </p:pic>
      <p:sp>
        <p:nvSpPr>
          <p:cNvPr id="27" name="TextBox 26">
            <a:extLst>
              <a:ext uri="{FF2B5EF4-FFF2-40B4-BE49-F238E27FC236}">
                <a16:creationId xmlns:a16="http://schemas.microsoft.com/office/drawing/2014/main" id="{CB07FC08-A377-A0A3-D804-A588B36582A0}"/>
              </a:ext>
            </a:extLst>
          </p:cNvPr>
          <p:cNvSpPr txBox="1"/>
          <p:nvPr/>
        </p:nvSpPr>
        <p:spPr>
          <a:xfrm>
            <a:off x="9449885" y="4307043"/>
            <a:ext cx="1139736" cy="215444"/>
          </a:xfrm>
          <a:prstGeom prst="rect">
            <a:avLst/>
          </a:prstGeom>
          <a:noFill/>
        </p:spPr>
        <p:txBody>
          <a:bodyPr wrap="none" lIns="0" tIns="0" rIns="0" bIns="0" rtlCol="0">
            <a:spAutoFit/>
          </a:bodyPr>
          <a:lstStyle/>
          <a:p>
            <a:pPr algn="l">
              <a:spcBef>
                <a:spcPts val="432"/>
              </a:spcBef>
            </a:pPr>
            <a:r>
              <a:rPr lang="en-US" sz="1400">
                <a:latin typeface="+mn-lt"/>
              </a:rPr>
              <a:t>PERIPHERAL</a:t>
            </a:r>
            <a:endParaRPr lang="LID4096" sz="1400" dirty="0" err="1">
              <a:latin typeface="+mn-lt"/>
            </a:endParaRPr>
          </a:p>
        </p:txBody>
      </p:sp>
    </p:spTree>
    <p:extLst>
      <p:ext uri="{BB962C8B-B14F-4D97-AF65-F5344CB8AC3E}">
        <p14:creationId xmlns:p14="http://schemas.microsoft.com/office/powerpoint/2010/main" val="39158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D724-7A69-F201-D7A3-2751D2E6CEC0}"/>
              </a:ext>
            </a:extLst>
          </p:cNvPr>
          <p:cNvSpPr>
            <a:spLocks noGrp="1"/>
          </p:cNvSpPr>
          <p:nvPr>
            <p:ph type="ctrTitle"/>
          </p:nvPr>
        </p:nvSpPr>
        <p:spPr/>
        <p:txBody>
          <a:bodyPr/>
          <a:lstStyle/>
          <a:p>
            <a:r>
              <a:rPr lang="en-US"/>
              <a:t>Addressing Modes</a:t>
            </a:r>
            <a:endParaRPr lang="en-US" dirty="0"/>
          </a:p>
        </p:txBody>
      </p:sp>
      <p:sp>
        <p:nvSpPr>
          <p:cNvPr id="3" name="Subtitle 2">
            <a:extLst>
              <a:ext uri="{FF2B5EF4-FFF2-40B4-BE49-F238E27FC236}">
                <a16:creationId xmlns:a16="http://schemas.microsoft.com/office/drawing/2014/main" id="{842DB822-089B-CD2E-DD66-1D551B373CE8}"/>
              </a:ext>
            </a:extLst>
          </p:cNvPr>
          <p:cNvSpPr>
            <a:spLocks noGrp="1"/>
          </p:cNvSpPr>
          <p:nvPr>
            <p:ph type="subTitle" idx="1"/>
          </p:nvPr>
        </p:nvSpPr>
        <p:spPr/>
        <p:txBody>
          <a:bodyPr/>
          <a:lstStyle/>
          <a:p>
            <a:r>
              <a:rPr lang="es-MX" dirty="0" err="1"/>
              <a:t>TE2015</a:t>
            </a:r>
            <a:r>
              <a:rPr lang="es-MX" dirty="0"/>
              <a:t> Microcontroladores</a:t>
            </a:r>
            <a:endParaRPr lang="en-US" dirty="0"/>
          </a:p>
        </p:txBody>
      </p:sp>
      <p:sp>
        <p:nvSpPr>
          <p:cNvPr id="4" name="Slide Number Placeholder 3">
            <a:extLst>
              <a:ext uri="{FF2B5EF4-FFF2-40B4-BE49-F238E27FC236}">
                <a16:creationId xmlns:a16="http://schemas.microsoft.com/office/drawing/2014/main" id="{017D03C7-F44A-0486-F42D-CA1C5D425594}"/>
              </a:ext>
            </a:extLst>
          </p:cNvPr>
          <p:cNvSpPr>
            <a:spLocks noGrp="1"/>
          </p:cNvSpPr>
          <p:nvPr>
            <p:ph type="sldNum" sz="quarter" idx="17"/>
          </p:nvPr>
        </p:nvSpPr>
        <p:spPr/>
        <p:txBody>
          <a:bodyPr/>
          <a:lstStyle/>
          <a:p>
            <a:fld id="{103EA872-A674-449B-A120-B97244F8E91D}" type="slidenum">
              <a:rPr lang="en-GB" smtClean="0"/>
              <a:pPr/>
              <a:t>5</a:t>
            </a:fld>
            <a:endParaRPr lang="en-GB" dirty="0"/>
          </a:p>
        </p:txBody>
      </p:sp>
    </p:spTree>
    <p:extLst>
      <p:ext uri="{BB962C8B-B14F-4D97-AF65-F5344CB8AC3E}">
        <p14:creationId xmlns:p14="http://schemas.microsoft.com/office/powerpoint/2010/main" val="242941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4443-23D5-AD87-9C13-B69D3C19A67C}"/>
              </a:ext>
            </a:extLst>
          </p:cNvPr>
          <p:cNvSpPr>
            <a:spLocks noGrp="1"/>
          </p:cNvSpPr>
          <p:nvPr>
            <p:ph type="title"/>
          </p:nvPr>
        </p:nvSpPr>
        <p:spPr/>
        <p:txBody>
          <a:bodyPr/>
          <a:lstStyle/>
          <a:p>
            <a:r>
              <a:rPr lang="en-US" dirty="0"/>
              <a:t>ADDRESSING MODES</a:t>
            </a:r>
            <a:endParaRPr lang="LID4096" dirty="0"/>
          </a:p>
        </p:txBody>
      </p:sp>
      <p:sp>
        <p:nvSpPr>
          <p:cNvPr id="3" name="Content Placeholder 2">
            <a:extLst>
              <a:ext uri="{FF2B5EF4-FFF2-40B4-BE49-F238E27FC236}">
                <a16:creationId xmlns:a16="http://schemas.microsoft.com/office/drawing/2014/main" id="{7AE75F08-ED4F-28BA-1C57-F13CF78D6209}"/>
              </a:ext>
            </a:extLst>
          </p:cNvPr>
          <p:cNvSpPr>
            <a:spLocks noGrp="1"/>
          </p:cNvSpPr>
          <p:nvPr>
            <p:ph sz="half" idx="1"/>
          </p:nvPr>
        </p:nvSpPr>
        <p:spPr/>
        <p:txBody>
          <a:bodyPr anchor="ctr">
            <a:normAutofit/>
          </a:bodyPr>
          <a:lstStyle/>
          <a:p>
            <a:r>
              <a:rPr lang="en-US" dirty="0"/>
              <a:t>Data in data memory can be addressed by the CPU using different paths. These paths are called </a:t>
            </a:r>
            <a:r>
              <a:rPr lang="en-US" b="1" dirty="0"/>
              <a:t>Addressing Modes</a:t>
            </a:r>
          </a:p>
          <a:p>
            <a:r>
              <a:rPr lang="en-US" dirty="0"/>
              <a:t>Most instructions have a fixed addressing mode</a:t>
            </a:r>
          </a:p>
          <a:p>
            <a:r>
              <a:rPr lang="en-US" dirty="0"/>
              <a:t>Some other instructions may use up to three addressing modes</a:t>
            </a:r>
          </a:p>
        </p:txBody>
      </p:sp>
      <p:sp>
        <p:nvSpPr>
          <p:cNvPr id="4" name="Slide Number Placeholder 3">
            <a:extLst>
              <a:ext uri="{FF2B5EF4-FFF2-40B4-BE49-F238E27FC236}">
                <a16:creationId xmlns:a16="http://schemas.microsoft.com/office/drawing/2014/main" id="{6F436015-7CF8-711B-791B-64DF4CF39457}"/>
              </a:ext>
            </a:extLst>
          </p:cNvPr>
          <p:cNvSpPr>
            <a:spLocks noGrp="1"/>
          </p:cNvSpPr>
          <p:nvPr>
            <p:ph type="sldNum" sz="quarter" idx="11"/>
          </p:nvPr>
        </p:nvSpPr>
        <p:spPr/>
        <p:txBody>
          <a:bodyPr/>
          <a:lstStyle/>
          <a:p>
            <a:fld id="{103EA872-A674-449B-A120-B97244F8E91D}" type="slidenum">
              <a:rPr lang="en-GB" smtClean="0"/>
              <a:pPr/>
              <a:t>6</a:t>
            </a:fld>
            <a:endParaRPr lang="en-GB" dirty="0"/>
          </a:p>
        </p:txBody>
      </p:sp>
      <p:graphicFrame>
        <p:nvGraphicFramePr>
          <p:cNvPr id="7" name="Content Placeholder 6">
            <a:extLst>
              <a:ext uri="{FF2B5EF4-FFF2-40B4-BE49-F238E27FC236}">
                <a16:creationId xmlns:a16="http://schemas.microsoft.com/office/drawing/2014/main" id="{1015FA2C-4077-FB75-B234-3F9C7CF24E70}"/>
              </a:ext>
            </a:extLst>
          </p:cNvPr>
          <p:cNvGraphicFramePr>
            <a:graphicFrameLocks noGrp="1"/>
          </p:cNvGraphicFramePr>
          <p:nvPr>
            <p:ph sz="half" idx="2"/>
            <p:extLst>
              <p:ext uri="{D42A27DB-BD31-4B8C-83A1-F6EECF244321}">
                <p14:modId xmlns:p14="http://schemas.microsoft.com/office/powerpoint/2010/main" val="6487355"/>
              </p:ext>
            </p:extLst>
          </p:nvPr>
        </p:nvGraphicFramePr>
        <p:xfrm>
          <a:off x="6678613" y="1706563"/>
          <a:ext cx="4408487" cy="454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987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FD2D-E02A-221D-0D42-2BB3C2F21423}"/>
              </a:ext>
            </a:extLst>
          </p:cNvPr>
          <p:cNvSpPr>
            <a:spLocks noGrp="1"/>
          </p:cNvSpPr>
          <p:nvPr>
            <p:ph type="title"/>
          </p:nvPr>
        </p:nvSpPr>
        <p:spPr/>
        <p:txBody>
          <a:bodyPr/>
          <a:lstStyle/>
          <a:p>
            <a:r>
              <a:rPr lang="en-US" dirty="0"/>
              <a:t>DIRECT AND INDIRECT ADDRESSING</a:t>
            </a:r>
          </a:p>
        </p:txBody>
      </p:sp>
      <p:sp>
        <p:nvSpPr>
          <p:cNvPr id="3" name="Content Placeholder 2">
            <a:extLst>
              <a:ext uri="{FF2B5EF4-FFF2-40B4-BE49-F238E27FC236}">
                <a16:creationId xmlns:a16="http://schemas.microsoft.com/office/drawing/2014/main" id="{9D75D76A-00DE-E8AD-22E0-30ABE9F025C9}"/>
              </a:ext>
            </a:extLst>
          </p:cNvPr>
          <p:cNvSpPr>
            <a:spLocks noGrp="1"/>
          </p:cNvSpPr>
          <p:nvPr>
            <p:ph sz="half" idx="1"/>
          </p:nvPr>
        </p:nvSpPr>
        <p:spPr>
          <a:xfrm>
            <a:off x="1774800" y="1706398"/>
            <a:ext cx="4410177" cy="4834801"/>
          </a:xfrm>
        </p:spPr>
        <p:txBody>
          <a:bodyPr>
            <a:normAutofit fontScale="85000" lnSpcReduction="20000"/>
          </a:bodyPr>
          <a:lstStyle/>
          <a:p>
            <a:pPr marL="0" indent="0">
              <a:buNone/>
            </a:pPr>
            <a:r>
              <a:rPr lang="en-US" b="1" dirty="0"/>
              <a:t>Direct.</a:t>
            </a:r>
            <a:r>
              <a:rPr lang="en-US" dirty="0"/>
              <a:t> All or part of the source and/or destination address is within the opcode. </a:t>
            </a:r>
          </a:p>
          <a:p>
            <a:r>
              <a:rPr lang="en-US" dirty="0"/>
              <a:t>The options are specified by the arguments accompanying the instruction.</a:t>
            </a:r>
          </a:p>
          <a:p>
            <a:pPr lvl="1"/>
            <a:r>
              <a:rPr lang="en-US" dirty="0"/>
              <a:t>Bit-oriented and Byte-oriented instructions include 8-bit literal address as their </a:t>
            </a:r>
            <a:r>
              <a:rPr lang="en-US" dirty="0" err="1"/>
              <a:t>LSB</a:t>
            </a:r>
            <a:r>
              <a:rPr lang="en-US" dirty="0"/>
              <a:t> that specifies either a </a:t>
            </a:r>
            <a:r>
              <a:rPr lang="en-US" b="1" dirty="0"/>
              <a:t>register address </a:t>
            </a:r>
            <a:r>
              <a:rPr lang="en-US" dirty="0"/>
              <a:t>in one of the banks of data RAM or a </a:t>
            </a:r>
            <a:r>
              <a:rPr lang="en-US" b="1" dirty="0"/>
              <a:t>location</a:t>
            </a:r>
            <a:r>
              <a:rPr lang="en-US" dirty="0"/>
              <a:t> in the Access Bank</a:t>
            </a:r>
          </a:p>
          <a:p>
            <a:pPr lvl="1"/>
            <a:r>
              <a:rPr lang="en-US" dirty="0"/>
              <a:t>The Access RAM bit ‘a’ determines how the address is interpreted. </a:t>
            </a:r>
          </a:p>
          <a:p>
            <a:pPr lvl="2"/>
            <a:r>
              <a:rPr lang="en-US" dirty="0"/>
              <a:t>When ‘a’ is ‘1’, the </a:t>
            </a:r>
            <a:r>
              <a:rPr lang="en-US" dirty="0" err="1"/>
              <a:t>BSR</a:t>
            </a:r>
            <a:r>
              <a:rPr lang="en-US" dirty="0"/>
              <a:t> is used with the address to determine the complete 12-bit address of the register</a:t>
            </a:r>
          </a:p>
          <a:p>
            <a:pPr lvl="2"/>
            <a:r>
              <a:rPr lang="en-US" dirty="0"/>
              <a:t>When ‘a’ is ‘0’, the address is interpreted as being a register in the Access Bank</a:t>
            </a:r>
          </a:p>
          <a:p>
            <a:pPr lvl="1"/>
            <a:r>
              <a:rPr lang="en-US" dirty="0"/>
              <a:t>The destination of the operation’s results is determined by the destination bit ‘d’: </a:t>
            </a:r>
          </a:p>
          <a:p>
            <a:pPr lvl="2"/>
            <a:r>
              <a:rPr lang="en-US" dirty="0"/>
              <a:t>When ‘d’ is ‘1’, the results are stored back in the source register, overwriting its original contents.</a:t>
            </a:r>
          </a:p>
          <a:p>
            <a:pPr lvl="2"/>
            <a:r>
              <a:rPr lang="en-US" dirty="0"/>
              <a:t>When ‘d’ is ‘0’, the results are stored in the W register.</a:t>
            </a:r>
          </a:p>
          <a:p>
            <a:endParaRPr lang="en-US" dirty="0"/>
          </a:p>
        </p:txBody>
      </p:sp>
      <p:sp>
        <p:nvSpPr>
          <p:cNvPr id="4" name="Content Placeholder 3">
            <a:extLst>
              <a:ext uri="{FF2B5EF4-FFF2-40B4-BE49-F238E27FC236}">
                <a16:creationId xmlns:a16="http://schemas.microsoft.com/office/drawing/2014/main" id="{994DEA4A-027B-E89B-E4F1-656E3C7EFA3A}"/>
              </a:ext>
            </a:extLst>
          </p:cNvPr>
          <p:cNvSpPr>
            <a:spLocks noGrp="1"/>
          </p:cNvSpPr>
          <p:nvPr>
            <p:ph sz="half" idx="2"/>
          </p:nvPr>
        </p:nvSpPr>
        <p:spPr/>
        <p:txBody>
          <a:bodyPr/>
          <a:lstStyle/>
          <a:p>
            <a:pPr marL="0" indent="0">
              <a:buNone/>
            </a:pPr>
            <a:r>
              <a:rPr lang="en-US" b="1" dirty="0"/>
              <a:t>Indirect.</a:t>
            </a:r>
            <a:r>
              <a:rPr lang="en-US" dirty="0"/>
              <a:t> Allows the user to access a location in data memory without giving a fixed address in the instruction. Instead, we use FSRs as pointers to the locations which are to be read or written. </a:t>
            </a:r>
          </a:p>
          <a:p>
            <a:r>
              <a:rPr lang="en-US" dirty="0"/>
              <a:t>Since FSRs are themselves located in RAM as Special File Registers, they can also be directly manipulated under program control. This makes FSRs very useful in implementing data structures, such as tables and arrays in data memory.</a:t>
            </a:r>
          </a:p>
          <a:p>
            <a:endParaRPr lang="en-US" dirty="0"/>
          </a:p>
        </p:txBody>
      </p:sp>
      <p:sp>
        <p:nvSpPr>
          <p:cNvPr id="5" name="Slide Number Placeholder 4">
            <a:extLst>
              <a:ext uri="{FF2B5EF4-FFF2-40B4-BE49-F238E27FC236}">
                <a16:creationId xmlns:a16="http://schemas.microsoft.com/office/drawing/2014/main" id="{AF9C7164-FC16-5092-29BE-1D5AF43FB120}"/>
              </a:ext>
            </a:extLst>
          </p:cNvPr>
          <p:cNvSpPr>
            <a:spLocks noGrp="1"/>
          </p:cNvSpPr>
          <p:nvPr>
            <p:ph type="sldNum" sz="quarter" idx="11"/>
          </p:nvPr>
        </p:nvSpPr>
        <p:spPr/>
        <p:txBody>
          <a:bodyPr/>
          <a:lstStyle/>
          <a:p>
            <a:fld id="{103EA872-A674-449B-A120-B97244F8E91D}" type="slidenum">
              <a:rPr lang="en-GB" smtClean="0"/>
              <a:pPr/>
              <a:t>7</a:t>
            </a:fld>
            <a:endParaRPr lang="en-GB" dirty="0"/>
          </a:p>
        </p:txBody>
      </p:sp>
    </p:spTree>
    <p:extLst>
      <p:ext uri="{BB962C8B-B14F-4D97-AF65-F5344CB8AC3E}">
        <p14:creationId xmlns:p14="http://schemas.microsoft.com/office/powerpoint/2010/main" val="387259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19">
            <a:extLst>
              <a:ext uri="{FF2B5EF4-FFF2-40B4-BE49-F238E27FC236}">
                <a16:creationId xmlns:a16="http://schemas.microsoft.com/office/drawing/2014/main" id="{A3622EBD-3157-22C6-8916-720529EA0268}"/>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5E68CFC2-4CF8-A1BC-8173-393646612096}"/>
              </a:ext>
            </a:extLst>
          </p:cNvPr>
          <p:cNvSpPr>
            <a:spLocks noGrp="1"/>
          </p:cNvSpPr>
          <p:nvPr>
            <p:ph type="sldNum" sz="quarter" idx="11"/>
          </p:nvPr>
        </p:nvSpPr>
        <p:spPr/>
        <p:txBody>
          <a:bodyPr/>
          <a:lstStyle/>
          <a:p>
            <a:fld id="{103EA872-A674-449B-A120-B97244F8E91D}" type="slidenum">
              <a:rPr lang="en-GB" smtClean="0"/>
              <a:pPr/>
              <a:t>8</a:t>
            </a:fld>
            <a:endParaRPr lang="en-GB" dirty="0"/>
          </a:p>
        </p:txBody>
      </p:sp>
      <p:grpSp>
        <p:nvGrpSpPr>
          <p:cNvPr id="82" name="Group 81">
            <a:extLst>
              <a:ext uri="{FF2B5EF4-FFF2-40B4-BE49-F238E27FC236}">
                <a16:creationId xmlns:a16="http://schemas.microsoft.com/office/drawing/2014/main" id="{38D992E5-9140-B1F8-13B6-E038416FD631}"/>
              </a:ext>
            </a:extLst>
          </p:cNvPr>
          <p:cNvGrpSpPr/>
          <p:nvPr/>
        </p:nvGrpSpPr>
        <p:grpSpPr>
          <a:xfrm>
            <a:off x="2035785" y="2924944"/>
            <a:ext cx="8790255" cy="1839483"/>
            <a:chOff x="1519626" y="682016"/>
            <a:chExt cx="8790255" cy="1839483"/>
          </a:xfrm>
        </p:grpSpPr>
        <p:sp>
          <p:nvSpPr>
            <p:cNvPr id="83" name="TextBox 82">
              <a:extLst>
                <a:ext uri="{FF2B5EF4-FFF2-40B4-BE49-F238E27FC236}">
                  <a16:creationId xmlns:a16="http://schemas.microsoft.com/office/drawing/2014/main" id="{DC530E3B-0137-E732-CF27-2552C7F05C63}"/>
                </a:ext>
              </a:extLst>
            </p:cNvPr>
            <p:cNvSpPr txBox="1"/>
            <p:nvPr/>
          </p:nvSpPr>
          <p:spPr>
            <a:xfrm>
              <a:off x="3533851" y="986162"/>
              <a:ext cx="521208" cy="461665"/>
            </a:xfrm>
            <a:prstGeom prst="rect">
              <a:avLst/>
            </a:prstGeom>
            <a:solidFill>
              <a:srgbClr val="00B050"/>
            </a:solidFill>
            <a:ln>
              <a:solidFill>
                <a:sysClr val="window" lastClr="FFFFFF"/>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2400" b="0" i="0" u="none" strike="noStrike" kern="0" cap="none" spc="0" normalizeH="0" baseline="0" noProof="0">
                  <a:ln>
                    <a:noFill/>
                  </a:ln>
                  <a:solidFill>
                    <a:prstClr val="white"/>
                  </a:solidFill>
                  <a:effectLst/>
                  <a:uLnTx/>
                  <a:uFillTx/>
                  <a:latin typeface="+mj-lt"/>
                  <a:ea typeface="Roboto Light" panose="02000000000000000000" pitchFamily="2" charset="0"/>
                </a:rPr>
                <a:t>0</a:t>
              </a:r>
              <a:endParaRPr kumimoji="0" lang="en-US" sz="2400" b="0" i="0" u="none" strike="noStrike" kern="0" cap="none" spc="0" normalizeH="0" baseline="0" noProof="0">
                <a:ln>
                  <a:noFill/>
                </a:ln>
                <a:solidFill>
                  <a:prstClr val="white"/>
                </a:solidFill>
                <a:effectLst/>
                <a:uLnTx/>
                <a:uFillTx/>
                <a:latin typeface="+mj-lt"/>
                <a:ea typeface="Roboto Light" panose="02000000000000000000" pitchFamily="2" charset="0"/>
              </a:endParaRPr>
            </a:p>
          </p:txBody>
        </p:sp>
        <p:sp>
          <p:nvSpPr>
            <p:cNvPr id="84" name="TextBox 83">
              <a:extLst>
                <a:ext uri="{FF2B5EF4-FFF2-40B4-BE49-F238E27FC236}">
                  <a16:creationId xmlns:a16="http://schemas.microsoft.com/office/drawing/2014/main" id="{6B99A246-B68E-8597-B84A-7E3956948D98}"/>
                </a:ext>
              </a:extLst>
            </p:cNvPr>
            <p:cNvSpPr txBox="1"/>
            <p:nvPr/>
          </p:nvSpPr>
          <p:spPr>
            <a:xfrm>
              <a:off x="4055385" y="986162"/>
              <a:ext cx="521208" cy="461665"/>
            </a:xfrm>
            <a:prstGeom prst="rect">
              <a:avLst/>
            </a:prstGeom>
            <a:solidFill>
              <a:srgbClr val="0070C0"/>
            </a:solidFill>
            <a:ln>
              <a:solidFill>
                <a:sysClr val="window" lastClr="FFFFFF"/>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2400" b="0" i="0" u="none" strike="noStrike" kern="0" cap="none" spc="0" normalizeH="0" baseline="0" noProof="0">
                  <a:ln>
                    <a:noFill/>
                  </a:ln>
                  <a:solidFill>
                    <a:prstClr val="white"/>
                  </a:solidFill>
                  <a:effectLst/>
                  <a:uLnTx/>
                  <a:uFillTx/>
                  <a:latin typeface="+mj-lt"/>
                  <a:ea typeface="Roboto Light" panose="02000000000000000000" pitchFamily="2" charset="0"/>
                </a:rPr>
                <a:t>0</a:t>
              </a:r>
              <a:endParaRPr kumimoji="0" lang="en-US" sz="2400" b="0" i="0" u="none" strike="noStrike" kern="0" cap="none" spc="0" normalizeH="0" baseline="0" noProof="0">
                <a:ln>
                  <a:noFill/>
                </a:ln>
                <a:solidFill>
                  <a:prstClr val="white"/>
                </a:solidFill>
                <a:effectLst/>
                <a:uLnTx/>
                <a:uFillTx/>
                <a:latin typeface="+mj-lt"/>
                <a:ea typeface="Roboto Light" panose="02000000000000000000" pitchFamily="2" charset="0"/>
              </a:endParaRPr>
            </a:p>
          </p:txBody>
        </p:sp>
        <p:sp>
          <p:nvSpPr>
            <p:cNvPr id="85" name="TextBox 84">
              <a:extLst>
                <a:ext uri="{FF2B5EF4-FFF2-40B4-BE49-F238E27FC236}">
                  <a16:creationId xmlns:a16="http://schemas.microsoft.com/office/drawing/2014/main" id="{3AF25405-7DC9-C5B1-95DA-59F00C147A87}"/>
                </a:ext>
              </a:extLst>
            </p:cNvPr>
            <p:cNvSpPr txBox="1"/>
            <p:nvPr/>
          </p:nvSpPr>
          <p:spPr>
            <a:xfrm>
              <a:off x="2491761" y="986162"/>
              <a:ext cx="521208" cy="461665"/>
            </a:xfrm>
            <a:prstGeom prst="rect">
              <a:avLst/>
            </a:prstGeom>
            <a:solidFill>
              <a:srgbClr val="00B050"/>
            </a:solidFill>
            <a:ln>
              <a:solidFill>
                <a:sysClr val="window" lastClr="FFFFFF"/>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2400" b="0" i="0" u="none" strike="noStrike" kern="0" cap="none" spc="0" normalizeH="0" baseline="0" noProof="0">
                  <a:ln>
                    <a:noFill/>
                  </a:ln>
                  <a:solidFill>
                    <a:prstClr val="white"/>
                  </a:solidFill>
                  <a:effectLst/>
                  <a:uLnTx/>
                  <a:uFillTx/>
                  <a:latin typeface="+mj-lt"/>
                  <a:ea typeface="Roboto Light" panose="02000000000000000000" pitchFamily="2" charset="0"/>
                </a:rPr>
                <a:t>0</a:t>
              </a:r>
              <a:endParaRPr kumimoji="0" lang="en-US" sz="2400" b="0" i="0" u="none" strike="noStrike" kern="0" cap="none" spc="0" normalizeH="0" baseline="0" noProof="0">
                <a:ln>
                  <a:noFill/>
                </a:ln>
                <a:solidFill>
                  <a:prstClr val="white"/>
                </a:solidFill>
                <a:effectLst/>
                <a:uLnTx/>
                <a:uFillTx/>
                <a:latin typeface="+mj-lt"/>
                <a:ea typeface="Roboto Light" panose="02000000000000000000" pitchFamily="2" charset="0"/>
              </a:endParaRPr>
            </a:p>
          </p:txBody>
        </p:sp>
        <p:sp>
          <p:nvSpPr>
            <p:cNvPr id="86" name="TextBox 85">
              <a:extLst>
                <a:ext uri="{FF2B5EF4-FFF2-40B4-BE49-F238E27FC236}">
                  <a16:creationId xmlns:a16="http://schemas.microsoft.com/office/drawing/2014/main" id="{472D3B55-D6DB-3C94-E321-A5F53184D90D}"/>
                </a:ext>
              </a:extLst>
            </p:cNvPr>
            <p:cNvSpPr txBox="1"/>
            <p:nvPr/>
          </p:nvSpPr>
          <p:spPr>
            <a:xfrm>
              <a:off x="3012969" y="986162"/>
              <a:ext cx="521208" cy="461665"/>
            </a:xfrm>
            <a:prstGeom prst="rect">
              <a:avLst/>
            </a:prstGeom>
            <a:solidFill>
              <a:srgbClr val="00B050"/>
            </a:solidFill>
            <a:ln>
              <a:solidFill>
                <a:sysClr val="window" lastClr="FFFFFF"/>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2400" b="0" i="0" u="none" strike="noStrike" kern="0" cap="none" spc="0" normalizeH="0" baseline="0" noProof="0">
                  <a:ln>
                    <a:noFill/>
                  </a:ln>
                  <a:solidFill>
                    <a:prstClr val="white"/>
                  </a:solidFill>
                  <a:effectLst/>
                  <a:uLnTx/>
                  <a:uFillTx/>
                  <a:latin typeface="+mj-lt"/>
                  <a:ea typeface="Roboto Light" panose="02000000000000000000" pitchFamily="2" charset="0"/>
                </a:rPr>
                <a:t>1</a:t>
              </a:r>
              <a:endParaRPr kumimoji="0" lang="en-US" sz="2400" b="0" i="0" u="none" strike="noStrike" kern="0" cap="none" spc="0" normalizeH="0" baseline="0" noProof="0">
                <a:ln>
                  <a:noFill/>
                </a:ln>
                <a:solidFill>
                  <a:prstClr val="white"/>
                </a:solidFill>
                <a:effectLst/>
                <a:uLnTx/>
                <a:uFillTx/>
                <a:latin typeface="+mj-lt"/>
                <a:ea typeface="Roboto Light" panose="02000000000000000000" pitchFamily="2" charset="0"/>
              </a:endParaRPr>
            </a:p>
          </p:txBody>
        </p:sp>
        <p:sp>
          <p:nvSpPr>
            <p:cNvPr id="87" name="TextBox 86">
              <a:extLst>
                <a:ext uri="{FF2B5EF4-FFF2-40B4-BE49-F238E27FC236}">
                  <a16:creationId xmlns:a16="http://schemas.microsoft.com/office/drawing/2014/main" id="{21EE84BB-9A90-7530-5012-A044B0EF1D4C}"/>
                </a:ext>
              </a:extLst>
            </p:cNvPr>
            <p:cNvSpPr txBox="1"/>
            <p:nvPr/>
          </p:nvSpPr>
          <p:spPr>
            <a:xfrm>
              <a:off x="4576593" y="986162"/>
              <a:ext cx="521208" cy="461665"/>
            </a:xfrm>
            <a:prstGeom prst="rect">
              <a:avLst/>
            </a:prstGeom>
            <a:solidFill>
              <a:srgbClr val="0070C0"/>
            </a:solidFill>
            <a:ln>
              <a:solidFill>
                <a:sysClr val="window" lastClr="FFFFFF"/>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2400" b="0" i="0" u="none" strike="noStrike" kern="0" cap="none" spc="0" normalizeH="0" baseline="0" noProof="0">
                  <a:ln>
                    <a:noFill/>
                  </a:ln>
                  <a:solidFill>
                    <a:prstClr val="white"/>
                  </a:solidFill>
                  <a:effectLst/>
                  <a:uLnTx/>
                  <a:uFillTx/>
                  <a:latin typeface="+mj-lt"/>
                  <a:ea typeface="Roboto Light" panose="02000000000000000000" pitchFamily="2" charset="0"/>
                </a:rPr>
                <a:t>0</a:t>
              </a:r>
              <a:endParaRPr kumimoji="0" lang="en-US" sz="2400" b="0" i="0" u="none" strike="noStrike" kern="0" cap="none" spc="0" normalizeH="0" baseline="0" noProof="0">
                <a:ln>
                  <a:noFill/>
                </a:ln>
                <a:solidFill>
                  <a:prstClr val="white"/>
                </a:solidFill>
                <a:effectLst/>
                <a:uLnTx/>
                <a:uFillTx/>
                <a:latin typeface="+mj-lt"/>
                <a:ea typeface="Roboto Light" panose="02000000000000000000" pitchFamily="2" charset="0"/>
              </a:endParaRPr>
            </a:p>
          </p:txBody>
        </p:sp>
        <p:sp>
          <p:nvSpPr>
            <p:cNvPr id="88" name="TextBox 87">
              <a:extLst>
                <a:ext uri="{FF2B5EF4-FFF2-40B4-BE49-F238E27FC236}">
                  <a16:creationId xmlns:a16="http://schemas.microsoft.com/office/drawing/2014/main" id="{F8C51BE8-6F2D-4EFE-D5D7-2BCA9787FC6F}"/>
                </a:ext>
              </a:extLst>
            </p:cNvPr>
            <p:cNvSpPr txBox="1"/>
            <p:nvPr/>
          </p:nvSpPr>
          <p:spPr>
            <a:xfrm>
              <a:off x="6139891" y="986162"/>
              <a:ext cx="521208" cy="461665"/>
            </a:xfrm>
            <a:prstGeom prst="rect">
              <a:avLst/>
            </a:prstGeom>
            <a:solidFill>
              <a:srgbClr val="0070C0"/>
            </a:solidFill>
            <a:ln>
              <a:solidFill>
                <a:sysClr val="window" lastClr="FFFFFF"/>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2400" b="0" i="0" u="none" strike="noStrike" kern="0" cap="none" spc="0" normalizeH="0" baseline="0" noProof="0">
                  <a:ln>
                    <a:noFill/>
                  </a:ln>
                  <a:solidFill>
                    <a:prstClr val="white"/>
                  </a:solidFill>
                  <a:effectLst/>
                  <a:uLnTx/>
                  <a:uFillTx/>
                  <a:latin typeface="+mj-lt"/>
                  <a:ea typeface="Roboto Light" panose="02000000000000000000" pitchFamily="2" charset="0"/>
                </a:rPr>
                <a:t>0</a:t>
              </a:r>
              <a:endParaRPr kumimoji="0" lang="en-US" sz="2400" b="0" i="0" u="none" strike="noStrike" kern="0" cap="none" spc="0" normalizeH="0" baseline="0" noProof="0">
                <a:ln>
                  <a:noFill/>
                </a:ln>
                <a:solidFill>
                  <a:prstClr val="white"/>
                </a:solidFill>
                <a:effectLst/>
                <a:uLnTx/>
                <a:uFillTx/>
                <a:latin typeface="+mj-lt"/>
                <a:ea typeface="Roboto Light" panose="02000000000000000000" pitchFamily="2" charset="0"/>
              </a:endParaRPr>
            </a:p>
          </p:txBody>
        </p:sp>
        <p:sp>
          <p:nvSpPr>
            <p:cNvPr id="89" name="TextBox 88">
              <a:extLst>
                <a:ext uri="{FF2B5EF4-FFF2-40B4-BE49-F238E27FC236}">
                  <a16:creationId xmlns:a16="http://schemas.microsoft.com/office/drawing/2014/main" id="{B1F9A856-94AB-B7F0-13FF-81A8D7BC59D4}"/>
                </a:ext>
              </a:extLst>
            </p:cNvPr>
            <p:cNvSpPr txBox="1"/>
            <p:nvPr/>
          </p:nvSpPr>
          <p:spPr>
            <a:xfrm>
              <a:off x="6661425" y="986162"/>
              <a:ext cx="521208" cy="461665"/>
            </a:xfrm>
            <a:prstGeom prst="rect">
              <a:avLst/>
            </a:prstGeom>
            <a:solidFill>
              <a:srgbClr val="0070C0"/>
            </a:solidFill>
            <a:ln>
              <a:solidFill>
                <a:sysClr val="window" lastClr="FFFFFF"/>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2400" b="0" i="0" u="none" strike="noStrike" kern="0" cap="none" spc="0" normalizeH="0" baseline="0" noProof="0">
                  <a:ln>
                    <a:noFill/>
                  </a:ln>
                  <a:solidFill>
                    <a:prstClr val="white"/>
                  </a:solidFill>
                  <a:effectLst/>
                  <a:uLnTx/>
                  <a:uFillTx/>
                  <a:latin typeface="+mj-lt"/>
                  <a:ea typeface="Roboto Light" panose="02000000000000000000" pitchFamily="2" charset="0"/>
                </a:rPr>
                <a:t>0</a:t>
              </a:r>
              <a:endParaRPr kumimoji="0" lang="en-US" sz="2400" b="0" i="0" u="none" strike="noStrike" kern="0" cap="none" spc="0" normalizeH="0" baseline="0" noProof="0">
                <a:ln>
                  <a:noFill/>
                </a:ln>
                <a:solidFill>
                  <a:prstClr val="white"/>
                </a:solidFill>
                <a:effectLst/>
                <a:uLnTx/>
                <a:uFillTx/>
                <a:latin typeface="+mj-lt"/>
                <a:ea typeface="Roboto Light" panose="02000000000000000000" pitchFamily="2" charset="0"/>
              </a:endParaRPr>
            </a:p>
          </p:txBody>
        </p:sp>
        <p:sp>
          <p:nvSpPr>
            <p:cNvPr id="90" name="TextBox 89">
              <a:extLst>
                <a:ext uri="{FF2B5EF4-FFF2-40B4-BE49-F238E27FC236}">
                  <a16:creationId xmlns:a16="http://schemas.microsoft.com/office/drawing/2014/main" id="{D4A9E6D6-457B-F403-4DD2-7A8120361456}"/>
                </a:ext>
              </a:extLst>
            </p:cNvPr>
            <p:cNvSpPr txBox="1"/>
            <p:nvPr/>
          </p:nvSpPr>
          <p:spPr>
            <a:xfrm>
              <a:off x="5097801" y="986162"/>
              <a:ext cx="521208" cy="461665"/>
            </a:xfrm>
            <a:prstGeom prst="rect">
              <a:avLst/>
            </a:prstGeom>
            <a:solidFill>
              <a:srgbClr val="0070C0"/>
            </a:solidFill>
            <a:ln>
              <a:solidFill>
                <a:sysClr val="window" lastClr="FFFFFF"/>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2400" b="0" i="0" u="none" strike="noStrike" kern="0" cap="none" spc="0" normalizeH="0" baseline="0" noProof="0">
                  <a:ln>
                    <a:noFill/>
                  </a:ln>
                  <a:solidFill>
                    <a:prstClr val="white"/>
                  </a:solidFill>
                  <a:effectLst/>
                  <a:uLnTx/>
                  <a:uFillTx/>
                  <a:latin typeface="+mj-lt"/>
                  <a:ea typeface="Roboto Light" panose="02000000000000000000" pitchFamily="2" charset="0"/>
                </a:rPr>
                <a:t>0</a:t>
              </a:r>
              <a:endParaRPr kumimoji="0" lang="en-US" sz="2400" b="0" i="0" u="none" strike="noStrike" kern="0" cap="none" spc="0" normalizeH="0" baseline="0" noProof="0">
                <a:ln>
                  <a:noFill/>
                </a:ln>
                <a:solidFill>
                  <a:prstClr val="white"/>
                </a:solidFill>
                <a:effectLst/>
                <a:uLnTx/>
                <a:uFillTx/>
                <a:latin typeface="+mj-lt"/>
                <a:ea typeface="Roboto Light" panose="02000000000000000000" pitchFamily="2" charset="0"/>
              </a:endParaRPr>
            </a:p>
          </p:txBody>
        </p:sp>
        <p:sp>
          <p:nvSpPr>
            <p:cNvPr id="91" name="TextBox 90">
              <a:extLst>
                <a:ext uri="{FF2B5EF4-FFF2-40B4-BE49-F238E27FC236}">
                  <a16:creationId xmlns:a16="http://schemas.microsoft.com/office/drawing/2014/main" id="{4807CE7F-FDF6-7302-34D1-87FCDD908BFE}"/>
                </a:ext>
              </a:extLst>
            </p:cNvPr>
            <p:cNvSpPr txBox="1"/>
            <p:nvPr/>
          </p:nvSpPr>
          <p:spPr>
            <a:xfrm>
              <a:off x="5619009" y="986162"/>
              <a:ext cx="521208" cy="461665"/>
            </a:xfrm>
            <a:prstGeom prst="rect">
              <a:avLst/>
            </a:prstGeom>
            <a:solidFill>
              <a:srgbClr val="0070C0"/>
            </a:solidFill>
            <a:ln>
              <a:solidFill>
                <a:sysClr val="window" lastClr="FFFFFF"/>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2400" b="0" i="0" u="none" strike="noStrike" kern="0" cap="none" spc="0" normalizeH="0" baseline="0" noProof="0">
                  <a:ln>
                    <a:noFill/>
                  </a:ln>
                  <a:solidFill>
                    <a:prstClr val="white"/>
                  </a:solidFill>
                  <a:effectLst/>
                  <a:uLnTx/>
                  <a:uFillTx/>
                  <a:latin typeface="+mj-lt"/>
                  <a:ea typeface="Roboto Light" panose="02000000000000000000" pitchFamily="2" charset="0"/>
                </a:rPr>
                <a:t>0</a:t>
              </a:r>
              <a:endParaRPr kumimoji="0" lang="en-US" sz="2400" b="0" i="0" u="none" strike="noStrike" kern="0" cap="none" spc="0" normalizeH="0" baseline="0" noProof="0">
                <a:ln>
                  <a:noFill/>
                </a:ln>
                <a:solidFill>
                  <a:prstClr val="white"/>
                </a:solidFill>
                <a:effectLst/>
                <a:uLnTx/>
                <a:uFillTx/>
                <a:latin typeface="+mj-lt"/>
                <a:ea typeface="Roboto Light" panose="02000000000000000000" pitchFamily="2" charset="0"/>
              </a:endParaRPr>
            </a:p>
          </p:txBody>
        </p:sp>
        <p:sp>
          <p:nvSpPr>
            <p:cNvPr id="92" name="TextBox 91">
              <a:extLst>
                <a:ext uri="{FF2B5EF4-FFF2-40B4-BE49-F238E27FC236}">
                  <a16:creationId xmlns:a16="http://schemas.microsoft.com/office/drawing/2014/main" id="{D85B2FBA-8EAB-5AF8-FB2D-D0D356FC53FC}"/>
                </a:ext>
              </a:extLst>
            </p:cNvPr>
            <p:cNvSpPr txBox="1"/>
            <p:nvPr/>
          </p:nvSpPr>
          <p:spPr>
            <a:xfrm>
              <a:off x="7182633" y="986162"/>
              <a:ext cx="521208" cy="461665"/>
            </a:xfrm>
            <a:prstGeom prst="rect">
              <a:avLst/>
            </a:prstGeom>
            <a:solidFill>
              <a:srgbClr val="0070C0"/>
            </a:solidFill>
            <a:ln>
              <a:solidFill>
                <a:sysClr val="window" lastClr="FFFFFF"/>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2400" b="0" i="0" u="none" strike="noStrike" kern="0" cap="none" spc="0" normalizeH="0" baseline="0" noProof="0">
                  <a:ln>
                    <a:noFill/>
                  </a:ln>
                  <a:solidFill>
                    <a:prstClr val="white"/>
                  </a:solidFill>
                  <a:effectLst/>
                  <a:uLnTx/>
                  <a:uFillTx/>
                  <a:latin typeface="+mj-lt"/>
                  <a:ea typeface="Roboto Light" panose="02000000000000000000" pitchFamily="2" charset="0"/>
                </a:rPr>
                <a:t>0</a:t>
              </a:r>
              <a:endParaRPr kumimoji="0" lang="en-US" sz="2400" b="0" i="0" u="none" strike="noStrike" kern="0" cap="none" spc="0" normalizeH="0" baseline="0" noProof="0">
                <a:ln>
                  <a:noFill/>
                </a:ln>
                <a:solidFill>
                  <a:prstClr val="white"/>
                </a:solidFill>
                <a:effectLst/>
                <a:uLnTx/>
                <a:uFillTx/>
                <a:latin typeface="+mj-lt"/>
                <a:ea typeface="Roboto Light" panose="02000000000000000000" pitchFamily="2" charset="0"/>
              </a:endParaRPr>
            </a:p>
          </p:txBody>
        </p:sp>
        <p:sp>
          <p:nvSpPr>
            <p:cNvPr id="93" name="TextBox 92">
              <a:extLst>
                <a:ext uri="{FF2B5EF4-FFF2-40B4-BE49-F238E27FC236}">
                  <a16:creationId xmlns:a16="http://schemas.microsoft.com/office/drawing/2014/main" id="{06119760-B930-0D5A-8865-1A241CA2666A}"/>
                </a:ext>
              </a:extLst>
            </p:cNvPr>
            <p:cNvSpPr txBox="1"/>
            <p:nvPr/>
          </p:nvSpPr>
          <p:spPr>
            <a:xfrm>
              <a:off x="8745931" y="986162"/>
              <a:ext cx="521208" cy="461665"/>
            </a:xfrm>
            <a:prstGeom prst="rect">
              <a:avLst/>
            </a:prstGeom>
            <a:solidFill>
              <a:srgbClr val="0070C0"/>
            </a:solidFill>
            <a:ln>
              <a:solidFill>
                <a:sysClr val="window" lastClr="FFFFFF"/>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2400" b="0" i="0" u="none" strike="noStrike" kern="0" cap="none" spc="0" normalizeH="0" baseline="0" noProof="0">
                  <a:ln>
                    <a:noFill/>
                  </a:ln>
                  <a:solidFill>
                    <a:prstClr val="white"/>
                  </a:solidFill>
                  <a:effectLst/>
                  <a:uLnTx/>
                  <a:uFillTx/>
                  <a:latin typeface="+mj-lt"/>
                  <a:ea typeface="Roboto Light" panose="02000000000000000000" pitchFamily="2" charset="0"/>
                </a:rPr>
                <a:t>1</a:t>
              </a:r>
              <a:endParaRPr kumimoji="0" lang="en-US" sz="2400" b="0" i="0" u="none" strike="noStrike" kern="0" cap="none" spc="0" normalizeH="0" baseline="0" noProof="0">
                <a:ln>
                  <a:noFill/>
                </a:ln>
                <a:solidFill>
                  <a:prstClr val="white"/>
                </a:solidFill>
                <a:effectLst/>
                <a:uLnTx/>
                <a:uFillTx/>
                <a:latin typeface="+mj-lt"/>
                <a:ea typeface="Roboto Light" panose="02000000000000000000" pitchFamily="2" charset="0"/>
              </a:endParaRPr>
            </a:p>
          </p:txBody>
        </p:sp>
        <p:sp>
          <p:nvSpPr>
            <p:cNvPr id="94" name="TextBox 93">
              <a:extLst>
                <a:ext uri="{FF2B5EF4-FFF2-40B4-BE49-F238E27FC236}">
                  <a16:creationId xmlns:a16="http://schemas.microsoft.com/office/drawing/2014/main" id="{10FABF07-F9C9-A272-AFBD-174E3D0A48E9}"/>
                </a:ext>
              </a:extLst>
            </p:cNvPr>
            <p:cNvSpPr txBox="1"/>
            <p:nvPr/>
          </p:nvSpPr>
          <p:spPr>
            <a:xfrm>
              <a:off x="9267465" y="986162"/>
              <a:ext cx="521208" cy="461665"/>
            </a:xfrm>
            <a:prstGeom prst="rect">
              <a:avLst/>
            </a:prstGeom>
            <a:solidFill>
              <a:srgbClr val="0070C0"/>
            </a:solidFill>
            <a:ln>
              <a:solidFill>
                <a:sysClr val="window" lastClr="FFFFFF"/>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2400" b="0" i="0" u="none" strike="noStrike" kern="0" cap="none" spc="0" normalizeH="0" baseline="0" noProof="0">
                  <a:ln>
                    <a:noFill/>
                  </a:ln>
                  <a:solidFill>
                    <a:prstClr val="white"/>
                  </a:solidFill>
                  <a:effectLst/>
                  <a:uLnTx/>
                  <a:uFillTx/>
                  <a:latin typeface="+mj-lt"/>
                  <a:ea typeface="Roboto Light" panose="02000000000000000000" pitchFamily="2" charset="0"/>
                </a:rPr>
                <a:t>1</a:t>
              </a:r>
              <a:endParaRPr kumimoji="0" lang="en-US" sz="2400" b="0" i="0" u="none" strike="noStrike" kern="0" cap="none" spc="0" normalizeH="0" baseline="0" noProof="0">
                <a:ln>
                  <a:noFill/>
                </a:ln>
                <a:solidFill>
                  <a:prstClr val="white"/>
                </a:solidFill>
                <a:effectLst/>
                <a:uLnTx/>
                <a:uFillTx/>
                <a:latin typeface="+mj-lt"/>
                <a:ea typeface="Roboto Light" panose="02000000000000000000" pitchFamily="2" charset="0"/>
              </a:endParaRPr>
            </a:p>
          </p:txBody>
        </p:sp>
        <p:sp>
          <p:nvSpPr>
            <p:cNvPr id="95" name="TextBox 94">
              <a:extLst>
                <a:ext uri="{FF2B5EF4-FFF2-40B4-BE49-F238E27FC236}">
                  <a16:creationId xmlns:a16="http://schemas.microsoft.com/office/drawing/2014/main" id="{27EDB512-D41D-82FB-8870-27EF3F857D30}"/>
                </a:ext>
              </a:extLst>
            </p:cNvPr>
            <p:cNvSpPr txBox="1"/>
            <p:nvPr/>
          </p:nvSpPr>
          <p:spPr>
            <a:xfrm>
              <a:off x="7703841" y="986162"/>
              <a:ext cx="521208" cy="461665"/>
            </a:xfrm>
            <a:prstGeom prst="rect">
              <a:avLst/>
            </a:prstGeom>
            <a:solidFill>
              <a:srgbClr val="0070C0"/>
            </a:solidFill>
            <a:ln>
              <a:solidFill>
                <a:sysClr val="window" lastClr="FFFFFF"/>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2400" b="0" i="0" u="none" strike="noStrike" kern="0" cap="none" spc="0" normalizeH="0" baseline="0" noProof="0">
                  <a:ln>
                    <a:noFill/>
                  </a:ln>
                  <a:solidFill>
                    <a:prstClr val="white"/>
                  </a:solidFill>
                  <a:effectLst/>
                  <a:uLnTx/>
                  <a:uFillTx/>
                  <a:latin typeface="+mj-lt"/>
                  <a:ea typeface="Roboto Light" panose="02000000000000000000" pitchFamily="2" charset="0"/>
                </a:rPr>
                <a:t>0</a:t>
              </a:r>
              <a:endParaRPr kumimoji="0" lang="en-US" sz="2400" b="0" i="0" u="none" strike="noStrike" kern="0" cap="none" spc="0" normalizeH="0" baseline="0" noProof="0">
                <a:ln>
                  <a:noFill/>
                </a:ln>
                <a:solidFill>
                  <a:prstClr val="white"/>
                </a:solidFill>
                <a:effectLst/>
                <a:uLnTx/>
                <a:uFillTx/>
                <a:latin typeface="+mj-lt"/>
                <a:ea typeface="Roboto Light" panose="02000000000000000000" pitchFamily="2" charset="0"/>
              </a:endParaRPr>
            </a:p>
          </p:txBody>
        </p:sp>
        <p:sp>
          <p:nvSpPr>
            <p:cNvPr id="96" name="TextBox 95">
              <a:extLst>
                <a:ext uri="{FF2B5EF4-FFF2-40B4-BE49-F238E27FC236}">
                  <a16:creationId xmlns:a16="http://schemas.microsoft.com/office/drawing/2014/main" id="{93508308-1F71-7F43-BD28-CE08C0378D73}"/>
                </a:ext>
              </a:extLst>
            </p:cNvPr>
            <p:cNvSpPr txBox="1"/>
            <p:nvPr/>
          </p:nvSpPr>
          <p:spPr>
            <a:xfrm>
              <a:off x="8225049" y="986162"/>
              <a:ext cx="521208" cy="461665"/>
            </a:xfrm>
            <a:prstGeom prst="rect">
              <a:avLst/>
            </a:prstGeom>
            <a:solidFill>
              <a:srgbClr val="0070C0"/>
            </a:solidFill>
            <a:ln>
              <a:solidFill>
                <a:sysClr val="window" lastClr="FFFFFF"/>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2400" b="0" i="0" u="none" strike="noStrike" kern="0" cap="none" spc="0" normalizeH="0" baseline="0" noProof="0">
                  <a:ln>
                    <a:noFill/>
                  </a:ln>
                  <a:solidFill>
                    <a:prstClr val="white"/>
                  </a:solidFill>
                  <a:effectLst/>
                  <a:uLnTx/>
                  <a:uFillTx/>
                  <a:latin typeface="+mj-lt"/>
                  <a:ea typeface="Roboto Light" panose="02000000000000000000" pitchFamily="2" charset="0"/>
                </a:rPr>
                <a:t>0</a:t>
              </a:r>
              <a:endParaRPr kumimoji="0" lang="en-US" sz="2400" b="0" i="0" u="none" strike="noStrike" kern="0" cap="none" spc="0" normalizeH="0" baseline="0" noProof="0">
                <a:ln>
                  <a:noFill/>
                </a:ln>
                <a:solidFill>
                  <a:prstClr val="white"/>
                </a:solidFill>
                <a:effectLst/>
                <a:uLnTx/>
                <a:uFillTx/>
                <a:latin typeface="+mj-lt"/>
                <a:ea typeface="Roboto Light" panose="02000000000000000000" pitchFamily="2" charset="0"/>
              </a:endParaRPr>
            </a:p>
          </p:txBody>
        </p:sp>
        <p:sp>
          <p:nvSpPr>
            <p:cNvPr id="97" name="TextBox 96">
              <a:extLst>
                <a:ext uri="{FF2B5EF4-FFF2-40B4-BE49-F238E27FC236}">
                  <a16:creationId xmlns:a16="http://schemas.microsoft.com/office/drawing/2014/main" id="{559AF44E-8482-5A9A-BD04-356CAB2DE3E3}"/>
                </a:ext>
              </a:extLst>
            </p:cNvPr>
            <p:cNvSpPr txBox="1"/>
            <p:nvPr/>
          </p:nvSpPr>
          <p:spPr>
            <a:xfrm>
              <a:off x="9788673" y="986162"/>
              <a:ext cx="521208" cy="461665"/>
            </a:xfrm>
            <a:prstGeom prst="rect">
              <a:avLst/>
            </a:prstGeom>
            <a:solidFill>
              <a:srgbClr val="0070C0"/>
            </a:solidFill>
            <a:ln>
              <a:solidFill>
                <a:sysClr val="window" lastClr="FFFFFF"/>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2400" b="0" i="0" u="none" strike="noStrike" kern="0" cap="none" spc="0" normalizeH="0" baseline="0" noProof="0">
                  <a:ln>
                    <a:noFill/>
                  </a:ln>
                  <a:solidFill>
                    <a:prstClr val="white"/>
                  </a:solidFill>
                  <a:effectLst/>
                  <a:uLnTx/>
                  <a:uFillTx/>
                  <a:latin typeface="+mj-lt"/>
                  <a:ea typeface="Roboto Light" panose="02000000000000000000" pitchFamily="2" charset="0"/>
                </a:rPr>
                <a:t>1</a:t>
              </a:r>
              <a:endParaRPr kumimoji="0" lang="en-US" sz="2400" b="0" i="0" u="none" strike="noStrike" kern="0" cap="none" spc="0" normalizeH="0" baseline="0" noProof="0">
                <a:ln>
                  <a:noFill/>
                </a:ln>
                <a:solidFill>
                  <a:prstClr val="white"/>
                </a:solidFill>
                <a:effectLst/>
                <a:uLnTx/>
                <a:uFillTx/>
                <a:latin typeface="+mj-lt"/>
                <a:ea typeface="Roboto Light" panose="02000000000000000000" pitchFamily="2" charset="0"/>
              </a:endParaRPr>
            </a:p>
          </p:txBody>
        </p:sp>
        <p:sp>
          <p:nvSpPr>
            <p:cNvPr id="98" name="TextBox 97">
              <a:extLst>
                <a:ext uri="{FF2B5EF4-FFF2-40B4-BE49-F238E27FC236}">
                  <a16:creationId xmlns:a16="http://schemas.microsoft.com/office/drawing/2014/main" id="{90907374-9861-4FA6-055E-B5A9B76D204C}"/>
                </a:ext>
              </a:extLst>
            </p:cNvPr>
            <p:cNvSpPr txBox="1"/>
            <p:nvPr/>
          </p:nvSpPr>
          <p:spPr>
            <a:xfrm>
              <a:off x="1970553" y="986162"/>
              <a:ext cx="521208" cy="461665"/>
            </a:xfrm>
            <a:prstGeom prst="rect">
              <a:avLst/>
            </a:prstGeom>
            <a:solidFill>
              <a:srgbClr val="00B050"/>
            </a:solidFill>
            <a:ln>
              <a:solidFill>
                <a:sysClr val="window" lastClr="FFFFFF"/>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2400" b="0" i="0" u="none" strike="noStrike" kern="0" cap="none" spc="0" normalizeH="0" baseline="0" noProof="0">
                  <a:ln>
                    <a:noFill/>
                  </a:ln>
                  <a:solidFill>
                    <a:prstClr val="white"/>
                  </a:solidFill>
                  <a:effectLst/>
                  <a:uLnTx/>
                  <a:uFillTx/>
                  <a:latin typeface="+mj-lt"/>
                  <a:ea typeface="Roboto Light" panose="02000000000000000000" pitchFamily="2" charset="0"/>
                </a:rPr>
                <a:t>0</a:t>
              </a:r>
              <a:endParaRPr kumimoji="0" lang="en-US" sz="2400" b="0" i="0" u="none" strike="noStrike" kern="0" cap="none" spc="0" normalizeH="0" baseline="0" noProof="0">
                <a:ln>
                  <a:noFill/>
                </a:ln>
                <a:solidFill>
                  <a:prstClr val="white"/>
                </a:solidFill>
                <a:effectLst/>
                <a:uLnTx/>
                <a:uFillTx/>
                <a:latin typeface="+mj-lt"/>
                <a:ea typeface="Roboto Light" panose="02000000000000000000" pitchFamily="2" charset="0"/>
              </a:endParaRPr>
            </a:p>
          </p:txBody>
        </p:sp>
        <p:sp>
          <p:nvSpPr>
            <p:cNvPr id="99" name="Left Brace 98">
              <a:extLst>
                <a:ext uri="{FF2B5EF4-FFF2-40B4-BE49-F238E27FC236}">
                  <a16:creationId xmlns:a16="http://schemas.microsoft.com/office/drawing/2014/main" id="{1241E8B0-BCC9-C546-94D9-358B255A7732}"/>
                </a:ext>
              </a:extLst>
            </p:cNvPr>
            <p:cNvSpPr/>
            <p:nvPr/>
          </p:nvSpPr>
          <p:spPr>
            <a:xfrm rot="16200000">
              <a:off x="2823539" y="875471"/>
              <a:ext cx="378534" cy="2084506"/>
            </a:xfrm>
            <a:prstGeom prst="leftBrace">
              <a:avLst>
                <a:gd name="adj1" fmla="val 49852"/>
                <a:gd name="adj2" fmla="val 50000"/>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black"/>
                </a:solidFill>
                <a:effectLst/>
                <a:uLnTx/>
                <a:uFillTx/>
                <a:latin typeface="+mj-lt"/>
                <a:ea typeface="+mn-ea"/>
                <a:cs typeface="+mn-cs"/>
              </a:endParaRPr>
            </a:p>
          </p:txBody>
        </p:sp>
        <p:sp>
          <p:nvSpPr>
            <p:cNvPr id="100" name="Left Brace 99">
              <a:extLst>
                <a:ext uri="{FF2B5EF4-FFF2-40B4-BE49-F238E27FC236}">
                  <a16:creationId xmlns:a16="http://schemas.microsoft.com/office/drawing/2014/main" id="{D7C3AE65-A76D-5BB4-14C0-4309245CC2AD}"/>
                </a:ext>
              </a:extLst>
            </p:cNvPr>
            <p:cNvSpPr/>
            <p:nvPr/>
          </p:nvSpPr>
          <p:spPr>
            <a:xfrm rot="16200000">
              <a:off x="6993447" y="-1209444"/>
              <a:ext cx="378534" cy="6254333"/>
            </a:xfrm>
            <a:prstGeom prst="leftBrace">
              <a:avLst>
                <a:gd name="adj1" fmla="val 49852"/>
                <a:gd name="adj2" fmla="val 50000"/>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black"/>
                </a:solidFill>
                <a:effectLst/>
                <a:uLnTx/>
                <a:uFillTx/>
                <a:latin typeface="+mj-lt"/>
                <a:ea typeface="+mn-ea"/>
                <a:cs typeface="+mn-cs"/>
              </a:endParaRPr>
            </a:p>
          </p:txBody>
        </p:sp>
        <p:sp>
          <p:nvSpPr>
            <p:cNvPr id="101" name="TextBox 100">
              <a:extLst>
                <a:ext uri="{FF2B5EF4-FFF2-40B4-BE49-F238E27FC236}">
                  <a16:creationId xmlns:a16="http://schemas.microsoft.com/office/drawing/2014/main" id="{5F52E1D3-8938-93F7-C873-D9A107BF0F51}"/>
                </a:ext>
              </a:extLst>
            </p:cNvPr>
            <p:cNvSpPr txBox="1"/>
            <p:nvPr/>
          </p:nvSpPr>
          <p:spPr>
            <a:xfrm>
              <a:off x="1519626" y="682016"/>
              <a:ext cx="423514"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MX" b="0" i="0" u="none" strike="noStrike" kern="0" cap="none" spc="0" normalizeH="0" baseline="0" noProof="0" dirty="0">
                  <a:ln>
                    <a:noFill/>
                  </a:ln>
                  <a:solidFill>
                    <a:prstClr val="black"/>
                  </a:solidFill>
                  <a:effectLst/>
                  <a:uLnTx/>
                  <a:uFillTx/>
                  <a:latin typeface="+mj-lt"/>
                  <a:ea typeface="Roboto Light" panose="02000000000000000000" pitchFamily="2" charset="0"/>
                </a:rPr>
                <a:t>Bit</a:t>
              </a:r>
              <a:endParaRPr kumimoji="0" lang="en-US" b="0" i="0" u="none" strike="noStrike" kern="0" cap="none" spc="0" normalizeH="0" baseline="0" noProof="0" dirty="0">
                <a:ln>
                  <a:noFill/>
                </a:ln>
                <a:solidFill>
                  <a:prstClr val="black"/>
                </a:solidFill>
                <a:effectLst/>
                <a:uLnTx/>
                <a:uFillTx/>
                <a:latin typeface="+mj-lt"/>
                <a:ea typeface="Roboto Light" panose="02000000000000000000" pitchFamily="2" charset="0"/>
              </a:endParaRPr>
            </a:p>
          </p:txBody>
        </p:sp>
        <p:sp>
          <p:nvSpPr>
            <p:cNvPr id="102" name="TextBox 101">
              <a:extLst>
                <a:ext uri="{FF2B5EF4-FFF2-40B4-BE49-F238E27FC236}">
                  <a16:creationId xmlns:a16="http://schemas.microsoft.com/office/drawing/2014/main" id="{3C9DC71C-AF63-2EC2-C5ED-362FE1E5E745}"/>
                </a:ext>
              </a:extLst>
            </p:cNvPr>
            <p:cNvSpPr txBox="1"/>
            <p:nvPr/>
          </p:nvSpPr>
          <p:spPr>
            <a:xfrm>
              <a:off x="3533851" y="682016"/>
              <a:ext cx="521208" cy="30777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400" b="0" i="0" u="none" strike="noStrike" kern="0" cap="none" spc="0" normalizeH="0" baseline="0" noProof="0" dirty="0">
                  <a:ln>
                    <a:noFill/>
                  </a:ln>
                  <a:solidFill>
                    <a:prstClr val="black"/>
                  </a:solidFill>
                  <a:effectLst/>
                  <a:uLnTx/>
                  <a:uFillTx/>
                  <a:latin typeface="+mj-lt"/>
                  <a:ea typeface="Roboto Light" panose="02000000000000000000" pitchFamily="2" charset="0"/>
                </a:rPr>
                <a:t>12</a:t>
              </a:r>
              <a:endParaRPr kumimoji="0" lang="en-US" sz="1400" b="0" i="0" u="none" strike="noStrike" kern="0" cap="none" spc="0" normalizeH="0" baseline="0" noProof="0" dirty="0">
                <a:ln>
                  <a:noFill/>
                </a:ln>
                <a:solidFill>
                  <a:prstClr val="black"/>
                </a:solidFill>
                <a:effectLst/>
                <a:uLnTx/>
                <a:uFillTx/>
                <a:latin typeface="+mj-lt"/>
                <a:ea typeface="Roboto Light" panose="02000000000000000000" pitchFamily="2" charset="0"/>
              </a:endParaRPr>
            </a:p>
          </p:txBody>
        </p:sp>
        <p:sp>
          <p:nvSpPr>
            <p:cNvPr id="103" name="TextBox 102">
              <a:extLst>
                <a:ext uri="{FF2B5EF4-FFF2-40B4-BE49-F238E27FC236}">
                  <a16:creationId xmlns:a16="http://schemas.microsoft.com/office/drawing/2014/main" id="{FAF434B1-B656-A48C-E543-7EA9E53B3596}"/>
                </a:ext>
              </a:extLst>
            </p:cNvPr>
            <p:cNvSpPr txBox="1"/>
            <p:nvPr/>
          </p:nvSpPr>
          <p:spPr>
            <a:xfrm>
              <a:off x="4055385" y="682016"/>
              <a:ext cx="521208" cy="30777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400" b="0" i="0" u="none" strike="noStrike" kern="0" cap="none" spc="0" normalizeH="0" baseline="0" noProof="0">
                  <a:ln>
                    <a:noFill/>
                  </a:ln>
                  <a:solidFill>
                    <a:prstClr val="black"/>
                  </a:solidFill>
                  <a:effectLst/>
                  <a:uLnTx/>
                  <a:uFillTx/>
                  <a:latin typeface="+mj-lt"/>
                  <a:ea typeface="Roboto Light" panose="02000000000000000000" pitchFamily="2" charset="0"/>
                </a:rPr>
                <a:t>11</a:t>
              </a:r>
              <a:endParaRPr kumimoji="0" lang="en-US" sz="1400" b="0" i="0" u="none" strike="noStrike" kern="0" cap="none" spc="0" normalizeH="0" baseline="0" noProof="0">
                <a:ln>
                  <a:noFill/>
                </a:ln>
                <a:solidFill>
                  <a:prstClr val="black"/>
                </a:solidFill>
                <a:effectLst/>
                <a:uLnTx/>
                <a:uFillTx/>
                <a:latin typeface="+mj-lt"/>
                <a:ea typeface="Roboto Light" panose="02000000000000000000" pitchFamily="2" charset="0"/>
              </a:endParaRPr>
            </a:p>
          </p:txBody>
        </p:sp>
        <p:sp>
          <p:nvSpPr>
            <p:cNvPr id="104" name="TextBox 103">
              <a:extLst>
                <a:ext uri="{FF2B5EF4-FFF2-40B4-BE49-F238E27FC236}">
                  <a16:creationId xmlns:a16="http://schemas.microsoft.com/office/drawing/2014/main" id="{BB0F4ADE-EBEF-A26B-A27C-C991F717FD6B}"/>
                </a:ext>
              </a:extLst>
            </p:cNvPr>
            <p:cNvSpPr txBox="1"/>
            <p:nvPr/>
          </p:nvSpPr>
          <p:spPr>
            <a:xfrm>
              <a:off x="2491761" y="682016"/>
              <a:ext cx="521208" cy="30777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400" b="0" i="0" u="none" strike="noStrike" kern="0" cap="none" spc="0" normalizeH="0" baseline="0" noProof="0">
                  <a:ln>
                    <a:noFill/>
                  </a:ln>
                  <a:solidFill>
                    <a:prstClr val="black"/>
                  </a:solidFill>
                  <a:effectLst/>
                  <a:uLnTx/>
                  <a:uFillTx/>
                  <a:latin typeface="+mj-lt"/>
                  <a:ea typeface="Roboto Light" panose="02000000000000000000" pitchFamily="2" charset="0"/>
                </a:rPr>
                <a:t>14</a:t>
              </a:r>
              <a:endParaRPr kumimoji="0" lang="en-US" sz="1400" b="0" i="0" u="none" strike="noStrike" kern="0" cap="none" spc="0" normalizeH="0" baseline="0" noProof="0">
                <a:ln>
                  <a:noFill/>
                </a:ln>
                <a:solidFill>
                  <a:prstClr val="black"/>
                </a:solidFill>
                <a:effectLst/>
                <a:uLnTx/>
                <a:uFillTx/>
                <a:latin typeface="+mj-lt"/>
                <a:ea typeface="Roboto Light" panose="02000000000000000000" pitchFamily="2" charset="0"/>
              </a:endParaRPr>
            </a:p>
          </p:txBody>
        </p:sp>
        <p:sp>
          <p:nvSpPr>
            <p:cNvPr id="105" name="TextBox 104">
              <a:extLst>
                <a:ext uri="{FF2B5EF4-FFF2-40B4-BE49-F238E27FC236}">
                  <a16:creationId xmlns:a16="http://schemas.microsoft.com/office/drawing/2014/main" id="{78555C14-027C-7B3B-58CC-70A026215526}"/>
                </a:ext>
              </a:extLst>
            </p:cNvPr>
            <p:cNvSpPr txBox="1"/>
            <p:nvPr/>
          </p:nvSpPr>
          <p:spPr>
            <a:xfrm>
              <a:off x="3012969" y="682016"/>
              <a:ext cx="521208" cy="30777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400" b="0" i="0" u="none" strike="noStrike" kern="0" cap="none" spc="0" normalizeH="0" baseline="0" noProof="0">
                  <a:ln>
                    <a:noFill/>
                  </a:ln>
                  <a:solidFill>
                    <a:prstClr val="black"/>
                  </a:solidFill>
                  <a:effectLst/>
                  <a:uLnTx/>
                  <a:uFillTx/>
                  <a:latin typeface="+mj-lt"/>
                  <a:ea typeface="Roboto Light" panose="02000000000000000000" pitchFamily="2" charset="0"/>
                </a:rPr>
                <a:t>13</a:t>
              </a:r>
              <a:endParaRPr kumimoji="0" lang="en-US" sz="1400" b="0" i="0" u="none" strike="noStrike" kern="0" cap="none" spc="0" normalizeH="0" baseline="0" noProof="0">
                <a:ln>
                  <a:noFill/>
                </a:ln>
                <a:solidFill>
                  <a:prstClr val="black"/>
                </a:solidFill>
                <a:effectLst/>
                <a:uLnTx/>
                <a:uFillTx/>
                <a:latin typeface="+mj-lt"/>
                <a:ea typeface="Roboto Light" panose="02000000000000000000" pitchFamily="2" charset="0"/>
              </a:endParaRPr>
            </a:p>
          </p:txBody>
        </p:sp>
        <p:sp>
          <p:nvSpPr>
            <p:cNvPr id="106" name="TextBox 105">
              <a:extLst>
                <a:ext uri="{FF2B5EF4-FFF2-40B4-BE49-F238E27FC236}">
                  <a16:creationId xmlns:a16="http://schemas.microsoft.com/office/drawing/2014/main" id="{2FA5A07D-A43D-34F4-C81F-8EEC19BB4BEA}"/>
                </a:ext>
              </a:extLst>
            </p:cNvPr>
            <p:cNvSpPr txBox="1"/>
            <p:nvPr/>
          </p:nvSpPr>
          <p:spPr>
            <a:xfrm>
              <a:off x="4576593" y="682016"/>
              <a:ext cx="521208" cy="30777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400" b="0" i="0" u="none" strike="noStrike" kern="0" cap="none" spc="0" normalizeH="0" baseline="0" noProof="0">
                  <a:ln>
                    <a:noFill/>
                  </a:ln>
                  <a:solidFill>
                    <a:prstClr val="black"/>
                  </a:solidFill>
                  <a:effectLst/>
                  <a:uLnTx/>
                  <a:uFillTx/>
                  <a:latin typeface="+mj-lt"/>
                  <a:ea typeface="Roboto Light" panose="02000000000000000000" pitchFamily="2" charset="0"/>
                </a:rPr>
                <a:t>10</a:t>
              </a:r>
              <a:endParaRPr kumimoji="0" lang="en-US" sz="1400" b="0" i="0" u="none" strike="noStrike" kern="0" cap="none" spc="0" normalizeH="0" baseline="0" noProof="0">
                <a:ln>
                  <a:noFill/>
                </a:ln>
                <a:solidFill>
                  <a:prstClr val="black"/>
                </a:solidFill>
                <a:effectLst/>
                <a:uLnTx/>
                <a:uFillTx/>
                <a:latin typeface="+mj-lt"/>
                <a:ea typeface="Roboto Light" panose="02000000000000000000" pitchFamily="2" charset="0"/>
              </a:endParaRPr>
            </a:p>
          </p:txBody>
        </p:sp>
        <p:sp>
          <p:nvSpPr>
            <p:cNvPr id="107" name="TextBox 106">
              <a:extLst>
                <a:ext uri="{FF2B5EF4-FFF2-40B4-BE49-F238E27FC236}">
                  <a16:creationId xmlns:a16="http://schemas.microsoft.com/office/drawing/2014/main" id="{A7A4FC1B-C88E-78AB-B267-3A543532DD32}"/>
                </a:ext>
              </a:extLst>
            </p:cNvPr>
            <p:cNvSpPr txBox="1"/>
            <p:nvPr/>
          </p:nvSpPr>
          <p:spPr>
            <a:xfrm>
              <a:off x="6139891" y="682016"/>
              <a:ext cx="521208" cy="30777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400" b="0" i="0" u="none" strike="noStrike" kern="0" cap="none" spc="0" normalizeH="0" baseline="0" noProof="0">
                  <a:ln>
                    <a:noFill/>
                  </a:ln>
                  <a:solidFill>
                    <a:prstClr val="black"/>
                  </a:solidFill>
                  <a:effectLst/>
                  <a:uLnTx/>
                  <a:uFillTx/>
                  <a:latin typeface="+mj-lt"/>
                  <a:ea typeface="Roboto Light" panose="02000000000000000000" pitchFamily="2" charset="0"/>
                </a:rPr>
                <a:t>7</a:t>
              </a:r>
              <a:endParaRPr kumimoji="0" lang="en-US" sz="1400" b="0" i="0" u="none" strike="noStrike" kern="0" cap="none" spc="0" normalizeH="0" baseline="0" noProof="0">
                <a:ln>
                  <a:noFill/>
                </a:ln>
                <a:solidFill>
                  <a:prstClr val="black"/>
                </a:solidFill>
                <a:effectLst/>
                <a:uLnTx/>
                <a:uFillTx/>
                <a:latin typeface="+mj-lt"/>
                <a:ea typeface="Roboto Light" panose="02000000000000000000" pitchFamily="2" charset="0"/>
              </a:endParaRPr>
            </a:p>
          </p:txBody>
        </p:sp>
        <p:sp>
          <p:nvSpPr>
            <p:cNvPr id="108" name="TextBox 107">
              <a:extLst>
                <a:ext uri="{FF2B5EF4-FFF2-40B4-BE49-F238E27FC236}">
                  <a16:creationId xmlns:a16="http://schemas.microsoft.com/office/drawing/2014/main" id="{42CB23D5-9AF7-82E7-B078-67CE6113CFD2}"/>
                </a:ext>
              </a:extLst>
            </p:cNvPr>
            <p:cNvSpPr txBox="1"/>
            <p:nvPr/>
          </p:nvSpPr>
          <p:spPr>
            <a:xfrm>
              <a:off x="6661425" y="682016"/>
              <a:ext cx="521208" cy="30777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400" b="0" i="0" u="none" strike="noStrike" kern="0" cap="none" spc="0" normalizeH="0" baseline="0" noProof="0">
                  <a:ln>
                    <a:noFill/>
                  </a:ln>
                  <a:solidFill>
                    <a:prstClr val="black"/>
                  </a:solidFill>
                  <a:effectLst/>
                  <a:uLnTx/>
                  <a:uFillTx/>
                  <a:latin typeface="+mj-lt"/>
                  <a:ea typeface="Roboto Light" panose="02000000000000000000" pitchFamily="2" charset="0"/>
                </a:rPr>
                <a:t>6</a:t>
              </a:r>
              <a:endParaRPr kumimoji="0" lang="en-US" sz="1400" b="0" i="0" u="none" strike="noStrike" kern="0" cap="none" spc="0" normalizeH="0" baseline="0" noProof="0">
                <a:ln>
                  <a:noFill/>
                </a:ln>
                <a:solidFill>
                  <a:prstClr val="black"/>
                </a:solidFill>
                <a:effectLst/>
                <a:uLnTx/>
                <a:uFillTx/>
                <a:latin typeface="+mj-lt"/>
                <a:ea typeface="Roboto Light" panose="02000000000000000000" pitchFamily="2" charset="0"/>
              </a:endParaRPr>
            </a:p>
          </p:txBody>
        </p:sp>
        <p:sp>
          <p:nvSpPr>
            <p:cNvPr id="109" name="TextBox 108">
              <a:extLst>
                <a:ext uri="{FF2B5EF4-FFF2-40B4-BE49-F238E27FC236}">
                  <a16:creationId xmlns:a16="http://schemas.microsoft.com/office/drawing/2014/main" id="{E5D7196D-AE31-1C69-14D5-A9B1455E5C65}"/>
                </a:ext>
              </a:extLst>
            </p:cNvPr>
            <p:cNvSpPr txBox="1"/>
            <p:nvPr/>
          </p:nvSpPr>
          <p:spPr>
            <a:xfrm>
              <a:off x="5097801" y="682016"/>
              <a:ext cx="521208" cy="30777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400" b="0" i="0" u="none" strike="noStrike" kern="0" cap="none" spc="0" normalizeH="0" baseline="0" noProof="0">
                  <a:ln>
                    <a:noFill/>
                  </a:ln>
                  <a:solidFill>
                    <a:prstClr val="black"/>
                  </a:solidFill>
                  <a:effectLst/>
                  <a:uLnTx/>
                  <a:uFillTx/>
                  <a:latin typeface="+mj-lt"/>
                  <a:ea typeface="Roboto Light" panose="02000000000000000000" pitchFamily="2" charset="0"/>
                </a:rPr>
                <a:t>9</a:t>
              </a:r>
              <a:endParaRPr kumimoji="0" lang="en-US" sz="1400" b="0" i="0" u="none" strike="noStrike" kern="0" cap="none" spc="0" normalizeH="0" baseline="0" noProof="0">
                <a:ln>
                  <a:noFill/>
                </a:ln>
                <a:solidFill>
                  <a:prstClr val="black"/>
                </a:solidFill>
                <a:effectLst/>
                <a:uLnTx/>
                <a:uFillTx/>
                <a:latin typeface="+mj-lt"/>
                <a:ea typeface="Roboto Light" panose="02000000000000000000" pitchFamily="2" charset="0"/>
              </a:endParaRPr>
            </a:p>
          </p:txBody>
        </p:sp>
        <p:sp>
          <p:nvSpPr>
            <p:cNvPr id="110" name="TextBox 109">
              <a:extLst>
                <a:ext uri="{FF2B5EF4-FFF2-40B4-BE49-F238E27FC236}">
                  <a16:creationId xmlns:a16="http://schemas.microsoft.com/office/drawing/2014/main" id="{108DF43B-06BC-5FC5-7CB1-AE9B8B4798D5}"/>
                </a:ext>
              </a:extLst>
            </p:cNvPr>
            <p:cNvSpPr txBox="1"/>
            <p:nvPr/>
          </p:nvSpPr>
          <p:spPr>
            <a:xfrm>
              <a:off x="5619009" y="682016"/>
              <a:ext cx="521208" cy="30777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400" b="0" i="0" u="none" strike="noStrike" kern="0" cap="none" spc="0" normalizeH="0" baseline="0" noProof="0">
                  <a:ln>
                    <a:noFill/>
                  </a:ln>
                  <a:solidFill>
                    <a:prstClr val="black"/>
                  </a:solidFill>
                  <a:effectLst/>
                  <a:uLnTx/>
                  <a:uFillTx/>
                  <a:latin typeface="+mj-lt"/>
                  <a:ea typeface="Roboto Light" panose="02000000000000000000" pitchFamily="2" charset="0"/>
                </a:rPr>
                <a:t>8</a:t>
              </a:r>
              <a:endParaRPr kumimoji="0" lang="en-US" sz="1400" b="0" i="0" u="none" strike="noStrike" kern="0" cap="none" spc="0" normalizeH="0" baseline="0" noProof="0">
                <a:ln>
                  <a:noFill/>
                </a:ln>
                <a:solidFill>
                  <a:prstClr val="black"/>
                </a:solidFill>
                <a:effectLst/>
                <a:uLnTx/>
                <a:uFillTx/>
                <a:latin typeface="+mj-lt"/>
                <a:ea typeface="Roboto Light" panose="02000000000000000000" pitchFamily="2" charset="0"/>
              </a:endParaRPr>
            </a:p>
          </p:txBody>
        </p:sp>
        <p:sp>
          <p:nvSpPr>
            <p:cNvPr id="111" name="TextBox 110">
              <a:extLst>
                <a:ext uri="{FF2B5EF4-FFF2-40B4-BE49-F238E27FC236}">
                  <a16:creationId xmlns:a16="http://schemas.microsoft.com/office/drawing/2014/main" id="{54D7E5BE-0311-A5FA-7006-7A1D08912854}"/>
                </a:ext>
              </a:extLst>
            </p:cNvPr>
            <p:cNvSpPr txBox="1"/>
            <p:nvPr/>
          </p:nvSpPr>
          <p:spPr>
            <a:xfrm>
              <a:off x="7182633" y="682016"/>
              <a:ext cx="521208" cy="30777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400" b="0" i="0" u="none" strike="noStrike" kern="0" cap="none" spc="0" normalizeH="0" baseline="0" noProof="0">
                  <a:ln>
                    <a:noFill/>
                  </a:ln>
                  <a:solidFill>
                    <a:prstClr val="black"/>
                  </a:solidFill>
                  <a:effectLst/>
                  <a:uLnTx/>
                  <a:uFillTx/>
                  <a:latin typeface="+mj-lt"/>
                  <a:ea typeface="Roboto Light" panose="02000000000000000000" pitchFamily="2" charset="0"/>
                </a:rPr>
                <a:t>5</a:t>
              </a:r>
              <a:endParaRPr kumimoji="0" lang="en-US" sz="1400" b="0" i="0" u="none" strike="noStrike" kern="0" cap="none" spc="0" normalizeH="0" baseline="0" noProof="0">
                <a:ln>
                  <a:noFill/>
                </a:ln>
                <a:solidFill>
                  <a:prstClr val="black"/>
                </a:solidFill>
                <a:effectLst/>
                <a:uLnTx/>
                <a:uFillTx/>
                <a:latin typeface="+mj-lt"/>
                <a:ea typeface="Roboto Light" panose="02000000000000000000" pitchFamily="2" charset="0"/>
              </a:endParaRPr>
            </a:p>
          </p:txBody>
        </p:sp>
        <p:sp>
          <p:nvSpPr>
            <p:cNvPr id="112" name="TextBox 111">
              <a:extLst>
                <a:ext uri="{FF2B5EF4-FFF2-40B4-BE49-F238E27FC236}">
                  <a16:creationId xmlns:a16="http://schemas.microsoft.com/office/drawing/2014/main" id="{4DF9CF78-6351-9186-24A3-AFBB3C0E249B}"/>
                </a:ext>
              </a:extLst>
            </p:cNvPr>
            <p:cNvSpPr txBox="1"/>
            <p:nvPr/>
          </p:nvSpPr>
          <p:spPr>
            <a:xfrm>
              <a:off x="8745931" y="682016"/>
              <a:ext cx="521208" cy="30777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400" b="0" i="0" u="none" strike="noStrike" kern="0" cap="none" spc="0" normalizeH="0" baseline="0" noProof="0">
                  <a:ln>
                    <a:noFill/>
                  </a:ln>
                  <a:solidFill>
                    <a:prstClr val="black"/>
                  </a:solidFill>
                  <a:effectLst/>
                  <a:uLnTx/>
                  <a:uFillTx/>
                  <a:latin typeface="+mj-lt"/>
                  <a:ea typeface="Roboto Light" panose="02000000000000000000" pitchFamily="2" charset="0"/>
                </a:rPr>
                <a:t>2</a:t>
              </a:r>
              <a:endParaRPr kumimoji="0" lang="en-US" sz="1400" b="0" i="0" u="none" strike="noStrike" kern="0" cap="none" spc="0" normalizeH="0" baseline="0" noProof="0">
                <a:ln>
                  <a:noFill/>
                </a:ln>
                <a:solidFill>
                  <a:prstClr val="black"/>
                </a:solidFill>
                <a:effectLst/>
                <a:uLnTx/>
                <a:uFillTx/>
                <a:latin typeface="+mj-lt"/>
                <a:ea typeface="Roboto Light" panose="02000000000000000000" pitchFamily="2" charset="0"/>
              </a:endParaRPr>
            </a:p>
          </p:txBody>
        </p:sp>
        <p:sp>
          <p:nvSpPr>
            <p:cNvPr id="113" name="TextBox 112">
              <a:extLst>
                <a:ext uri="{FF2B5EF4-FFF2-40B4-BE49-F238E27FC236}">
                  <a16:creationId xmlns:a16="http://schemas.microsoft.com/office/drawing/2014/main" id="{D7F738E7-F6D1-3040-7312-B2ECA16243C1}"/>
                </a:ext>
              </a:extLst>
            </p:cNvPr>
            <p:cNvSpPr txBox="1"/>
            <p:nvPr/>
          </p:nvSpPr>
          <p:spPr>
            <a:xfrm>
              <a:off x="9267465" y="682016"/>
              <a:ext cx="521208" cy="30777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400" b="0" i="0" u="none" strike="noStrike" kern="0" cap="none" spc="0" normalizeH="0" baseline="0" noProof="0" dirty="0">
                  <a:ln>
                    <a:noFill/>
                  </a:ln>
                  <a:solidFill>
                    <a:prstClr val="black"/>
                  </a:solidFill>
                  <a:effectLst/>
                  <a:uLnTx/>
                  <a:uFillTx/>
                  <a:latin typeface="+mj-lt"/>
                  <a:ea typeface="Roboto Light" panose="02000000000000000000" pitchFamily="2" charset="0"/>
                </a:rPr>
                <a:t>1</a:t>
              </a:r>
              <a:endParaRPr kumimoji="0" lang="en-US" sz="1400" b="0" i="0" u="none" strike="noStrike" kern="0" cap="none" spc="0" normalizeH="0" baseline="0" noProof="0" dirty="0">
                <a:ln>
                  <a:noFill/>
                </a:ln>
                <a:solidFill>
                  <a:prstClr val="black"/>
                </a:solidFill>
                <a:effectLst/>
                <a:uLnTx/>
                <a:uFillTx/>
                <a:latin typeface="+mj-lt"/>
                <a:ea typeface="Roboto Light" panose="02000000000000000000" pitchFamily="2" charset="0"/>
              </a:endParaRPr>
            </a:p>
          </p:txBody>
        </p:sp>
        <p:sp>
          <p:nvSpPr>
            <p:cNvPr id="114" name="TextBox 113">
              <a:extLst>
                <a:ext uri="{FF2B5EF4-FFF2-40B4-BE49-F238E27FC236}">
                  <a16:creationId xmlns:a16="http://schemas.microsoft.com/office/drawing/2014/main" id="{C914C953-EDE6-FDFB-BF4F-A8940EC6C091}"/>
                </a:ext>
              </a:extLst>
            </p:cNvPr>
            <p:cNvSpPr txBox="1"/>
            <p:nvPr/>
          </p:nvSpPr>
          <p:spPr>
            <a:xfrm>
              <a:off x="7703841" y="682016"/>
              <a:ext cx="521208" cy="30777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400" b="0" i="0" u="none" strike="noStrike" kern="0" cap="none" spc="0" normalizeH="0" baseline="0" noProof="0">
                  <a:ln>
                    <a:noFill/>
                  </a:ln>
                  <a:solidFill>
                    <a:prstClr val="black"/>
                  </a:solidFill>
                  <a:effectLst/>
                  <a:uLnTx/>
                  <a:uFillTx/>
                  <a:latin typeface="+mj-lt"/>
                  <a:ea typeface="Roboto Light" panose="02000000000000000000" pitchFamily="2" charset="0"/>
                </a:rPr>
                <a:t>4</a:t>
              </a:r>
              <a:endParaRPr kumimoji="0" lang="en-US" sz="1400" b="0" i="0" u="none" strike="noStrike" kern="0" cap="none" spc="0" normalizeH="0" baseline="0" noProof="0">
                <a:ln>
                  <a:noFill/>
                </a:ln>
                <a:solidFill>
                  <a:prstClr val="black"/>
                </a:solidFill>
                <a:effectLst/>
                <a:uLnTx/>
                <a:uFillTx/>
                <a:latin typeface="+mj-lt"/>
                <a:ea typeface="Roboto Light" panose="02000000000000000000" pitchFamily="2" charset="0"/>
              </a:endParaRPr>
            </a:p>
          </p:txBody>
        </p:sp>
        <p:sp>
          <p:nvSpPr>
            <p:cNvPr id="115" name="TextBox 114">
              <a:extLst>
                <a:ext uri="{FF2B5EF4-FFF2-40B4-BE49-F238E27FC236}">
                  <a16:creationId xmlns:a16="http://schemas.microsoft.com/office/drawing/2014/main" id="{72801815-4CBA-7519-9B86-E7BA130302A1}"/>
                </a:ext>
              </a:extLst>
            </p:cNvPr>
            <p:cNvSpPr txBox="1"/>
            <p:nvPr/>
          </p:nvSpPr>
          <p:spPr>
            <a:xfrm>
              <a:off x="8225049" y="682016"/>
              <a:ext cx="521208" cy="30777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400" b="0" i="0" u="none" strike="noStrike" kern="0" cap="none" spc="0" normalizeH="0" baseline="0" noProof="0">
                  <a:ln>
                    <a:noFill/>
                  </a:ln>
                  <a:solidFill>
                    <a:prstClr val="black"/>
                  </a:solidFill>
                  <a:effectLst/>
                  <a:uLnTx/>
                  <a:uFillTx/>
                  <a:latin typeface="+mj-lt"/>
                  <a:ea typeface="Roboto Light" panose="02000000000000000000" pitchFamily="2" charset="0"/>
                </a:rPr>
                <a:t>3</a:t>
              </a:r>
              <a:endParaRPr kumimoji="0" lang="en-US" sz="1400" b="0" i="0" u="none" strike="noStrike" kern="0" cap="none" spc="0" normalizeH="0" baseline="0" noProof="0">
                <a:ln>
                  <a:noFill/>
                </a:ln>
                <a:solidFill>
                  <a:prstClr val="black"/>
                </a:solidFill>
                <a:effectLst/>
                <a:uLnTx/>
                <a:uFillTx/>
                <a:latin typeface="+mj-lt"/>
                <a:ea typeface="Roboto Light" panose="02000000000000000000" pitchFamily="2" charset="0"/>
              </a:endParaRPr>
            </a:p>
          </p:txBody>
        </p:sp>
        <p:sp>
          <p:nvSpPr>
            <p:cNvPr id="116" name="TextBox 115">
              <a:extLst>
                <a:ext uri="{FF2B5EF4-FFF2-40B4-BE49-F238E27FC236}">
                  <a16:creationId xmlns:a16="http://schemas.microsoft.com/office/drawing/2014/main" id="{D653B954-0DA1-1C2A-A7EF-C187A811E31D}"/>
                </a:ext>
              </a:extLst>
            </p:cNvPr>
            <p:cNvSpPr txBox="1"/>
            <p:nvPr/>
          </p:nvSpPr>
          <p:spPr>
            <a:xfrm>
              <a:off x="9788673" y="682016"/>
              <a:ext cx="521208" cy="30777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400" b="0" i="0" u="none" strike="noStrike" kern="0" cap="none" spc="0" normalizeH="0" baseline="0" noProof="0">
                  <a:ln>
                    <a:noFill/>
                  </a:ln>
                  <a:solidFill>
                    <a:prstClr val="black"/>
                  </a:solidFill>
                  <a:effectLst/>
                  <a:uLnTx/>
                  <a:uFillTx/>
                  <a:latin typeface="+mj-lt"/>
                  <a:ea typeface="Roboto Light" panose="02000000000000000000" pitchFamily="2" charset="0"/>
                </a:rPr>
                <a:t>0</a:t>
              </a:r>
              <a:endParaRPr kumimoji="0" lang="en-US" sz="1400" b="0" i="0" u="none" strike="noStrike" kern="0" cap="none" spc="0" normalizeH="0" baseline="0" noProof="0">
                <a:ln>
                  <a:noFill/>
                </a:ln>
                <a:solidFill>
                  <a:prstClr val="black"/>
                </a:solidFill>
                <a:effectLst/>
                <a:uLnTx/>
                <a:uFillTx/>
                <a:latin typeface="+mj-lt"/>
                <a:ea typeface="Roboto Light" panose="02000000000000000000" pitchFamily="2" charset="0"/>
              </a:endParaRPr>
            </a:p>
          </p:txBody>
        </p:sp>
        <p:sp>
          <p:nvSpPr>
            <p:cNvPr id="117" name="TextBox 116">
              <a:extLst>
                <a:ext uri="{FF2B5EF4-FFF2-40B4-BE49-F238E27FC236}">
                  <a16:creationId xmlns:a16="http://schemas.microsoft.com/office/drawing/2014/main" id="{A50E729D-4749-3342-2F2A-41CEC85B26B7}"/>
                </a:ext>
              </a:extLst>
            </p:cNvPr>
            <p:cNvSpPr txBox="1"/>
            <p:nvPr/>
          </p:nvSpPr>
          <p:spPr>
            <a:xfrm>
              <a:off x="1970553" y="682016"/>
              <a:ext cx="521208" cy="30777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400" b="0" i="0" u="none" strike="noStrike" kern="0" cap="none" spc="0" normalizeH="0" baseline="0" noProof="0" dirty="0">
                  <a:ln>
                    <a:noFill/>
                  </a:ln>
                  <a:solidFill>
                    <a:prstClr val="black"/>
                  </a:solidFill>
                  <a:effectLst/>
                  <a:uLnTx/>
                  <a:uFillTx/>
                  <a:latin typeface="+mj-lt"/>
                  <a:ea typeface="Roboto Light" panose="02000000000000000000" pitchFamily="2" charset="0"/>
                </a:rPr>
                <a:t>15</a:t>
              </a:r>
              <a:endParaRPr kumimoji="0" lang="en-US" sz="1400" b="0" i="0" u="none" strike="noStrike" kern="0" cap="none" spc="0" normalizeH="0" baseline="0" noProof="0" dirty="0">
                <a:ln>
                  <a:noFill/>
                </a:ln>
                <a:solidFill>
                  <a:prstClr val="black"/>
                </a:solidFill>
                <a:effectLst/>
                <a:uLnTx/>
                <a:uFillTx/>
                <a:latin typeface="+mj-lt"/>
                <a:ea typeface="Roboto Light" panose="02000000000000000000" pitchFamily="2" charset="0"/>
              </a:endParaRPr>
            </a:p>
          </p:txBody>
        </p:sp>
        <p:sp>
          <p:nvSpPr>
            <p:cNvPr id="118" name="TextBox 117">
              <a:extLst>
                <a:ext uri="{FF2B5EF4-FFF2-40B4-BE49-F238E27FC236}">
                  <a16:creationId xmlns:a16="http://schemas.microsoft.com/office/drawing/2014/main" id="{D38D1DFD-6ADB-E3D7-0336-14E86CBB52CB}"/>
                </a:ext>
              </a:extLst>
            </p:cNvPr>
            <p:cNvSpPr txBox="1"/>
            <p:nvPr/>
          </p:nvSpPr>
          <p:spPr>
            <a:xfrm>
              <a:off x="2561400" y="2182945"/>
              <a:ext cx="902811"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a:ln>
                    <a:noFill/>
                  </a:ln>
                  <a:solidFill>
                    <a:prstClr val="black"/>
                  </a:solidFill>
                  <a:effectLst/>
                  <a:uLnTx/>
                  <a:uFillTx/>
                  <a:latin typeface="+mj-lt"/>
                  <a:ea typeface="Roboto Light" panose="02000000000000000000" pitchFamily="2" charset="0"/>
                </a:rPr>
                <a:t>Opcode</a:t>
              </a:r>
            </a:p>
          </p:txBody>
        </p:sp>
        <p:sp>
          <p:nvSpPr>
            <p:cNvPr id="119" name="TextBox 118">
              <a:extLst>
                <a:ext uri="{FF2B5EF4-FFF2-40B4-BE49-F238E27FC236}">
                  <a16:creationId xmlns:a16="http://schemas.microsoft.com/office/drawing/2014/main" id="{4C3E9782-092D-1FB1-7AB0-1F2185998B42}"/>
                </a:ext>
              </a:extLst>
            </p:cNvPr>
            <p:cNvSpPr txBox="1"/>
            <p:nvPr/>
          </p:nvSpPr>
          <p:spPr>
            <a:xfrm>
              <a:off x="6053157" y="2182945"/>
              <a:ext cx="225895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MX" b="0" i="0" u="none" strike="noStrike" kern="0" cap="none" spc="0" normalizeH="0" baseline="0" noProof="0" dirty="0">
                  <a:ln>
                    <a:noFill/>
                  </a:ln>
                  <a:solidFill>
                    <a:prstClr val="black"/>
                  </a:solidFill>
                  <a:effectLst/>
                  <a:uLnTx/>
                  <a:uFillTx/>
                  <a:latin typeface="+mj-lt"/>
                  <a:ea typeface="Roboto Light" panose="02000000000000000000" pitchFamily="2" charset="0"/>
                </a:rPr>
                <a:t>Literal/</a:t>
              </a:r>
              <a:r>
                <a:rPr kumimoji="0" lang="en-US" b="0" i="0" u="none" strike="noStrike" kern="0" cap="none" spc="0" normalizeH="0" baseline="0" dirty="0">
                  <a:ln>
                    <a:noFill/>
                  </a:ln>
                  <a:solidFill>
                    <a:prstClr val="black"/>
                  </a:solidFill>
                  <a:effectLst/>
                  <a:uLnTx/>
                  <a:uFillTx/>
                  <a:latin typeface="+mj-lt"/>
                  <a:ea typeface="Roboto Light" panose="02000000000000000000" pitchFamily="2" charset="0"/>
                </a:rPr>
                <a:t>Address</a:t>
              </a:r>
              <a:r>
                <a:rPr kumimoji="0" lang="es-MX" b="0" i="0" u="none" strike="noStrike" kern="0" cap="none" spc="0" normalizeH="0" baseline="0" noProof="0" dirty="0">
                  <a:ln>
                    <a:noFill/>
                  </a:ln>
                  <a:solidFill>
                    <a:prstClr val="black"/>
                  </a:solidFill>
                  <a:effectLst/>
                  <a:uLnTx/>
                  <a:uFillTx/>
                  <a:latin typeface="+mj-lt"/>
                  <a:ea typeface="Roboto Light" panose="02000000000000000000" pitchFamily="2" charset="0"/>
                </a:rPr>
                <a:t>/Pointer</a:t>
              </a:r>
              <a:endParaRPr kumimoji="0" lang="en-US" b="0" i="0" u="none" strike="noStrike" kern="0" cap="none" spc="0" normalizeH="0" baseline="0" noProof="0" dirty="0">
                <a:ln>
                  <a:noFill/>
                </a:ln>
                <a:solidFill>
                  <a:prstClr val="black"/>
                </a:solidFill>
                <a:effectLst/>
                <a:uLnTx/>
                <a:uFillTx/>
                <a:latin typeface="+mj-lt"/>
                <a:ea typeface="Roboto Light" panose="02000000000000000000" pitchFamily="2" charset="0"/>
              </a:endParaRPr>
            </a:p>
          </p:txBody>
        </p:sp>
      </p:grpSp>
    </p:spTree>
    <p:extLst>
      <p:ext uri="{BB962C8B-B14F-4D97-AF65-F5344CB8AC3E}">
        <p14:creationId xmlns:p14="http://schemas.microsoft.com/office/powerpoint/2010/main" val="173837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D724-7A69-F201-D7A3-2751D2E6CEC0}"/>
              </a:ext>
            </a:extLst>
          </p:cNvPr>
          <p:cNvSpPr>
            <a:spLocks noGrp="1"/>
          </p:cNvSpPr>
          <p:nvPr>
            <p:ph type="ctrTitle"/>
          </p:nvPr>
        </p:nvSpPr>
        <p:spPr/>
        <p:txBody>
          <a:bodyPr/>
          <a:lstStyle/>
          <a:p>
            <a:r>
              <a:rPr lang="en-US"/>
              <a:t>Configuration Bits</a:t>
            </a:r>
            <a:endParaRPr lang="en-US" dirty="0"/>
          </a:p>
        </p:txBody>
      </p:sp>
      <p:sp>
        <p:nvSpPr>
          <p:cNvPr id="3" name="Subtitle 2">
            <a:extLst>
              <a:ext uri="{FF2B5EF4-FFF2-40B4-BE49-F238E27FC236}">
                <a16:creationId xmlns:a16="http://schemas.microsoft.com/office/drawing/2014/main" id="{842DB822-089B-CD2E-DD66-1D551B373CE8}"/>
              </a:ext>
            </a:extLst>
          </p:cNvPr>
          <p:cNvSpPr>
            <a:spLocks noGrp="1"/>
          </p:cNvSpPr>
          <p:nvPr>
            <p:ph type="subTitle" idx="1"/>
          </p:nvPr>
        </p:nvSpPr>
        <p:spPr/>
        <p:txBody>
          <a:bodyPr/>
          <a:lstStyle/>
          <a:p>
            <a:r>
              <a:rPr lang="es-MX" dirty="0" err="1"/>
              <a:t>TE2015</a:t>
            </a:r>
            <a:r>
              <a:rPr lang="es-MX" dirty="0"/>
              <a:t> Microcontroladores</a:t>
            </a:r>
            <a:endParaRPr lang="en-US" dirty="0"/>
          </a:p>
        </p:txBody>
      </p:sp>
      <p:sp>
        <p:nvSpPr>
          <p:cNvPr id="4" name="Slide Number Placeholder 3">
            <a:extLst>
              <a:ext uri="{FF2B5EF4-FFF2-40B4-BE49-F238E27FC236}">
                <a16:creationId xmlns:a16="http://schemas.microsoft.com/office/drawing/2014/main" id="{017D03C7-F44A-0486-F42D-CA1C5D425594}"/>
              </a:ext>
            </a:extLst>
          </p:cNvPr>
          <p:cNvSpPr>
            <a:spLocks noGrp="1"/>
          </p:cNvSpPr>
          <p:nvPr>
            <p:ph type="sldNum" sz="quarter" idx="17"/>
          </p:nvPr>
        </p:nvSpPr>
        <p:spPr/>
        <p:txBody>
          <a:bodyPr/>
          <a:lstStyle/>
          <a:p>
            <a:fld id="{103EA872-A674-449B-A120-B97244F8E91D}" type="slidenum">
              <a:rPr lang="en-GB" smtClean="0"/>
              <a:pPr/>
              <a:t>9</a:t>
            </a:fld>
            <a:endParaRPr lang="en-GB" dirty="0"/>
          </a:p>
        </p:txBody>
      </p:sp>
    </p:spTree>
    <p:extLst>
      <p:ext uri="{BB962C8B-B14F-4D97-AF65-F5344CB8AC3E}">
        <p14:creationId xmlns:p14="http://schemas.microsoft.com/office/powerpoint/2010/main" val="39912152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heme/theme1.xml><?xml version="1.0" encoding="utf-8"?>
<a:theme xmlns:a="http://schemas.openxmlformats.org/drawingml/2006/main" name="Blank">
  <a:themeElements>
    <a:clrScheme name="Custom 2">
      <a:dk1>
        <a:srgbClr val="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rtlCol="0" anchor="ctr" anchorCtr="0" compatLnSpc="1">
        <a:prstTxWarp prst="textNoShape">
          <a:avLst/>
        </a:prstTxWarp>
      </a:bodyPr>
      <a:lstStyle>
        <a:defPPr marL="0" marR="0" indent="0" algn="ctr" defTabSz="914400" rtl="0" eaLnBrk="1" fontAlgn="base" latinLnBrk="0" hangingPunct="1">
          <a:lnSpc>
            <a:spcPct val="100000"/>
          </a:lnSpc>
          <a:spcBef>
            <a:spcPts val="432"/>
          </a:spcBef>
          <a:spcAft>
            <a:spcPct val="0"/>
          </a:spcAft>
          <a:buClrTx/>
          <a:buSzTx/>
          <a:buFontTx/>
          <a:buNone/>
          <a:tabLst/>
          <a:defRPr kumimoji="0" sz="1600" b="0" i="0" u="none" strike="noStrike" cap="none" normalizeH="0" baseline="0" dirty="0" err="1" smtClean="0">
            <a:ln>
              <a:noFill/>
            </a:ln>
            <a:solidFill>
              <a:srgbClr val="FFFFFF"/>
            </a:solidFill>
            <a:effectLst/>
            <a:latin typeface="+mn-lt"/>
            <a:ea typeface="ＭＳ Ｐゴシック" pitchFamily="-80" charset="-128"/>
          </a:defRPr>
        </a:defPPr>
      </a:lstStyle>
    </a:spDef>
    <a:lnDef>
      <a:spPr bwMode="auto">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square" lIns="0" tIns="0" rIns="0" bIns="0" rtlCol="0">
        <a:spAutoFit/>
      </a:bodyPr>
      <a:lstStyle>
        <a:defPPr algn="l">
          <a:spcBef>
            <a:spcPts val="432"/>
          </a:spcBef>
          <a:defRPr dirty="0" err="1" smtClean="0">
            <a:latin typeface="+mn-lt"/>
          </a:defRPr>
        </a:defPPr>
      </a:lstStyle>
    </a:txDef>
  </a:objectDefaults>
  <a:extraClrSchemeLst/>
  <a:extLst>
    <a:ext uri="{05A4C25C-085E-4340-85A3-A5531E510DB2}">
      <thm15:themeFamily xmlns:thm15="http://schemas.microsoft.com/office/thememl/2012/main" name="Presentation1" id="{0EE84079-2462-4EEC-A6F7-CC22978017B5}" vid="{4EB994BA-1AC7-43B1-ABCF-ABAC6896A40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TemplafyTemplateConfiguration><![CDATA[{"elementsMetadata":[{"type":"shape","id":"2fce62a0-f28a-44e1-a519-0cbe37b25f7a","elementConfiguration":{"binding":"UserProfile.Offices.Workarea_{{DocumentLanguage}}","disableUpdates":false,"type":"text"}},{"type":"shape","id":"58465eeb-cfe0-4970-97ec-88179dc0a9c2","elementConfiguration":{"binding":"Form.Date","format":"{{DateFormats.GeneralDate}}","disableUpdates":false,"type":"date"}},{"type":"shape","id":"5020bdfb-1912-4d6d-a5c3-71b7da283692","elementConfiguration":{"binding":"Form.PresentationTitle","disableUpdates":false,"type":"text"}},{"type":"shape","id":"8d5b95d1-8a23-4044-9620-bf5e7305a170","elementConfiguration":{"binding":"UserProfile.Offices.Workarea_{{DocumentLanguage}}","disableUpdates":false,"type":"text"}},{"type":"shape","id":"79fbb3c3-dd89-47ef-91e9-e0bd2bb0942f","elementConfiguration":{"binding":"Form.Date","format":"{{DateFormats.GeneralDate}}","disableUpdates":false,"type":"date"}},{"type":"shape","id":"5e9447ba-0dff-46ec-ac33-540c046ca40a","elementConfiguration":{"binding":"Form.PresentationTitle","disableUpdates":false,"type":"text"}}],"transformationConfigurations":[{"language":"{{DocumentLanguage}}","disableUpdates":false,"type":"proofingLanguage"}],"enableDocumentContentUpdater":true,"templateName":"DTU Template 16_9 - Corporate red","templateDescription":"","version":"1.2"}]]></TemplafyTemplateConfiguration>
</file>

<file path=customXml/item2.xml><?xml version="1.0" encoding="utf-8"?>
<TemplafyFormConfiguration><![CDATA[{"formFields":[{"required":false,"type":"datePicker","name":"Date","label":"Date","helpTexts":{"prefix":"","postfix":""},"spacing":{},"fullyQualifiedName":"Date"},{"required":false,"placeholder":"","lines":0,"type":"textBox","name":"PresentationTitle","label":"Presentation title","helpTexts":{"prefix":"","postfix":""},"spacing":{},"fullyQualifiedName":"PresentationTitle"}],"formDataEntries":[{"name":"Date","value":"4Xm7d242HGo446IH5nRjQA=="},{"name":"PresentationTitle","value":"ZR/I84ubq+6CkRKNk7nn9w=="}]}]]></TemplafyFormConfiguration>
</file>

<file path=customXml/item3.xml><?xml version="1.0" encoding="utf-8"?>
<TemplafySlideTemplateConfiguration><![CDATA[{"elementsMetadata":[],"enableDocumentContentUpdater":true,"documentContentValidatorConfiguration":{"enableDocumentContentValidator":false,"documentContentValidatorVersion":0},"slideId":"636837486366003040","version":"1.2"}]]></TemplafySlideTemplateConfiguration>
</file>

<file path=customXml/item4.xml><?xml version="1.0" encoding="utf-8"?>
<TemplafySlideFormConfiguration><![CDATA[{"formFields":[],"formDataEntries":[]}]]></TemplafySlideFormConfiguration>
</file>

<file path=customXml/item5.xml><?xml version="1.0" encoding="utf-8"?>
<TemplafySlideTemplateConfiguration><![CDATA[{"elementsMetadata":[],"enableDocumentContentUpdater":true,"documentContentValidatorConfiguration":{"enableDocumentContentValidator":false,"documentContentValidatorVersion":0},"slideId":"636837486369128185","version":"1.2"}]]></TemplafySlideTemplateConfiguration>
</file>

<file path=customXml/item6.xml><?xml version="1.0" encoding="utf-8"?>
<TemplafySlideFormConfiguration><![CDATA[{"formFields":[],"formDataEntries":[]}]]></TemplafySlideFormConfiguration>
</file>

<file path=customXml/itemProps1.xml><?xml version="1.0" encoding="utf-8"?>
<ds:datastoreItem xmlns:ds="http://schemas.openxmlformats.org/officeDocument/2006/customXml" ds:itemID="{1334258C-C3E7-4029-A615-C886A240FB15}">
  <ds:schemaRefs/>
</ds:datastoreItem>
</file>

<file path=customXml/itemProps2.xml><?xml version="1.0" encoding="utf-8"?>
<ds:datastoreItem xmlns:ds="http://schemas.openxmlformats.org/officeDocument/2006/customXml" ds:itemID="{05DC2B94-7C1B-4C14-83B0-9CD2A82C27E0}">
  <ds:schemaRefs/>
</ds:datastoreItem>
</file>

<file path=customXml/itemProps3.xml><?xml version="1.0" encoding="utf-8"?>
<ds:datastoreItem xmlns:ds="http://schemas.openxmlformats.org/officeDocument/2006/customXml" ds:itemID="{E5957E33-0059-46CE-AE7B-582F67E40B53}">
  <ds:schemaRefs/>
</ds:datastoreItem>
</file>

<file path=customXml/itemProps4.xml><?xml version="1.0" encoding="utf-8"?>
<ds:datastoreItem xmlns:ds="http://schemas.openxmlformats.org/officeDocument/2006/customXml" ds:itemID="{8660AB89-308F-4A34-B01B-CC1A9333F1B1}">
  <ds:schemaRefs/>
</ds:datastoreItem>
</file>

<file path=customXml/itemProps5.xml><?xml version="1.0" encoding="utf-8"?>
<ds:datastoreItem xmlns:ds="http://schemas.openxmlformats.org/officeDocument/2006/customXml" ds:itemID="{11FAAC39-0A3A-4CC2-A9C1-60940B78AE17}">
  <ds:schemaRefs/>
</ds:datastoreItem>
</file>

<file path=customXml/itemProps6.xml><?xml version="1.0" encoding="utf-8"?>
<ds:datastoreItem xmlns:ds="http://schemas.openxmlformats.org/officeDocument/2006/customXml" ds:itemID="{56C8BFB2-A911-4310-9D4A-421D773FAFA6}">
  <ds:schemaRefs/>
</ds:datastoreItem>
</file>

<file path=docProps/app.xml><?xml version="1.0" encoding="utf-8"?>
<Properties xmlns="http://schemas.openxmlformats.org/officeDocument/2006/extended-properties" xmlns:vt="http://schemas.openxmlformats.org/officeDocument/2006/docPropsVTypes">
  <Template>TEC</Template>
  <TotalTime>1177</TotalTime>
  <Words>455</Words>
  <Application>Microsoft Office PowerPoint</Application>
  <PresentationFormat>Custom</PresentationFormat>
  <Paragraphs>102</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Verdana</vt:lpstr>
      <vt:lpstr>Blank</vt:lpstr>
      <vt:lpstr>PowerPoint Presentation</vt:lpstr>
      <vt:lpstr>Memory Organization of PIC18</vt:lpstr>
      <vt:lpstr>Data Memory and Program Memory</vt:lpstr>
      <vt:lpstr>PIC18 MEMORY ORGANIZATION</vt:lpstr>
      <vt:lpstr>Addressing Modes</vt:lpstr>
      <vt:lpstr>ADDRESSING MODES</vt:lpstr>
      <vt:lpstr>DIRECT AND INDIRECT ADDRESSING</vt:lpstr>
      <vt:lpstr>PowerPoint Presentation</vt:lpstr>
      <vt:lpstr>Configuration Bits</vt:lpstr>
      <vt:lpstr>CONFIGURATION BITS</vt:lpstr>
      <vt:lpstr>CONFIGURATION BITS</vt:lpstr>
      <vt:lpstr>CONFIGURATION BITS</vt:lpstr>
      <vt:lpstr>CONFIGURATION BITS</vt:lpstr>
      <vt:lpstr>CONFIGURATION BITS</vt:lpstr>
    </vt:vector>
  </TitlesOfParts>
  <Company>TECHNICAL UNIVERSITY OF DENMARK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Matias Vázquez Piñón</dc:creator>
  <cp:lastModifiedBy>Matias Vázquez Piñón</cp:lastModifiedBy>
  <cp:revision>1</cp:revision>
  <dcterms:created xsi:type="dcterms:W3CDTF">2022-08-15T09:50:29Z</dcterms:created>
  <dcterms:modified xsi:type="dcterms:W3CDTF">2022-08-31T14:39:11Z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IsCodeFreeTemplate">
    <vt:lpwstr>True</vt:lpwstr>
  </property>
  <property fmtid="{D5CDD505-2E9C-101B-9397-08002B2CF9AE}" pid="3" name="TemplafyTenantId">
    <vt:lpwstr>dtu</vt:lpwstr>
  </property>
  <property fmtid="{D5CDD505-2E9C-101B-9397-08002B2CF9AE}" pid="4" name="TemplafyTemplateId">
    <vt:lpwstr>636784030496976655</vt:lpwstr>
  </property>
  <property fmtid="{D5CDD505-2E9C-101B-9397-08002B2CF9AE}" pid="5" name="TemplafyUserProfileId">
    <vt:lpwstr>636838302414865013</vt:lpwstr>
  </property>
  <property fmtid="{D5CDD505-2E9C-101B-9397-08002B2CF9AE}" pid="6" name="TemplafyLanguageCode">
    <vt:lpwstr>en-GB</vt:lpwstr>
  </property>
</Properties>
</file>