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sldIdLst>
    <p:sldId id="256" r:id="rId2"/>
    <p:sldId id="265" r:id="rId3"/>
    <p:sldId id="266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A9EC"/>
    <a:srgbClr val="1E2227"/>
    <a:srgbClr val="232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96ACC9-8243-4363-BBE4-E855CA9FABE4}" v="90" dt="2024-04-12T16:39:23.6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1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VECCHIO" userId="4db64fb8-01ef-41c5-8df1-b257e452db65" providerId="ADAL" clId="{EE96ACC9-8243-4363-BBE4-E855CA9FABE4}"/>
    <pc:docChg chg="undo custSel modSld modMainMaster">
      <pc:chgData name="FRANCESCO VECCHIO" userId="4db64fb8-01ef-41c5-8df1-b257e452db65" providerId="ADAL" clId="{EE96ACC9-8243-4363-BBE4-E855CA9FABE4}" dt="2024-04-12T16:39:24.001" v="392" actId="2711"/>
      <pc:docMkLst>
        <pc:docMk/>
      </pc:docMkLst>
      <pc:sldChg chg="addSp delSp modSp mod setBg modAnim">
        <pc:chgData name="FRANCESCO VECCHIO" userId="4db64fb8-01ef-41c5-8df1-b257e452db65" providerId="ADAL" clId="{EE96ACC9-8243-4363-BBE4-E855CA9FABE4}" dt="2024-04-12T16:39:19.370" v="390"/>
        <pc:sldMkLst>
          <pc:docMk/>
          <pc:sldMk cId="855881431" sldId="256"/>
        </pc:sldMkLst>
        <pc:spChg chg="del mod">
          <ac:chgData name="FRANCESCO VECCHIO" userId="4db64fb8-01ef-41c5-8df1-b257e452db65" providerId="ADAL" clId="{EE96ACC9-8243-4363-BBE4-E855CA9FABE4}" dt="2024-04-12T16:02:29.859" v="165" actId="478"/>
          <ac:spMkLst>
            <pc:docMk/>
            <pc:sldMk cId="855881431" sldId="256"/>
            <ac:spMk id="2" creationId="{08E6D43E-8981-0988-8C2C-12E185B606AC}"/>
          </ac:spMkLst>
        </pc:spChg>
        <pc:spChg chg="add mod">
          <ac:chgData name="FRANCESCO VECCHIO" userId="4db64fb8-01ef-41c5-8df1-b257e452db65" providerId="ADAL" clId="{EE96ACC9-8243-4363-BBE4-E855CA9FABE4}" dt="2024-04-12T16:39:18.680" v="389"/>
          <ac:spMkLst>
            <pc:docMk/>
            <pc:sldMk cId="855881431" sldId="256"/>
            <ac:spMk id="2" creationId="{EB5CD93E-D40A-3186-BAF9-152332C1946C}"/>
          </ac:spMkLst>
        </pc:spChg>
        <pc:spChg chg="del mod">
          <ac:chgData name="FRANCESCO VECCHIO" userId="4db64fb8-01ef-41c5-8df1-b257e452db65" providerId="ADAL" clId="{EE96ACC9-8243-4363-BBE4-E855CA9FABE4}" dt="2024-04-12T16:02:29.859" v="165" actId="478"/>
          <ac:spMkLst>
            <pc:docMk/>
            <pc:sldMk cId="855881431" sldId="256"/>
            <ac:spMk id="3" creationId="{EBB93B34-50EE-537F-F01C-6F272EB4D294}"/>
          </ac:spMkLst>
        </pc:spChg>
        <pc:spChg chg="add del mod">
          <ac:chgData name="FRANCESCO VECCHIO" userId="4db64fb8-01ef-41c5-8df1-b257e452db65" providerId="ADAL" clId="{EE96ACC9-8243-4363-BBE4-E855CA9FABE4}" dt="2024-04-12T16:02:50.234" v="184" actId="478"/>
          <ac:spMkLst>
            <pc:docMk/>
            <pc:sldMk cId="855881431" sldId="256"/>
            <ac:spMk id="6" creationId="{10F77057-6EBA-F7BA-9E15-D95EAF1BBF42}"/>
          </ac:spMkLst>
        </pc:spChg>
        <pc:spChg chg="add del mod">
          <ac:chgData name="FRANCESCO VECCHIO" userId="4db64fb8-01ef-41c5-8df1-b257e452db65" providerId="ADAL" clId="{EE96ACC9-8243-4363-BBE4-E855CA9FABE4}" dt="2024-04-12T16:02:56.624" v="185" actId="478"/>
          <ac:spMkLst>
            <pc:docMk/>
            <pc:sldMk cId="855881431" sldId="256"/>
            <ac:spMk id="9" creationId="{A71B48AE-F5BD-F974-2378-373ADE2C8D13}"/>
          </ac:spMkLst>
        </pc:spChg>
        <pc:spChg chg="add mod">
          <ac:chgData name="FRANCESCO VECCHIO" userId="4db64fb8-01ef-41c5-8df1-b257e452db65" providerId="ADAL" clId="{EE96ACC9-8243-4363-BBE4-E855CA9FABE4}" dt="2024-04-12T16:05:02.377" v="290"/>
          <ac:spMkLst>
            <pc:docMk/>
            <pc:sldMk cId="855881431" sldId="256"/>
            <ac:spMk id="11" creationId="{F80EFA51-0454-AC1E-A02B-086F435768F0}"/>
          </ac:spMkLst>
        </pc:spChg>
        <pc:spChg chg="add mod">
          <ac:chgData name="FRANCESCO VECCHIO" userId="4db64fb8-01ef-41c5-8df1-b257e452db65" providerId="ADAL" clId="{EE96ACC9-8243-4363-BBE4-E855CA9FABE4}" dt="2024-04-12T16:05:06.561" v="291"/>
          <ac:spMkLst>
            <pc:docMk/>
            <pc:sldMk cId="855881431" sldId="256"/>
            <ac:spMk id="12" creationId="{98F2906A-B476-33B5-7B9B-80831DCD1F29}"/>
          </ac:spMkLst>
        </pc:spChg>
        <pc:picChg chg="add del mod">
          <ac:chgData name="FRANCESCO VECCHIO" userId="4db64fb8-01ef-41c5-8df1-b257e452db65" providerId="ADAL" clId="{EE96ACC9-8243-4363-BBE4-E855CA9FABE4}" dt="2024-04-12T16:00:38.578" v="137" actId="21"/>
          <ac:picMkLst>
            <pc:docMk/>
            <pc:sldMk cId="855881431" sldId="256"/>
            <ac:picMk id="8" creationId="{7A4748BD-66F8-9B6D-8125-4C8F2D4DCF1B}"/>
          </ac:picMkLst>
        </pc:picChg>
        <pc:picChg chg="add del mod">
          <ac:chgData name="FRANCESCO VECCHIO" userId="4db64fb8-01ef-41c5-8df1-b257e452db65" providerId="ADAL" clId="{EE96ACC9-8243-4363-BBE4-E855CA9FABE4}" dt="2024-04-12T16:00:38.578" v="137" actId="21"/>
          <ac:picMkLst>
            <pc:docMk/>
            <pc:sldMk cId="855881431" sldId="256"/>
            <ac:picMk id="10" creationId="{341CEDA2-46CA-D5DC-F562-78C05D54C2DC}"/>
          </ac:picMkLst>
        </pc:picChg>
      </pc:sldChg>
      <pc:sldChg chg="modSp mod">
        <pc:chgData name="FRANCESCO VECCHIO" userId="4db64fb8-01ef-41c5-8df1-b257e452db65" providerId="ADAL" clId="{EE96ACC9-8243-4363-BBE4-E855CA9FABE4}" dt="2024-04-12T15:44:04.762" v="53" actId="27636"/>
        <pc:sldMkLst>
          <pc:docMk/>
          <pc:sldMk cId="825418431" sldId="259"/>
        </pc:sldMkLst>
        <pc:spChg chg="mod">
          <ac:chgData name="FRANCESCO VECCHIO" userId="4db64fb8-01ef-41c5-8df1-b257e452db65" providerId="ADAL" clId="{EE96ACC9-8243-4363-BBE4-E855CA9FABE4}" dt="2024-04-12T15:44:04.762" v="53" actId="27636"/>
          <ac:spMkLst>
            <pc:docMk/>
            <pc:sldMk cId="825418431" sldId="259"/>
            <ac:spMk id="2" creationId="{C3AAABE8-8A8D-8EF7-AB66-F700C8708494}"/>
          </ac:spMkLst>
        </pc:spChg>
      </pc:sldChg>
      <pc:sldChg chg="modSp mod">
        <pc:chgData name="FRANCESCO VECCHIO" userId="4db64fb8-01ef-41c5-8df1-b257e452db65" providerId="ADAL" clId="{EE96ACC9-8243-4363-BBE4-E855CA9FABE4}" dt="2024-04-12T15:44:04.758" v="52" actId="27636"/>
        <pc:sldMkLst>
          <pc:docMk/>
          <pc:sldMk cId="180090423" sldId="260"/>
        </pc:sldMkLst>
        <pc:spChg chg="mod">
          <ac:chgData name="FRANCESCO VECCHIO" userId="4db64fb8-01ef-41c5-8df1-b257e452db65" providerId="ADAL" clId="{EE96ACC9-8243-4363-BBE4-E855CA9FABE4}" dt="2024-04-12T15:44:04.758" v="52" actId="27636"/>
          <ac:spMkLst>
            <pc:docMk/>
            <pc:sldMk cId="180090423" sldId="260"/>
            <ac:spMk id="2" creationId="{A256B4E6-138C-68D6-123B-9F6B7CB62513}"/>
          </ac:spMkLst>
        </pc:spChg>
        <pc:spChg chg="mod">
          <ac:chgData name="FRANCESCO VECCHIO" userId="4db64fb8-01ef-41c5-8df1-b257e452db65" providerId="ADAL" clId="{EE96ACC9-8243-4363-BBE4-E855CA9FABE4}" dt="2024-04-12T15:44:04.757" v="51" actId="27636"/>
          <ac:spMkLst>
            <pc:docMk/>
            <pc:sldMk cId="180090423" sldId="260"/>
            <ac:spMk id="3" creationId="{392AB5EC-47A3-86EE-7286-557F22E25472}"/>
          </ac:spMkLst>
        </pc:spChg>
      </pc:sldChg>
      <pc:sldChg chg="modSp mod">
        <pc:chgData name="FRANCESCO VECCHIO" userId="4db64fb8-01ef-41c5-8df1-b257e452db65" providerId="ADAL" clId="{EE96ACC9-8243-4363-BBE4-E855CA9FABE4}" dt="2024-04-12T15:44:04.794" v="55" actId="27636"/>
        <pc:sldMkLst>
          <pc:docMk/>
          <pc:sldMk cId="2276754795" sldId="261"/>
        </pc:sldMkLst>
        <pc:spChg chg="mod">
          <ac:chgData name="FRANCESCO VECCHIO" userId="4db64fb8-01ef-41c5-8df1-b257e452db65" providerId="ADAL" clId="{EE96ACC9-8243-4363-BBE4-E855CA9FABE4}" dt="2024-04-12T15:44:04.794" v="55" actId="27636"/>
          <ac:spMkLst>
            <pc:docMk/>
            <pc:sldMk cId="2276754795" sldId="261"/>
            <ac:spMk id="2" creationId="{FBF4984E-303E-E74A-374B-3BDC591161AB}"/>
          </ac:spMkLst>
        </pc:spChg>
        <pc:spChg chg="mod">
          <ac:chgData name="FRANCESCO VECCHIO" userId="4db64fb8-01ef-41c5-8df1-b257e452db65" providerId="ADAL" clId="{EE96ACC9-8243-4363-BBE4-E855CA9FABE4}" dt="2024-04-12T15:44:04.793" v="54" actId="27636"/>
          <ac:spMkLst>
            <pc:docMk/>
            <pc:sldMk cId="2276754795" sldId="261"/>
            <ac:spMk id="3" creationId="{ECBFA4B2-74B2-3847-1EBA-FA6CF7705CA1}"/>
          </ac:spMkLst>
        </pc:spChg>
      </pc:sldChg>
      <pc:sldChg chg="modSp mod">
        <pc:chgData name="FRANCESCO VECCHIO" userId="4db64fb8-01ef-41c5-8df1-b257e452db65" providerId="ADAL" clId="{EE96ACC9-8243-4363-BBE4-E855CA9FABE4}" dt="2024-04-12T15:44:04.798" v="56" actId="27636"/>
        <pc:sldMkLst>
          <pc:docMk/>
          <pc:sldMk cId="2444386975" sldId="262"/>
        </pc:sldMkLst>
        <pc:spChg chg="mod">
          <ac:chgData name="FRANCESCO VECCHIO" userId="4db64fb8-01ef-41c5-8df1-b257e452db65" providerId="ADAL" clId="{EE96ACC9-8243-4363-BBE4-E855CA9FABE4}" dt="2024-04-12T15:44:04.798" v="56" actId="27636"/>
          <ac:spMkLst>
            <pc:docMk/>
            <pc:sldMk cId="2444386975" sldId="262"/>
            <ac:spMk id="2" creationId="{8C0B3BFD-9B1D-3EB7-47CC-180835DA061D}"/>
          </ac:spMkLst>
        </pc:spChg>
      </pc:sldChg>
      <pc:sldChg chg="modSp mod">
        <pc:chgData name="FRANCESCO VECCHIO" userId="4db64fb8-01ef-41c5-8df1-b257e452db65" providerId="ADAL" clId="{EE96ACC9-8243-4363-BBE4-E855CA9FABE4}" dt="2024-04-12T15:44:04.800" v="57" actId="27636"/>
        <pc:sldMkLst>
          <pc:docMk/>
          <pc:sldMk cId="788558171" sldId="263"/>
        </pc:sldMkLst>
        <pc:spChg chg="mod">
          <ac:chgData name="FRANCESCO VECCHIO" userId="4db64fb8-01ef-41c5-8df1-b257e452db65" providerId="ADAL" clId="{EE96ACC9-8243-4363-BBE4-E855CA9FABE4}" dt="2024-04-12T15:44:04.800" v="57" actId="27636"/>
          <ac:spMkLst>
            <pc:docMk/>
            <pc:sldMk cId="788558171" sldId="263"/>
            <ac:spMk id="2" creationId="{8647D257-0B9B-A4ED-135A-905BE9E5AB22}"/>
          </ac:spMkLst>
        </pc:spChg>
      </pc:sldChg>
      <pc:sldChg chg="addSp delSp modSp mod setBg chgLayout">
        <pc:chgData name="FRANCESCO VECCHIO" userId="4db64fb8-01ef-41c5-8df1-b257e452db65" providerId="ADAL" clId="{EE96ACC9-8243-4363-BBE4-E855CA9FABE4}" dt="2024-04-12T16:39:24.001" v="392" actId="2711"/>
        <pc:sldMkLst>
          <pc:docMk/>
          <pc:sldMk cId="983583674" sldId="265"/>
        </pc:sldMkLst>
        <pc:spChg chg="del mod">
          <ac:chgData name="FRANCESCO VECCHIO" userId="4db64fb8-01ef-41c5-8df1-b257e452db65" providerId="ADAL" clId="{EE96ACC9-8243-4363-BBE4-E855CA9FABE4}" dt="2024-04-12T16:05:21.469" v="295" actId="478"/>
          <ac:spMkLst>
            <pc:docMk/>
            <pc:sldMk cId="983583674" sldId="265"/>
            <ac:spMk id="2" creationId="{627984AE-A840-4083-D420-6523D89F1609}"/>
          </ac:spMkLst>
        </pc:spChg>
        <pc:spChg chg="add mod">
          <ac:chgData name="FRANCESCO VECCHIO" userId="4db64fb8-01ef-41c5-8df1-b257e452db65" providerId="ADAL" clId="{EE96ACC9-8243-4363-BBE4-E855CA9FABE4}" dt="2024-04-12T16:08:15.638" v="388" actId="767"/>
          <ac:spMkLst>
            <pc:docMk/>
            <pc:sldMk cId="983583674" sldId="265"/>
            <ac:spMk id="2" creationId="{D712FF08-4FC0-E570-A029-9BB45DD8ACF8}"/>
          </ac:spMkLst>
        </pc:spChg>
        <pc:spChg chg="del mod">
          <ac:chgData name="FRANCESCO VECCHIO" userId="4db64fb8-01ef-41c5-8df1-b257e452db65" providerId="ADAL" clId="{EE96ACC9-8243-4363-BBE4-E855CA9FABE4}" dt="2024-04-12T16:05:24.072" v="296" actId="478"/>
          <ac:spMkLst>
            <pc:docMk/>
            <pc:sldMk cId="983583674" sldId="265"/>
            <ac:spMk id="3" creationId="{2AD71E44-5A05-3814-8B3C-7310FE43306D}"/>
          </ac:spMkLst>
        </pc:spChg>
        <pc:spChg chg="add mod">
          <ac:chgData name="FRANCESCO VECCHIO" userId="4db64fb8-01ef-41c5-8df1-b257e452db65" providerId="ADAL" clId="{EE96ACC9-8243-4363-BBE4-E855CA9FABE4}" dt="2024-04-12T16:06:13.973" v="360" actId="20577"/>
          <ac:spMkLst>
            <pc:docMk/>
            <pc:sldMk cId="983583674" sldId="265"/>
            <ac:spMk id="11" creationId="{9D24C739-628E-F696-00E9-9C7861674426}"/>
          </ac:spMkLst>
        </pc:spChg>
        <pc:spChg chg="add mod">
          <ac:chgData name="FRANCESCO VECCHIO" userId="4db64fb8-01ef-41c5-8df1-b257e452db65" providerId="ADAL" clId="{EE96ACC9-8243-4363-BBE4-E855CA9FABE4}" dt="2024-04-12T16:39:24.001" v="392" actId="2711"/>
          <ac:spMkLst>
            <pc:docMk/>
            <pc:sldMk cId="983583674" sldId="265"/>
            <ac:spMk id="12" creationId="{C0C4E37A-0EBC-1825-D770-5584CA7321EA}"/>
          </ac:spMkLst>
        </pc:spChg>
        <pc:picChg chg="add del">
          <ac:chgData name="FRANCESCO VECCHIO" userId="4db64fb8-01ef-41c5-8df1-b257e452db65" providerId="ADAL" clId="{EE96ACC9-8243-4363-BBE4-E855CA9FABE4}" dt="2024-04-12T15:48:33.816" v="64" actId="26606"/>
          <ac:picMkLst>
            <pc:docMk/>
            <pc:sldMk cId="983583674" sldId="265"/>
            <ac:picMk id="5" creationId="{A4F95DDA-AD7D-D496-C508-0CF3D320DD5E}"/>
          </ac:picMkLst>
        </pc:picChg>
        <pc:picChg chg="add del">
          <ac:chgData name="FRANCESCO VECCHIO" userId="4db64fb8-01ef-41c5-8df1-b257e452db65" providerId="ADAL" clId="{EE96ACC9-8243-4363-BBE4-E855CA9FABE4}" dt="2024-04-12T15:57:06.638" v="89" actId="26606"/>
          <ac:picMkLst>
            <pc:docMk/>
            <pc:sldMk cId="983583674" sldId="265"/>
            <ac:picMk id="6" creationId="{344247D4-1329-96EB-DD55-8D023CBA88E7}"/>
          </ac:picMkLst>
        </pc:picChg>
        <pc:picChg chg="add del mod ord">
          <ac:chgData name="FRANCESCO VECCHIO" userId="4db64fb8-01ef-41c5-8df1-b257e452db65" providerId="ADAL" clId="{EE96ACC9-8243-4363-BBE4-E855CA9FABE4}" dt="2024-04-12T15:51:38.759" v="73" actId="478"/>
          <ac:picMkLst>
            <pc:docMk/>
            <pc:sldMk cId="983583674" sldId="265"/>
            <ac:picMk id="7" creationId="{097DA6C3-9224-5E52-CA02-454A104DD874}"/>
          </ac:picMkLst>
        </pc:picChg>
        <pc:picChg chg="add del">
          <ac:chgData name="FRANCESCO VECCHIO" userId="4db64fb8-01ef-41c5-8df1-b257e452db65" providerId="ADAL" clId="{EE96ACC9-8243-4363-BBE4-E855CA9FABE4}" dt="2024-04-12T16:00:00.431" v="132" actId="21"/>
          <ac:picMkLst>
            <pc:docMk/>
            <pc:sldMk cId="983583674" sldId="265"/>
            <ac:picMk id="8" creationId="{7A4748BD-66F8-9B6D-8125-4C8F2D4DCF1B}"/>
          </ac:picMkLst>
        </pc:picChg>
        <pc:picChg chg="add del">
          <ac:chgData name="FRANCESCO VECCHIO" userId="4db64fb8-01ef-41c5-8df1-b257e452db65" providerId="ADAL" clId="{EE96ACC9-8243-4363-BBE4-E855CA9FABE4}" dt="2024-04-12T16:00:00.431" v="132" actId="21"/>
          <ac:picMkLst>
            <pc:docMk/>
            <pc:sldMk cId="983583674" sldId="265"/>
            <ac:picMk id="10" creationId="{341CEDA2-46CA-D5DC-F562-78C05D54C2DC}"/>
          </ac:picMkLst>
        </pc:picChg>
      </pc:sldChg>
      <pc:sldChg chg="modSp mod">
        <pc:chgData name="FRANCESCO VECCHIO" userId="4db64fb8-01ef-41c5-8df1-b257e452db65" providerId="ADAL" clId="{EE96ACC9-8243-4363-BBE4-E855CA9FABE4}" dt="2024-04-12T15:44:04.699" v="50" actId="27636"/>
        <pc:sldMkLst>
          <pc:docMk/>
          <pc:sldMk cId="1055843126" sldId="266"/>
        </pc:sldMkLst>
        <pc:spChg chg="mod">
          <ac:chgData name="FRANCESCO VECCHIO" userId="4db64fb8-01ef-41c5-8df1-b257e452db65" providerId="ADAL" clId="{EE96ACC9-8243-4363-BBE4-E855CA9FABE4}" dt="2024-04-12T15:44:04.699" v="50" actId="27636"/>
          <ac:spMkLst>
            <pc:docMk/>
            <pc:sldMk cId="1055843126" sldId="266"/>
            <ac:spMk id="2" creationId="{6B3FB18A-0600-D565-6D8C-569753F66785}"/>
          </ac:spMkLst>
        </pc:spChg>
      </pc:sldChg>
      <pc:sldMasterChg chg="setBg modSldLayout">
        <pc:chgData name="FRANCESCO VECCHIO" userId="4db64fb8-01ef-41c5-8df1-b257e452db65" providerId="ADAL" clId="{EE96ACC9-8243-4363-BBE4-E855CA9FABE4}" dt="2024-04-12T15:59:44.910" v="131"/>
        <pc:sldMasterMkLst>
          <pc:docMk/>
          <pc:sldMasterMk cId="682124989" sldId="2147483929"/>
        </pc:sldMasterMkLst>
        <pc:sldLayoutChg chg="setBg">
          <pc:chgData name="FRANCESCO VECCHIO" userId="4db64fb8-01ef-41c5-8df1-b257e452db65" providerId="ADAL" clId="{EE96ACC9-8243-4363-BBE4-E855CA9FABE4}" dt="2024-04-12T15:59:44.910" v="131"/>
          <pc:sldLayoutMkLst>
            <pc:docMk/>
            <pc:sldMasterMk cId="682124989" sldId="2147483929"/>
            <pc:sldLayoutMk cId="699227288" sldId="2147483930"/>
          </pc:sldLayoutMkLst>
        </pc:sldLayoutChg>
        <pc:sldLayoutChg chg="setBg">
          <pc:chgData name="FRANCESCO VECCHIO" userId="4db64fb8-01ef-41c5-8df1-b257e452db65" providerId="ADAL" clId="{EE96ACC9-8243-4363-BBE4-E855CA9FABE4}" dt="2024-04-12T15:59:44.910" v="131"/>
          <pc:sldLayoutMkLst>
            <pc:docMk/>
            <pc:sldMasterMk cId="682124989" sldId="2147483929"/>
            <pc:sldLayoutMk cId="254677584" sldId="2147483931"/>
          </pc:sldLayoutMkLst>
        </pc:sldLayoutChg>
        <pc:sldLayoutChg chg="setBg">
          <pc:chgData name="FRANCESCO VECCHIO" userId="4db64fb8-01ef-41c5-8df1-b257e452db65" providerId="ADAL" clId="{EE96ACC9-8243-4363-BBE4-E855CA9FABE4}" dt="2024-04-12T15:59:44.910" v="131"/>
          <pc:sldLayoutMkLst>
            <pc:docMk/>
            <pc:sldMasterMk cId="682124989" sldId="2147483929"/>
            <pc:sldLayoutMk cId="1555696843" sldId="2147483932"/>
          </pc:sldLayoutMkLst>
        </pc:sldLayoutChg>
        <pc:sldLayoutChg chg="setBg">
          <pc:chgData name="FRANCESCO VECCHIO" userId="4db64fb8-01ef-41c5-8df1-b257e452db65" providerId="ADAL" clId="{EE96ACC9-8243-4363-BBE4-E855CA9FABE4}" dt="2024-04-12T15:59:44.910" v="131"/>
          <pc:sldLayoutMkLst>
            <pc:docMk/>
            <pc:sldMasterMk cId="682124989" sldId="2147483929"/>
            <pc:sldLayoutMk cId="2734148695" sldId="2147483933"/>
          </pc:sldLayoutMkLst>
        </pc:sldLayoutChg>
        <pc:sldLayoutChg chg="setBg">
          <pc:chgData name="FRANCESCO VECCHIO" userId="4db64fb8-01ef-41c5-8df1-b257e452db65" providerId="ADAL" clId="{EE96ACC9-8243-4363-BBE4-E855CA9FABE4}" dt="2024-04-12T15:59:44.910" v="131"/>
          <pc:sldLayoutMkLst>
            <pc:docMk/>
            <pc:sldMasterMk cId="682124989" sldId="2147483929"/>
            <pc:sldLayoutMk cId="1833874834" sldId="2147483934"/>
          </pc:sldLayoutMkLst>
        </pc:sldLayoutChg>
        <pc:sldLayoutChg chg="setBg">
          <pc:chgData name="FRANCESCO VECCHIO" userId="4db64fb8-01ef-41c5-8df1-b257e452db65" providerId="ADAL" clId="{EE96ACC9-8243-4363-BBE4-E855CA9FABE4}" dt="2024-04-12T15:59:44.910" v="131"/>
          <pc:sldLayoutMkLst>
            <pc:docMk/>
            <pc:sldMasterMk cId="682124989" sldId="2147483929"/>
            <pc:sldLayoutMk cId="3857673035" sldId="2147483935"/>
          </pc:sldLayoutMkLst>
        </pc:sldLayoutChg>
        <pc:sldLayoutChg chg="setBg">
          <pc:chgData name="FRANCESCO VECCHIO" userId="4db64fb8-01ef-41c5-8df1-b257e452db65" providerId="ADAL" clId="{EE96ACC9-8243-4363-BBE4-E855CA9FABE4}" dt="2024-04-12T15:59:44.910" v="131"/>
          <pc:sldLayoutMkLst>
            <pc:docMk/>
            <pc:sldMasterMk cId="682124989" sldId="2147483929"/>
            <pc:sldLayoutMk cId="1072080705" sldId="2147483936"/>
          </pc:sldLayoutMkLst>
        </pc:sldLayoutChg>
        <pc:sldLayoutChg chg="setBg">
          <pc:chgData name="FRANCESCO VECCHIO" userId="4db64fb8-01ef-41c5-8df1-b257e452db65" providerId="ADAL" clId="{EE96ACC9-8243-4363-BBE4-E855CA9FABE4}" dt="2024-04-12T15:59:44.910" v="131"/>
          <pc:sldLayoutMkLst>
            <pc:docMk/>
            <pc:sldMasterMk cId="682124989" sldId="2147483929"/>
            <pc:sldLayoutMk cId="4148723292" sldId="2147483937"/>
          </pc:sldLayoutMkLst>
        </pc:sldLayoutChg>
        <pc:sldLayoutChg chg="setBg">
          <pc:chgData name="FRANCESCO VECCHIO" userId="4db64fb8-01ef-41c5-8df1-b257e452db65" providerId="ADAL" clId="{EE96ACC9-8243-4363-BBE4-E855CA9FABE4}" dt="2024-04-12T15:59:44.910" v="131"/>
          <pc:sldLayoutMkLst>
            <pc:docMk/>
            <pc:sldMasterMk cId="682124989" sldId="2147483929"/>
            <pc:sldLayoutMk cId="1080714805" sldId="2147483938"/>
          </pc:sldLayoutMkLst>
        </pc:sldLayoutChg>
        <pc:sldLayoutChg chg="setBg">
          <pc:chgData name="FRANCESCO VECCHIO" userId="4db64fb8-01ef-41c5-8df1-b257e452db65" providerId="ADAL" clId="{EE96ACC9-8243-4363-BBE4-E855CA9FABE4}" dt="2024-04-12T15:59:44.910" v="131"/>
          <pc:sldLayoutMkLst>
            <pc:docMk/>
            <pc:sldMasterMk cId="682124989" sldId="2147483929"/>
            <pc:sldLayoutMk cId="4152382138" sldId="2147483939"/>
          </pc:sldLayoutMkLst>
        </pc:sldLayoutChg>
        <pc:sldLayoutChg chg="setBg">
          <pc:chgData name="FRANCESCO VECCHIO" userId="4db64fb8-01ef-41c5-8df1-b257e452db65" providerId="ADAL" clId="{EE96ACC9-8243-4363-BBE4-E855CA9FABE4}" dt="2024-04-12T15:59:44.910" v="131"/>
          <pc:sldLayoutMkLst>
            <pc:docMk/>
            <pc:sldMasterMk cId="682124989" sldId="2147483929"/>
            <pc:sldLayoutMk cId="145955489" sldId="2147483940"/>
          </pc:sldLayoutMkLst>
        </pc:sldLayoutChg>
        <pc:sldLayoutChg chg="setBg">
          <pc:chgData name="FRANCESCO VECCHIO" userId="4db64fb8-01ef-41c5-8df1-b257e452db65" providerId="ADAL" clId="{EE96ACC9-8243-4363-BBE4-E855CA9FABE4}" dt="2024-04-12T15:59:44.910" v="131"/>
          <pc:sldLayoutMkLst>
            <pc:docMk/>
            <pc:sldMasterMk cId="682124989" sldId="2147483929"/>
            <pc:sldLayoutMk cId="1271221224" sldId="2147483941"/>
          </pc:sldLayoutMkLst>
        </pc:sldLayoutChg>
        <pc:sldLayoutChg chg="setBg">
          <pc:chgData name="FRANCESCO VECCHIO" userId="4db64fb8-01ef-41c5-8df1-b257e452db65" providerId="ADAL" clId="{EE96ACC9-8243-4363-BBE4-E855CA9FABE4}" dt="2024-04-12T15:59:44.910" v="131"/>
          <pc:sldLayoutMkLst>
            <pc:docMk/>
            <pc:sldMasterMk cId="682124989" sldId="2147483929"/>
            <pc:sldLayoutMk cId="658547748" sldId="2147483942"/>
          </pc:sldLayoutMkLst>
        </pc:sldLayoutChg>
        <pc:sldLayoutChg chg="setBg">
          <pc:chgData name="FRANCESCO VECCHIO" userId="4db64fb8-01ef-41c5-8df1-b257e452db65" providerId="ADAL" clId="{EE96ACC9-8243-4363-BBE4-E855CA9FABE4}" dt="2024-04-12T15:59:44.910" v="131"/>
          <pc:sldLayoutMkLst>
            <pc:docMk/>
            <pc:sldMasterMk cId="682124989" sldId="2147483929"/>
            <pc:sldLayoutMk cId="495140347" sldId="2147483943"/>
          </pc:sldLayoutMkLst>
        </pc:sldLayoutChg>
        <pc:sldLayoutChg chg="setBg">
          <pc:chgData name="FRANCESCO VECCHIO" userId="4db64fb8-01ef-41c5-8df1-b257e452db65" providerId="ADAL" clId="{EE96ACC9-8243-4363-BBE4-E855CA9FABE4}" dt="2024-04-12T15:59:44.910" v="131"/>
          <pc:sldLayoutMkLst>
            <pc:docMk/>
            <pc:sldMasterMk cId="682124989" sldId="2147483929"/>
            <pc:sldLayoutMk cId="3304573712" sldId="2147483944"/>
          </pc:sldLayoutMkLst>
        </pc:sldLayoutChg>
        <pc:sldLayoutChg chg="setBg">
          <pc:chgData name="FRANCESCO VECCHIO" userId="4db64fb8-01ef-41c5-8df1-b257e452db65" providerId="ADAL" clId="{EE96ACC9-8243-4363-BBE4-E855CA9FABE4}" dt="2024-04-12T15:59:44.910" v="131"/>
          <pc:sldLayoutMkLst>
            <pc:docMk/>
            <pc:sldMasterMk cId="682124989" sldId="2147483929"/>
            <pc:sldLayoutMk cId="1585480276" sldId="2147483945"/>
          </pc:sldLayoutMkLst>
        </pc:sldLayoutChg>
        <pc:sldLayoutChg chg="setBg">
          <pc:chgData name="FRANCESCO VECCHIO" userId="4db64fb8-01ef-41c5-8df1-b257e452db65" providerId="ADAL" clId="{EE96ACC9-8243-4363-BBE4-E855CA9FABE4}" dt="2024-04-12T15:59:44.910" v="131"/>
          <pc:sldLayoutMkLst>
            <pc:docMk/>
            <pc:sldMasterMk cId="682124989" sldId="2147483929"/>
            <pc:sldLayoutMk cId="2844071038" sldId="214748394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2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8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5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21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47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40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573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80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7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9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4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87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7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8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2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1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3272E"/>
            </a:gs>
            <a:gs pos="0">
              <a:srgbClr val="1E222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249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  <p:sldLayoutId id="214748394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ondo vettoriale di schizzi in colori accesi">
            <a:extLst>
              <a:ext uri="{FF2B5EF4-FFF2-40B4-BE49-F238E27FC236}">
                <a16:creationId xmlns:a16="http://schemas.microsoft.com/office/drawing/2014/main" id="{44C2A4FD-2AEF-1D21-8A96-9F897F9D17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6073" r="6072" b="-1"/>
          <a:stretch/>
        </p:blipFill>
        <p:spPr>
          <a:xfrm>
            <a:off x="3331593" y="-66359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80EFA51-0454-AC1E-A02B-086F435768F0}"/>
              </a:ext>
            </a:extLst>
          </p:cNvPr>
          <p:cNvSpPr txBox="1"/>
          <p:nvPr/>
        </p:nvSpPr>
        <p:spPr>
          <a:xfrm>
            <a:off x="308113" y="3075057"/>
            <a:ext cx="41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rgbClr val="69A9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PROGETTO ASPD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8F2906A-B476-33B5-7B9B-80831DCD1F29}"/>
              </a:ext>
            </a:extLst>
          </p:cNvPr>
          <p:cNvSpPr txBox="1"/>
          <p:nvPr/>
        </p:nvSpPr>
        <p:spPr>
          <a:xfrm>
            <a:off x="308113" y="3721387"/>
            <a:ext cx="41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69A9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Vecchio Francesco - 219901</a:t>
            </a:r>
          </a:p>
        </p:txBody>
      </p:sp>
    </p:spTree>
    <p:extLst>
      <p:ext uri="{BB962C8B-B14F-4D97-AF65-F5344CB8AC3E}">
        <p14:creationId xmlns:p14="http://schemas.microsoft.com/office/powerpoint/2010/main" val="85588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9D24C739-628E-F696-00E9-9C786167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69A9EC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iMe Matrix - MB_EN" panose="00000500000000000000" pitchFamily="2" charset="0"/>
                <a:ea typeface="Cascadia Code" panose="020B0609020000020004" pitchFamily="49" charset="0"/>
                <a:cs typeface="Cascadia Code" panose="020B0609020000020004" pitchFamily="49" charset="0"/>
              </a:rPr>
              <a:t>Obiettivo</a:t>
            </a:r>
            <a:endParaRPr lang="it-IT" dirty="0">
              <a:solidFill>
                <a:srgbClr val="69A9EC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AniMe Matrix - MB_EN" panose="00000500000000000000" pitchFamily="2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C0C4E37A-0EBC-1825-D770-5584CA732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L'obiettivo consiste nel creare un sistema che simuli un modello ad automi cellulari in parallelo, utilizzando sia la memoria condivisa che distribuita. Questo verrà realizzato combinando 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mpi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 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posix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Il cuore del progetto si trova nella funzione di transizione (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transitionfunction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), che prende due valori x e y e applica le regole del "gioco della vita". Il file 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input.Txt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contiene la configurazione iniziale di una matrice, mentre il file 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configuration.Txt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contiene (una per riga) il numero di partizioni lungo l'asse x, il numero di partizioni lungo l'asse y, il numero di 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thread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per processo 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mpi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 il numero di step da eseguire. Ogni valore può essere modificato a seconda delle necessità del progetto.</a:t>
            </a:r>
          </a:p>
        </p:txBody>
      </p:sp>
    </p:spTree>
    <p:extLst>
      <p:ext uri="{BB962C8B-B14F-4D97-AF65-F5344CB8AC3E}">
        <p14:creationId xmlns:p14="http://schemas.microsoft.com/office/powerpoint/2010/main" val="98358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FB18A-0600-D565-6D8C-569753F6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008" y="78658"/>
            <a:ext cx="6225607" cy="580104"/>
          </a:xfrm>
        </p:spPr>
        <p:txBody>
          <a:bodyPr>
            <a:normAutofit/>
          </a:bodyPr>
          <a:lstStyle/>
          <a:p>
            <a:r>
              <a:rPr lang="it-IT" dirty="0"/>
              <a:t>Partizionamento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5367CD8-E24C-27A9-0F62-B03A224134DD}"/>
              </a:ext>
            </a:extLst>
          </p:cNvPr>
          <p:cNvSpPr txBox="1"/>
          <p:nvPr/>
        </p:nvSpPr>
        <p:spPr>
          <a:xfrm>
            <a:off x="516194" y="658762"/>
            <a:ext cx="3751006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öhne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La funzione 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initPartitions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() inizializza le dimensioni delle partizioni. Crea due array, 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nRowsPerPartition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 e 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nColsPerPartition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, che contengono il numero di righe e colonne per ogni partizione.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Cerca un divisore comune per 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nThreads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 e 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nPartX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 o 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nThreads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 e 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nPartY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. Questo è fatto per assicurarsi che il numero di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thread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sia sempre uguale o superiore al numero di partizioni.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Decide come suddividere la matrice tra i processi, determinando quali sottomatrici assegnare a ciascun processo.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Distribuisce le righe e le colonne alle partizioni considerando il resto e calcola le dimensioni delle sottomatrici per il processo corrente.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öhne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öhne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A7D8172B-8B7B-3FFF-FA5A-6C327A76D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510" y="1081549"/>
            <a:ext cx="7408606" cy="524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84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56B4E6-138C-68D6-123B-9F6B7CB62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738" y="82275"/>
            <a:ext cx="8250643" cy="677300"/>
          </a:xfrm>
        </p:spPr>
        <p:txBody>
          <a:bodyPr>
            <a:normAutofit/>
          </a:bodyPr>
          <a:lstStyle/>
          <a:p>
            <a:r>
              <a:rPr lang="it-IT" dirty="0"/>
              <a:t>Funzionamento </a:t>
            </a:r>
            <a:r>
              <a:rPr lang="it-IT" dirty="0" err="1"/>
              <a:t>Barrier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2AB5EC-47A3-86EE-7286-557F22E25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046" y="4023256"/>
            <a:ext cx="8595360" cy="2413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Söhne"/>
              </a:rPr>
              <a:t>Per effettuare lo scambio bordi e applicare le regole in maniera corretta, abbiamo utilizzato delle </a:t>
            </a:r>
            <a:r>
              <a:rPr lang="it-IT" dirty="0" err="1">
                <a:solidFill>
                  <a:schemeClr val="tx1"/>
                </a:solidFill>
                <a:latin typeface="Söhne"/>
              </a:rPr>
              <a:t>barrier</a:t>
            </a:r>
            <a:r>
              <a:rPr lang="it-IT" dirty="0">
                <a:solidFill>
                  <a:schemeClr val="tx1"/>
                </a:solidFill>
                <a:latin typeface="Söhne"/>
              </a:rPr>
              <a:t>. Questo perché se un </a:t>
            </a:r>
            <a:r>
              <a:rPr lang="it-IT" dirty="0" err="1">
                <a:solidFill>
                  <a:schemeClr val="tx1"/>
                </a:solidFill>
                <a:latin typeface="Söhne"/>
              </a:rPr>
              <a:t>thread</a:t>
            </a:r>
            <a:r>
              <a:rPr lang="it-IT" dirty="0">
                <a:solidFill>
                  <a:schemeClr val="tx1"/>
                </a:solidFill>
                <a:latin typeface="Söhne"/>
              </a:rPr>
              <a:t> andasse allo step successivo mentre un altro sta ancora eseguendo la </a:t>
            </a:r>
            <a:r>
              <a:rPr lang="it-IT" dirty="0" err="1">
                <a:solidFill>
                  <a:schemeClr val="tx1"/>
                </a:solidFill>
                <a:latin typeface="Söhne"/>
              </a:rPr>
              <a:t>run</a:t>
            </a:r>
            <a:r>
              <a:rPr lang="it-IT" dirty="0">
                <a:solidFill>
                  <a:schemeClr val="tx1"/>
                </a:solidFill>
                <a:latin typeface="Söhne"/>
              </a:rPr>
              <a:t>(), otterremo uno scambio di informazioni tra processi errato. Invece inserendo una </a:t>
            </a:r>
            <a:r>
              <a:rPr lang="it-IT" dirty="0" err="1">
                <a:solidFill>
                  <a:schemeClr val="tx1"/>
                </a:solidFill>
                <a:latin typeface="Söhne"/>
              </a:rPr>
              <a:t>barrier</a:t>
            </a:r>
            <a:r>
              <a:rPr lang="it-IT" dirty="0">
                <a:solidFill>
                  <a:schemeClr val="tx1"/>
                </a:solidFill>
                <a:latin typeface="Söhne"/>
              </a:rPr>
              <a:t>  (prima e dopo l’esecuzione della </a:t>
            </a:r>
            <a:r>
              <a:rPr lang="it-IT" dirty="0" err="1">
                <a:solidFill>
                  <a:schemeClr val="tx1"/>
                </a:solidFill>
                <a:latin typeface="Söhne"/>
              </a:rPr>
              <a:t>execTransFunc</a:t>
            </a:r>
            <a:r>
              <a:rPr lang="it-IT" dirty="0">
                <a:solidFill>
                  <a:schemeClr val="tx1"/>
                </a:solidFill>
                <a:latin typeface="Söhne"/>
              </a:rPr>
              <a:t>) ci assicuriamo che ci sia un corretto scambio di informazioni. (La stessa idea viene sfruttata per sincronizzare anche il </a:t>
            </a:r>
            <a:r>
              <a:rPr lang="it-IT" dirty="0" err="1">
                <a:solidFill>
                  <a:schemeClr val="tx1"/>
                </a:solidFill>
                <a:latin typeface="Söhne"/>
              </a:rPr>
              <a:t>mainThread</a:t>
            </a:r>
            <a:r>
              <a:rPr lang="it-IT" dirty="0">
                <a:solidFill>
                  <a:schemeClr val="tx1"/>
                </a:solidFill>
                <a:latin typeface="Söhne"/>
              </a:rPr>
              <a:t>).</a:t>
            </a:r>
            <a:endParaRPr lang="it-IT" u="sng" dirty="0">
              <a:solidFill>
                <a:schemeClr val="tx1"/>
              </a:solidFill>
              <a:latin typeface="Söhne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D5806C5-304A-22B0-3808-A2E2724E8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37" y="993058"/>
            <a:ext cx="9455289" cy="287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AAABE8-8A8D-8EF7-AB66-F700C8708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696" y="299234"/>
            <a:ext cx="9692640" cy="757257"/>
          </a:xfrm>
        </p:spPr>
        <p:txBody>
          <a:bodyPr>
            <a:normAutofit/>
          </a:bodyPr>
          <a:lstStyle/>
          <a:p>
            <a:r>
              <a:rPr lang="it-IT" dirty="0" err="1"/>
              <a:t>Datatype</a:t>
            </a:r>
            <a:r>
              <a:rPr lang="it-IT" dirty="0"/>
              <a:t> personalizzati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E2504E6D-F2D3-C029-D0FF-084F552F1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712" y="3429000"/>
            <a:ext cx="8595360" cy="31297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900" dirty="0">
                <a:solidFill>
                  <a:schemeClr val="tx1"/>
                </a:solidFill>
                <a:latin typeface="Söhne"/>
              </a:rPr>
              <a:t>Per semplificare lo scambi dei dati e minimizzare il numero di operazioni di invio e ricezione è stato creato un nuovo tipo di dato chiamato </a:t>
            </a:r>
            <a:r>
              <a:rPr lang="it-IT" sz="1900" dirty="0" err="1">
                <a:solidFill>
                  <a:schemeClr val="tx1"/>
                </a:solidFill>
                <a:latin typeface="Söhne"/>
              </a:rPr>
              <a:t>typeColumn</a:t>
            </a:r>
            <a:r>
              <a:rPr lang="it-IT" sz="1900" dirty="0">
                <a:solidFill>
                  <a:schemeClr val="tx1"/>
                </a:solidFill>
                <a:latin typeface="Söhne"/>
              </a:rPr>
              <a:t> all'interno della funzione </a:t>
            </a:r>
            <a:r>
              <a:rPr lang="it-IT" sz="1900" dirty="0" err="1">
                <a:solidFill>
                  <a:schemeClr val="tx1"/>
                </a:solidFill>
                <a:latin typeface="Söhne"/>
              </a:rPr>
              <a:t>createDatatype</a:t>
            </a:r>
            <a:r>
              <a:rPr lang="it-IT" sz="1900" dirty="0">
                <a:solidFill>
                  <a:schemeClr val="tx1"/>
                </a:solidFill>
                <a:latin typeface="Söhne"/>
              </a:rPr>
              <a:t>(). Questo nuovo tipo di dato è stato definito considerando il numero di righe più due (per includere le "</a:t>
            </a:r>
            <a:r>
              <a:rPr lang="it-IT" sz="1900" dirty="0" err="1">
                <a:solidFill>
                  <a:schemeClr val="tx1"/>
                </a:solidFill>
                <a:latin typeface="Söhne"/>
              </a:rPr>
              <a:t>halo</a:t>
            </a:r>
            <a:r>
              <a:rPr lang="it-IT" sz="1900" dirty="0">
                <a:solidFill>
                  <a:schemeClr val="tx1"/>
                </a:solidFill>
                <a:latin typeface="Söhne"/>
              </a:rPr>
              <a:t> </a:t>
            </a:r>
            <a:r>
              <a:rPr lang="it-IT" sz="1900" dirty="0" err="1">
                <a:solidFill>
                  <a:schemeClr val="tx1"/>
                </a:solidFill>
                <a:latin typeface="Söhne"/>
              </a:rPr>
              <a:t>cells</a:t>
            </a:r>
            <a:r>
              <a:rPr lang="it-IT" sz="1900" dirty="0">
                <a:solidFill>
                  <a:schemeClr val="tx1"/>
                </a:solidFill>
                <a:latin typeface="Söhne"/>
              </a:rPr>
              <a:t>"), la lunghezza del blocco come 1, e lo stride come il numero di colonne più due (anch'esso includendo le "</a:t>
            </a:r>
            <a:r>
              <a:rPr lang="it-IT" sz="1900" dirty="0" err="1">
                <a:solidFill>
                  <a:schemeClr val="tx1"/>
                </a:solidFill>
                <a:latin typeface="Söhne"/>
              </a:rPr>
              <a:t>halo</a:t>
            </a:r>
            <a:r>
              <a:rPr lang="it-IT" sz="1900" dirty="0">
                <a:solidFill>
                  <a:schemeClr val="tx1"/>
                </a:solidFill>
                <a:latin typeface="Söhne"/>
              </a:rPr>
              <a:t> </a:t>
            </a:r>
            <a:r>
              <a:rPr lang="it-IT" sz="1900" dirty="0" err="1">
                <a:solidFill>
                  <a:schemeClr val="tx1"/>
                </a:solidFill>
                <a:latin typeface="Söhne"/>
              </a:rPr>
              <a:t>cells</a:t>
            </a:r>
            <a:r>
              <a:rPr lang="it-IT" sz="1900" dirty="0">
                <a:solidFill>
                  <a:schemeClr val="tx1"/>
                </a:solidFill>
                <a:latin typeface="Söhne"/>
              </a:rPr>
              <a:t>"). Questa definizione tiene conto delle "</a:t>
            </a:r>
            <a:r>
              <a:rPr lang="it-IT" sz="1900" dirty="0" err="1">
                <a:solidFill>
                  <a:schemeClr val="tx1"/>
                </a:solidFill>
                <a:latin typeface="Söhne"/>
              </a:rPr>
              <a:t>halo</a:t>
            </a:r>
            <a:r>
              <a:rPr lang="it-IT" sz="1900" dirty="0">
                <a:solidFill>
                  <a:schemeClr val="tx1"/>
                </a:solidFill>
                <a:latin typeface="Söhne"/>
              </a:rPr>
              <a:t> </a:t>
            </a:r>
            <a:r>
              <a:rPr lang="it-IT" sz="1900" dirty="0" err="1">
                <a:solidFill>
                  <a:schemeClr val="tx1"/>
                </a:solidFill>
                <a:latin typeface="Söhne"/>
              </a:rPr>
              <a:t>cells</a:t>
            </a:r>
            <a:r>
              <a:rPr lang="it-IT" sz="1900" dirty="0">
                <a:solidFill>
                  <a:schemeClr val="tx1"/>
                </a:solidFill>
                <a:latin typeface="Söhne"/>
              </a:rPr>
              <a:t>" perché quando ci si sposta di un numero di colonne all'interno della matrice, ci si sposta esattamente una riga in basso.</a:t>
            </a:r>
            <a:br>
              <a:rPr lang="it-IT" sz="1900" dirty="0">
                <a:solidFill>
                  <a:schemeClr val="tx1"/>
                </a:solidFill>
                <a:latin typeface="Söhne"/>
              </a:rPr>
            </a:br>
            <a:br>
              <a:rPr lang="it-IT" sz="1900" dirty="0">
                <a:solidFill>
                  <a:schemeClr val="tx1"/>
                </a:solidFill>
                <a:latin typeface="Söhne"/>
              </a:rPr>
            </a:br>
            <a:r>
              <a:rPr lang="it-IT" sz="1900" dirty="0">
                <a:solidFill>
                  <a:schemeClr val="tx1"/>
                </a:solidFill>
                <a:latin typeface="Söhne"/>
              </a:rPr>
              <a:t>Invece il </a:t>
            </a:r>
            <a:r>
              <a:rPr lang="it-IT" sz="1900" dirty="0" err="1">
                <a:solidFill>
                  <a:schemeClr val="tx1"/>
                </a:solidFill>
                <a:latin typeface="Söhne"/>
              </a:rPr>
              <a:t>datatype</a:t>
            </a:r>
            <a:r>
              <a:rPr lang="it-IT" sz="1900" dirty="0">
                <a:solidFill>
                  <a:schemeClr val="tx1"/>
                </a:solidFill>
                <a:latin typeface="Söhne"/>
              </a:rPr>
              <a:t> </a:t>
            </a:r>
            <a:r>
              <a:rPr lang="it-IT" sz="1900" dirty="0" err="1">
                <a:solidFill>
                  <a:schemeClr val="tx1"/>
                </a:solidFill>
                <a:latin typeface="Söhne"/>
              </a:rPr>
              <a:t>typeMatWithoutHalos</a:t>
            </a:r>
            <a:r>
              <a:rPr lang="it-IT" sz="1900" dirty="0">
                <a:solidFill>
                  <a:schemeClr val="tx1"/>
                </a:solidFill>
                <a:latin typeface="Söhne"/>
              </a:rPr>
              <a:t> viene mandata dai «worker» verso il «</a:t>
            </a:r>
            <a:r>
              <a:rPr lang="it-IT" sz="1900" dirty="0" err="1">
                <a:solidFill>
                  <a:schemeClr val="tx1"/>
                </a:solidFill>
                <a:latin typeface="Söhne"/>
              </a:rPr>
              <a:t>main</a:t>
            </a:r>
            <a:r>
              <a:rPr lang="it-IT" sz="1900" dirty="0">
                <a:solidFill>
                  <a:schemeClr val="tx1"/>
                </a:solidFill>
                <a:latin typeface="Söhne"/>
              </a:rPr>
              <a:t>» in modo da ottenere una corretta matrice per la visualizzazione grafica.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8D607CD1-ECC3-9CF7-8FA2-13512E2C0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10" y="1563329"/>
            <a:ext cx="7796658" cy="142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1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F4984E-303E-E74A-374B-3BDC59116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859" y="206476"/>
            <a:ext cx="9692640" cy="658935"/>
          </a:xfrm>
        </p:spPr>
        <p:txBody>
          <a:bodyPr>
            <a:normAutofit/>
          </a:bodyPr>
          <a:lstStyle/>
          <a:p>
            <a:r>
              <a:rPr lang="it-IT" dirty="0"/>
              <a:t>Scambio bordi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BFA4B2-74B2-3847-1EBA-FA6CF7705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412" y="865411"/>
            <a:ext cx="859536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Söhne"/>
              </a:rPr>
              <a:t>Per lo scambio abbiamo utilizzato delle </a:t>
            </a:r>
            <a:r>
              <a:rPr lang="it-IT" dirty="0" err="1">
                <a:solidFill>
                  <a:schemeClr val="tx1"/>
                </a:solidFill>
                <a:latin typeface="Söhne"/>
              </a:rPr>
              <a:t>Isend</a:t>
            </a:r>
            <a:r>
              <a:rPr lang="it-IT" dirty="0">
                <a:solidFill>
                  <a:schemeClr val="tx1"/>
                </a:solidFill>
                <a:latin typeface="Söhne"/>
              </a:rPr>
              <a:t> (ovvero delle </a:t>
            </a:r>
            <a:r>
              <a:rPr lang="it-IT" dirty="0" err="1">
                <a:solidFill>
                  <a:schemeClr val="tx1"/>
                </a:solidFill>
                <a:latin typeface="Söhne"/>
              </a:rPr>
              <a:t>Send</a:t>
            </a:r>
            <a:r>
              <a:rPr lang="it-IT" dirty="0">
                <a:solidFill>
                  <a:schemeClr val="tx1"/>
                </a:solidFill>
                <a:latin typeface="Söhne"/>
              </a:rPr>
              <a:t> non bloccanti che utilizzano un </a:t>
            </a:r>
            <a:r>
              <a:rPr lang="it-IT" dirty="0" err="1">
                <a:solidFill>
                  <a:schemeClr val="tx1"/>
                </a:solidFill>
                <a:latin typeface="Söhne"/>
              </a:rPr>
              <a:t>thread</a:t>
            </a:r>
            <a:r>
              <a:rPr lang="it-IT" dirty="0">
                <a:solidFill>
                  <a:schemeClr val="tx1"/>
                </a:solidFill>
                <a:latin typeface="Söhne"/>
              </a:rPr>
              <a:t> a parte per l’invio del messaggio) in modo da non rallentare l’esecuzione e per evitare eventuali deadlock.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D9BB566-D31F-75EB-5512-749B70CE7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48" y="1828314"/>
            <a:ext cx="9692640" cy="482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5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0B3BFD-9B1D-3EB7-47CC-180835DA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619" y="146714"/>
            <a:ext cx="4745638" cy="777518"/>
          </a:xfrm>
        </p:spPr>
        <p:txBody>
          <a:bodyPr>
            <a:normAutofit/>
          </a:bodyPr>
          <a:lstStyle/>
          <a:p>
            <a:r>
              <a:rPr lang="it-IT" dirty="0"/>
              <a:t>Scambio bordi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DD935F-2FC6-3534-DB79-E1FB1B18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6758" y="1080261"/>
            <a:ext cx="8595360" cy="2449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100" dirty="0">
                <a:solidFill>
                  <a:schemeClr val="tx1"/>
                </a:solidFill>
                <a:latin typeface="Söhne"/>
              </a:rPr>
              <a:t>Le funzioni </a:t>
            </a:r>
            <a:r>
              <a:rPr lang="it-IT" sz="2100" dirty="0" err="1">
                <a:solidFill>
                  <a:schemeClr val="tx1"/>
                </a:solidFill>
                <a:latin typeface="Söhne"/>
              </a:rPr>
              <a:t>sendRecvRows</a:t>
            </a:r>
            <a:r>
              <a:rPr lang="it-IT" sz="2100" dirty="0">
                <a:solidFill>
                  <a:schemeClr val="tx1"/>
                </a:solidFill>
                <a:latin typeface="Söhne"/>
              </a:rPr>
              <a:t>() e </a:t>
            </a:r>
            <a:r>
              <a:rPr lang="it-IT" sz="2100" dirty="0" err="1">
                <a:solidFill>
                  <a:schemeClr val="tx1"/>
                </a:solidFill>
                <a:latin typeface="Söhne"/>
              </a:rPr>
              <a:t>sendRecvCols</a:t>
            </a:r>
            <a:r>
              <a:rPr lang="it-IT" sz="2100" dirty="0">
                <a:solidFill>
                  <a:schemeClr val="tx1"/>
                </a:solidFill>
                <a:latin typeface="Söhne"/>
              </a:rPr>
              <a:t>() servono rispettivamente per l’invio e la recezione delle righe e delle colonne;</a:t>
            </a:r>
          </a:p>
          <a:p>
            <a:pPr marL="0" indent="0">
              <a:buNone/>
            </a:pPr>
            <a:r>
              <a:rPr lang="it-IT" sz="2100" dirty="0">
                <a:solidFill>
                  <a:schemeClr val="tx1"/>
                </a:solidFill>
                <a:latin typeface="Söhne"/>
              </a:rPr>
              <a:t>Invece la funzione </a:t>
            </a:r>
            <a:r>
              <a:rPr lang="it-IT" sz="2100" dirty="0" err="1">
                <a:solidFill>
                  <a:schemeClr val="tx1"/>
                </a:solidFill>
                <a:latin typeface="Söhne"/>
              </a:rPr>
              <a:t>sendRecvCorners</a:t>
            </a:r>
            <a:r>
              <a:rPr lang="it-IT" sz="2100" dirty="0">
                <a:solidFill>
                  <a:schemeClr val="tx1"/>
                </a:solidFill>
                <a:latin typeface="Söhne"/>
              </a:rPr>
              <a:t>() serve per l’invio e la recezione dei 4 angoli. (in alto a destra in alto a sinistra, in basso a destra e </a:t>
            </a:r>
            <a:r>
              <a:rPr lang="it-IT" sz="2100" dirty="0" err="1">
                <a:solidFill>
                  <a:schemeClr val="tx1"/>
                </a:solidFill>
                <a:latin typeface="Söhne"/>
              </a:rPr>
              <a:t>im</a:t>
            </a:r>
            <a:r>
              <a:rPr lang="it-IT" sz="2100" dirty="0">
                <a:solidFill>
                  <a:schemeClr val="tx1"/>
                </a:solidFill>
                <a:latin typeface="Söhne"/>
              </a:rPr>
              <a:t> basso a sinistra). </a:t>
            </a:r>
            <a:br>
              <a:rPr lang="it-IT" sz="2100" dirty="0">
                <a:solidFill>
                  <a:schemeClr val="tx1"/>
                </a:solidFill>
                <a:latin typeface="Söhne"/>
              </a:rPr>
            </a:br>
            <a:endParaRPr lang="it-IT" sz="2100" dirty="0">
              <a:solidFill>
                <a:schemeClr val="tx1"/>
              </a:solidFill>
              <a:latin typeface="Söhne"/>
            </a:endParaRPr>
          </a:p>
          <a:p>
            <a:pPr marL="0" indent="0">
              <a:buNone/>
            </a:pPr>
            <a:r>
              <a:rPr lang="it-IT" sz="2100" dirty="0">
                <a:solidFill>
                  <a:schemeClr val="tx1"/>
                </a:solidFill>
                <a:latin typeface="Söhne"/>
              </a:rPr>
              <a:t>(Gli angoli vengono mandati a parte perché con le </a:t>
            </a:r>
            <a:r>
              <a:rPr lang="it-IT" sz="2100" dirty="0" err="1">
                <a:solidFill>
                  <a:schemeClr val="tx1"/>
                </a:solidFill>
                <a:latin typeface="Söhne"/>
              </a:rPr>
              <a:t>Isend</a:t>
            </a:r>
            <a:r>
              <a:rPr lang="it-IT" sz="2100" dirty="0">
                <a:solidFill>
                  <a:schemeClr val="tx1"/>
                </a:solidFill>
                <a:latin typeface="Söhne"/>
              </a:rPr>
              <a:t> delle </a:t>
            </a:r>
            <a:r>
              <a:rPr lang="it-IT" sz="2100" dirty="0" err="1">
                <a:solidFill>
                  <a:schemeClr val="tx1"/>
                </a:solidFill>
                <a:latin typeface="Söhne"/>
              </a:rPr>
              <a:t>Rows</a:t>
            </a:r>
            <a:r>
              <a:rPr lang="it-IT" sz="2100" dirty="0">
                <a:solidFill>
                  <a:schemeClr val="tx1"/>
                </a:solidFill>
                <a:latin typeface="Söhne"/>
              </a:rPr>
              <a:t>/</a:t>
            </a:r>
            <a:r>
              <a:rPr lang="it-IT" sz="2100" dirty="0" err="1">
                <a:solidFill>
                  <a:schemeClr val="tx1"/>
                </a:solidFill>
                <a:latin typeface="Söhne"/>
              </a:rPr>
              <a:t>Cols</a:t>
            </a:r>
            <a:r>
              <a:rPr lang="it-IT" sz="2100" dirty="0">
                <a:solidFill>
                  <a:schemeClr val="tx1"/>
                </a:solidFill>
                <a:latin typeface="Söhne"/>
              </a:rPr>
              <a:t> vengono mandate solamente le porzioni interne senza angoli).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31361E3-4B04-2760-B6DB-2E6DED0BE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758" y="4205634"/>
            <a:ext cx="8405588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8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47D257-0B9B-A4ED-135A-905BE9E5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992" y="49721"/>
            <a:ext cx="1789471" cy="589936"/>
          </a:xfrm>
        </p:spPr>
        <p:txBody>
          <a:bodyPr>
            <a:normAutofit/>
          </a:bodyPr>
          <a:lstStyle/>
          <a:p>
            <a:r>
              <a:rPr lang="it-IT" dirty="0"/>
              <a:t>TEST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A88B983F-160C-AD11-6425-0B3792CF3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161334"/>
              </p:ext>
            </p:extLst>
          </p:nvPr>
        </p:nvGraphicFramePr>
        <p:xfrm>
          <a:off x="1455175" y="3347885"/>
          <a:ext cx="8403306" cy="3421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551">
                  <a:extLst>
                    <a:ext uri="{9D8B030D-6E8A-4147-A177-3AD203B41FA5}">
                      <a16:colId xmlns:a16="http://schemas.microsoft.com/office/drawing/2014/main" val="2000851424"/>
                    </a:ext>
                  </a:extLst>
                </a:gridCol>
                <a:gridCol w="1400551">
                  <a:extLst>
                    <a:ext uri="{9D8B030D-6E8A-4147-A177-3AD203B41FA5}">
                      <a16:colId xmlns:a16="http://schemas.microsoft.com/office/drawing/2014/main" val="4086024220"/>
                    </a:ext>
                  </a:extLst>
                </a:gridCol>
                <a:gridCol w="1400551">
                  <a:extLst>
                    <a:ext uri="{9D8B030D-6E8A-4147-A177-3AD203B41FA5}">
                      <a16:colId xmlns:a16="http://schemas.microsoft.com/office/drawing/2014/main" val="1504729929"/>
                    </a:ext>
                  </a:extLst>
                </a:gridCol>
                <a:gridCol w="1400551">
                  <a:extLst>
                    <a:ext uri="{9D8B030D-6E8A-4147-A177-3AD203B41FA5}">
                      <a16:colId xmlns:a16="http://schemas.microsoft.com/office/drawing/2014/main" val="3671922890"/>
                    </a:ext>
                  </a:extLst>
                </a:gridCol>
                <a:gridCol w="1400551">
                  <a:extLst>
                    <a:ext uri="{9D8B030D-6E8A-4147-A177-3AD203B41FA5}">
                      <a16:colId xmlns:a16="http://schemas.microsoft.com/office/drawing/2014/main" val="1345369081"/>
                    </a:ext>
                  </a:extLst>
                </a:gridCol>
                <a:gridCol w="1400551">
                  <a:extLst>
                    <a:ext uri="{9D8B030D-6E8A-4147-A177-3AD203B41FA5}">
                      <a16:colId xmlns:a16="http://schemas.microsoft.com/office/drawing/2014/main" val="1154693356"/>
                    </a:ext>
                  </a:extLst>
                </a:gridCol>
              </a:tblGrid>
              <a:tr h="910078">
                <a:tc>
                  <a:txBody>
                    <a:bodyPr/>
                    <a:lstStyle/>
                    <a:p>
                      <a:pPr algn="ctr"/>
                      <a:r>
                        <a:rPr lang="it-IT" sz="1700" dirty="0" err="1"/>
                        <a:t>Dim</a:t>
                      </a:r>
                      <a:r>
                        <a:rPr lang="it-IT" sz="1700" dirty="0"/>
                        <a:t> 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N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Tempo Seriale 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Tempo Parallelo 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 err="1"/>
                        <a:t>Speedup</a:t>
                      </a:r>
                      <a:endParaRPr lang="it-IT" sz="1700" dirty="0"/>
                    </a:p>
                    <a:p>
                      <a:pPr algn="ctr"/>
                      <a:r>
                        <a:rPr lang="it-IT" sz="1700" dirty="0"/>
                        <a:t>(</a:t>
                      </a:r>
                      <a:r>
                        <a:rPr lang="it-IT" sz="1700" dirty="0" err="1"/>
                        <a:t>Ts</a:t>
                      </a:r>
                      <a:r>
                        <a:rPr lang="it-IT" sz="1700" dirty="0"/>
                        <a:t> / </a:t>
                      </a:r>
                      <a:r>
                        <a:rPr lang="it-IT" sz="1700" dirty="0" err="1"/>
                        <a:t>Tp</a:t>
                      </a:r>
                      <a:r>
                        <a:rPr lang="it-IT" sz="17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Efficienza</a:t>
                      </a:r>
                    </a:p>
                    <a:p>
                      <a:pPr algn="ctr"/>
                      <a:r>
                        <a:rPr lang="it-IT" sz="1700" dirty="0"/>
                        <a:t>(S / Np)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35589"/>
                  </a:ext>
                </a:extLst>
              </a:tr>
              <a:tr h="418591"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0.008240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0.007731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13.25%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16966"/>
                  </a:ext>
                </a:extLst>
              </a:tr>
              <a:tr h="418591"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0.089036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0.023587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3.77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47.12%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464138"/>
                  </a:ext>
                </a:extLst>
              </a:tr>
              <a:tr h="418591"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0.339724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0.103029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3.29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41.12%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065834"/>
                  </a:ext>
                </a:extLst>
              </a:tr>
              <a:tr h="418591"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1.314189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0.348567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3.72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46.5%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214141"/>
                  </a:ext>
                </a:extLst>
              </a:tr>
              <a:tr h="418591"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25.213600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5.352838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58.75%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609970"/>
                  </a:ext>
                </a:extLst>
              </a:tr>
              <a:tr h="418591"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115.106815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24.150653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59.5%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919182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A16819-CFEB-27C0-5308-FE8EA86E79B0}"/>
              </a:ext>
            </a:extLst>
          </p:cNvPr>
          <p:cNvSpPr txBox="1"/>
          <p:nvPr/>
        </p:nvSpPr>
        <p:spPr>
          <a:xfrm>
            <a:off x="1189704" y="514009"/>
            <a:ext cx="9139084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sz="1900" dirty="0">
                <a:latin typeface="Söhne"/>
              </a:rPr>
              <a:t>Infine abbiamo fatto dei test per valutare l'efficienza e la velocità del nostro programma e della parallelizzazione. </a:t>
            </a:r>
            <a:br>
              <a:rPr lang="it-IT" sz="1900" dirty="0">
                <a:latin typeface="Söhne"/>
              </a:rPr>
            </a:br>
            <a:r>
              <a:rPr lang="it-IT" sz="1900" dirty="0">
                <a:latin typeface="Söhne"/>
              </a:rPr>
              <a:t>I test forniscono una panoramica generale delle prestazioni del programma in una serie di matrice di dimensione crescente mostrando il tempo di esecuzione seriale e parallelo. (Abbiamo sfruttato uno script </a:t>
            </a:r>
            <a:r>
              <a:rPr lang="it-IT" sz="1900" dirty="0" err="1">
                <a:latin typeface="Söhne"/>
              </a:rPr>
              <a:t>python</a:t>
            </a:r>
            <a:r>
              <a:rPr lang="it-IT" sz="1900" dirty="0">
                <a:latin typeface="Söhne"/>
              </a:rPr>
              <a:t> per generare una matrice con una qualsiasi grandezza a nostra scelta).</a:t>
            </a:r>
          </a:p>
          <a:p>
            <a:pPr rtl="0"/>
            <a:r>
              <a:rPr lang="it-IT" sz="1900" dirty="0">
                <a:latin typeface="Söhne"/>
              </a:rPr>
              <a:t>Per ogni matrice il programma è stato testato 10 volte ed è stata effettuata la media dei risultati in modo da rappresentare con maggior precisione l’efficienza.</a:t>
            </a:r>
          </a:p>
          <a:p>
            <a:pPr rtl="0"/>
            <a:r>
              <a:rPr lang="it-IT" sz="1900" dirty="0">
                <a:latin typeface="Söhne"/>
              </a:rPr>
              <a:t>(Per l’esecuzione parallela abbiamo sfruttato 8 processori).</a:t>
            </a:r>
          </a:p>
          <a:p>
            <a:pPr marL="0" indent="0">
              <a:buNone/>
            </a:pPr>
            <a:endParaRPr lang="it-IT" sz="1900" dirty="0">
              <a:solidFill>
                <a:schemeClr val="tx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8855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E7969F-D132-8141-93C8-69A09D3A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310" y="2096729"/>
            <a:ext cx="8170606" cy="26645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8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484425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te">
  <a:themeElements>
    <a:clrScheme name="Ret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Ret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TM03457485[[fn=Rete]]</Template>
  <TotalTime>436</TotalTime>
  <Words>756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AniMe Matrix - MB_EN</vt:lpstr>
      <vt:lpstr>Arial</vt:lpstr>
      <vt:lpstr>Cascadia Code</vt:lpstr>
      <vt:lpstr>Century Gothic</vt:lpstr>
      <vt:lpstr>Eras Bold ITC</vt:lpstr>
      <vt:lpstr>Söhne</vt:lpstr>
      <vt:lpstr>Rete</vt:lpstr>
      <vt:lpstr>Presentazione standard di PowerPoint</vt:lpstr>
      <vt:lpstr>Obiettivo</vt:lpstr>
      <vt:lpstr>Partizionamento</vt:lpstr>
      <vt:lpstr>Funzionamento Barrier</vt:lpstr>
      <vt:lpstr>Datatype personalizzati</vt:lpstr>
      <vt:lpstr>Scambio bordi</vt:lpstr>
      <vt:lpstr>Scambio bordi</vt:lpstr>
      <vt:lpstr>TEST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APSD</dc:title>
  <dc:creator>Saverio Crea</dc:creator>
  <cp:lastModifiedBy>Francesco Vecchio</cp:lastModifiedBy>
  <cp:revision>49</cp:revision>
  <dcterms:created xsi:type="dcterms:W3CDTF">2024-02-19T16:40:27Z</dcterms:created>
  <dcterms:modified xsi:type="dcterms:W3CDTF">2024-04-12T16:39:27Z</dcterms:modified>
</cp:coreProperties>
</file>