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sldIdLst>
    <p:sldId id="381" r:id="rId5"/>
    <p:sldId id="258" r:id="rId6"/>
    <p:sldId id="415" r:id="rId7"/>
    <p:sldId id="363" r:id="rId8"/>
    <p:sldId id="364" r:id="rId9"/>
    <p:sldId id="366" r:id="rId10"/>
    <p:sldId id="367" r:id="rId11"/>
    <p:sldId id="384" r:id="rId12"/>
    <p:sldId id="385" r:id="rId13"/>
    <p:sldId id="386" r:id="rId14"/>
    <p:sldId id="387" r:id="rId15"/>
    <p:sldId id="390" r:id="rId16"/>
    <p:sldId id="426" r:id="rId17"/>
    <p:sldId id="427" r:id="rId18"/>
    <p:sldId id="428" r:id="rId19"/>
    <p:sldId id="429" r:id="rId20"/>
    <p:sldId id="430" r:id="rId21"/>
    <p:sldId id="431" r:id="rId22"/>
    <p:sldId id="432" r:id="rId23"/>
    <p:sldId id="433" r:id="rId24"/>
    <p:sldId id="396" r:id="rId25"/>
    <p:sldId id="397" r:id="rId26"/>
    <p:sldId id="404" r:id="rId27"/>
    <p:sldId id="421" r:id="rId28"/>
    <p:sldId id="411" r:id="rId29"/>
    <p:sldId id="412" r:id="rId30"/>
    <p:sldId id="413" r:id="rId31"/>
    <p:sldId id="414" r:id="rId32"/>
    <p:sldId id="422" r:id="rId33"/>
    <p:sldId id="423" r:id="rId34"/>
    <p:sldId id="424" r:id="rId35"/>
    <p:sldId id="416" r:id="rId36"/>
    <p:sldId id="417" r:id="rId37"/>
    <p:sldId id="418" r:id="rId38"/>
    <p:sldId id="419" r:id="rId39"/>
    <p:sldId id="425" r:id="rId4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7CE68-401A-4A0D-B2F2-0BBEC6AF544B}" v="1" dt="2023-05-15T10:31:23.793"/>
    <p1510:client id="{620A62F0-497B-4394-8C0E-5AD3501D17F0}" v="12" dt="2023-05-24T13:08:09.263"/>
    <p1510:client id="{ACE9C701-6CF3-40A2-9F4A-BE6C2DCB5D98}" v="5" dt="2023-05-24T13:40:14.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ilica  Denise" userId="S::angilica@servizimicrosoft.unical.it::5f0919f7-0cae-4799-858c-7de8fa052b05" providerId="AD" clId="Web-{620A62F0-497B-4394-8C0E-5AD3501D17F0}"/>
    <pc:docChg chg="modSld">
      <pc:chgData name="Angilica  Denise" userId="S::angilica@servizimicrosoft.unical.it::5f0919f7-0cae-4799-858c-7de8fa052b05" providerId="AD" clId="Web-{620A62F0-497B-4394-8C0E-5AD3501D17F0}" dt="2023-05-24T13:08:06.685" v="10" actId="20577"/>
      <pc:docMkLst>
        <pc:docMk/>
      </pc:docMkLst>
      <pc:sldChg chg="modSp">
        <pc:chgData name="Angilica  Denise" userId="S::angilica@servizimicrosoft.unical.it::5f0919f7-0cae-4799-858c-7de8fa052b05" providerId="AD" clId="Web-{620A62F0-497B-4394-8C0E-5AD3501D17F0}" dt="2023-05-24T13:08:06.685" v="10" actId="20577"/>
        <pc:sldMkLst>
          <pc:docMk/>
          <pc:sldMk cId="2339111119" sldId="421"/>
        </pc:sldMkLst>
        <pc:spChg chg="mod">
          <ac:chgData name="Angilica  Denise" userId="S::angilica@servizimicrosoft.unical.it::5f0919f7-0cae-4799-858c-7de8fa052b05" providerId="AD" clId="Web-{620A62F0-497B-4394-8C0E-5AD3501D17F0}" dt="2023-05-24T13:08:06.685" v="10" actId="20577"/>
          <ac:spMkLst>
            <pc:docMk/>
            <pc:sldMk cId="2339111119" sldId="421"/>
            <ac:spMk id="3" creationId="{09221265-C401-4ACA-8F21-38B03F99488C}"/>
          </ac:spMkLst>
        </pc:spChg>
      </pc:sldChg>
    </pc:docChg>
  </pc:docChgLst>
  <pc:docChgLst>
    <pc:chgData clId="Web-{5407CE68-401A-4A0D-B2F2-0BBEC6AF544B}"/>
    <pc:docChg chg="sldOrd">
      <pc:chgData name="" userId="" providerId="" clId="Web-{5407CE68-401A-4A0D-B2F2-0BBEC6AF544B}" dt="2023-05-15T10:31:23.793" v="0"/>
      <pc:docMkLst>
        <pc:docMk/>
      </pc:docMkLst>
      <pc:sldChg chg="ord">
        <pc:chgData name="" userId="" providerId="" clId="Web-{5407CE68-401A-4A0D-B2F2-0BBEC6AF544B}" dt="2023-05-15T10:31:23.793" v="0"/>
        <pc:sldMkLst>
          <pc:docMk/>
          <pc:sldMk cId="0" sldId="258"/>
        </pc:sldMkLst>
      </pc:sldChg>
    </pc:docChg>
  </pc:docChgLst>
  <pc:docChgLst>
    <pc:chgData name="Angilica  Denise" userId="S::angilica@servizimicrosoft.unical.it::5f0919f7-0cae-4799-858c-7de8fa052b05" providerId="AD" clId="Web-{ACE9C701-6CF3-40A2-9F4A-BE6C2DCB5D98}"/>
    <pc:docChg chg="modSld">
      <pc:chgData name="Angilica  Denise" userId="S::angilica@servizimicrosoft.unical.it::5f0919f7-0cae-4799-858c-7de8fa052b05" providerId="AD" clId="Web-{ACE9C701-6CF3-40A2-9F4A-BE6C2DCB5D98}" dt="2023-05-24T13:40:11.673" v="3" actId="20577"/>
      <pc:docMkLst>
        <pc:docMk/>
      </pc:docMkLst>
      <pc:sldChg chg="modSp">
        <pc:chgData name="Angilica  Denise" userId="S::angilica@servizimicrosoft.unical.it::5f0919f7-0cae-4799-858c-7de8fa052b05" providerId="AD" clId="Web-{ACE9C701-6CF3-40A2-9F4A-BE6C2DCB5D98}" dt="2023-05-24T13:40:11.673" v="3" actId="20577"/>
        <pc:sldMkLst>
          <pc:docMk/>
          <pc:sldMk cId="0" sldId="367"/>
        </pc:sldMkLst>
        <pc:spChg chg="mod">
          <ac:chgData name="Angilica  Denise" userId="S::angilica@servizimicrosoft.unical.it::5f0919f7-0cae-4799-858c-7de8fa052b05" providerId="AD" clId="Web-{ACE9C701-6CF3-40A2-9F4A-BE6C2DCB5D98}" dt="2023-05-24T13:40:11.673" v="3" actId="20577"/>
          <ac:spMkLst>
            <pc:docMk/>
            <pc:sldMk cId="0" sldId="367"/>
            <ac:spMk id="155650" creationId="{F7F5CCE4-73B2-4377-914C-497C1EF12A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54636-AD26-465C-A52C-BC546332D19B}" type="datetimeFigureOut">
              <a:rPr lang="it-IT" smtClean="0"/>
              <a:t>24/05/2023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93B26-5F38-44EB-BD02-D6996041F07F}" type="slidenum">
              <a:rPr lang="it-IT" smtClean="0"/>
              <a:t>‹#›</a:t>
            </a:fld>
            <a:endParaRPr lang="it-IT"/>
          </a:p>
        </p:txBody>
      </p:sp>
    </p:spTree>
    <p:extLst>
      <p:ext uri="{BB962C8B-B14F-4D97-AF65-F5344CB8AC3E}">
        <p14:creationId xmlns:p14="http://schemas.microsoft.com/office/powerpoint/2010/main" val="3595164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egnaposto immagine diapositiva 1">
            <a:extLst>
              <a:ext uri="{FF2B5EF4-FFF2-40B4-BE49-F238E27FC236}">
                <a16:creationId xmlns:a16="http://schemas.microsoft.com/office/drawing/2014/main" id="{D3EC3F40-EF95-4DBD-BF49-6F689A8F9ACC}"/>
              </a:ext>
            </a:extLst>
          </p:cNvPr>
          <p:cNvSpPr>
            <a:spLocks noGrp="1" noRot="1" noChangeAspect="1" noChangeArrowheads="1" noTextEdit="1"/>
          </p:cNvSpPr>
          <p:nvPr>
            <p:ph type="sldImg"/>
          </p:nvPr>
        </p:nvSpPr>
        <p:spPr>
          <a:ln/>
        </p:spPr>
      </p:sp>
      <p:sp>
        <p:nvSpPr>
          <p:cNvPr id="130050" name="Segnaposto note 2">
            <a:extLst>
              <a:ext uri="{FF2B5EF4-FFF2-40B4-BE49-F238E27FC236}">
                <a16:creationId xmlns:a16="http://schemas.microsoft.com/office/drawing/2014/main" id="{3DD8EFA7-80A9-4FCC-A40C-BFD9368381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130051" name="Segnaposto numero diapositiva 3">
            <a:extLst>
              <a:ext uri="{FF2B5EF4-FFF2-40B4-BE49-F238E27FC236}">
                <a16:creationId xmlns:a16="http://schemas.microsoft.com/office/drawing/2014/main" id="{148138AC-54EB-4633-83A6-F1DF8C7388F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900FF9FD-FEAD-4593-9533-0DD6A535A486}" type="slidenum">
              <a:rPr lang="it-IT" altLang="it-IT" b="0">
                <a:solidFill>
                  <a:schemeClr val="tx1"/>
                </a:solidFill>
                <a:latin typeface="Arial" panose="020B0604020202020204" pitchFamily="34" charset="0"/>
              </a:rPr>
              <a:pPr/>
              <a:t>1</a:t>
            </a:fld>
            <a:endParaRPr lang="it-IT" altLang="it-IT" b="0">
              <a:solidFill>
                <a:schemeClr val="tx1"/>
              </a:solidFill>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egnaposto immagine diapositiva 1">
            <a:extLst>
              <a:ext uri="{FF2B5EF4-FFF2-40B4-BE49-F238E27FC236}">
                <a16:creationId xmlns:a16="http://schemas.microsoft.com/office/drawing/2014/main" id="{F23C8618-9ACE-421F-BD80-C01015F1E159}"/>
              </a:ext>
            </a:extLst>
          </p:cNvPr>
          <p:cNvSpPr>
            <a:spLocks noGrp="1" noRot="1" noChangeAspect="1" noChangeArrowheads="1" noTextEdit="1"/>
          </p:cNvSpPr>
          <p:nvPr>
            <p:ph type="sldImg"/>
          </p:nvPr>
        </p:nvSpPr>
        <p:spPr>
          <a:ln/>
        </p:spPr>
      </p:sp>
      <p:sp>
        <p:nvSpPr>
          <p:cNvPr id="149506" name="Segnaposto note 2">
            <a:extLst>
              <a:ext uri="{FF2B5EF4-FFF2-40B4-BE49-F238E27FC236}">
                <a16:creationId xmlns:a16="http://schemas.microsoft.com/office/drawing/2014/main" id="{AD7B0573-EA58-4F86-931D-B06B760688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49507" name="Segnaposto numero diapositiva 3">
            <a:extLst>
              <a:ext uri="{FF2B5EF4-FFF2-40B4-BE49-F238E27FC236}">
                <a16:creationId xmlns:a16="http://schemas.microsoft.com/office/drawing/2014/main" id="{F24BC2C7-03FC-461C-ABCC-62955D2A22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BAD78DE5-79AC-4F0E-B8B0-16C5F04AD7CA}" type="slidenum">
              <a:rPr lang="it-IT" altLang="it-IT" b="0">
                <a:solidFill>
                  <a:schemeClr val="tx1"/>
                </a:solidFill>
                <a:latin typeface="Arial" panose="020B0604020202020204" pitchFamily="34" charset="0"/>
              </a:rPr>
              <a:pPr/>
              <a:t>11</a:t>
            </a:fld>
            <a:endParaRPr lang="it-IT" altLang="it-IT" b="0">
              <a:solidFill>
                <a:schemeClr val="tx1"/>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egnaposto immagine diapositiva 1">
            <a:extLst>
              <a:ext uri="{FF2B5EF4-FFF2-40B4-BE49-F238E27FC236}">
                <a16:creationId xmlns:a16="http://schemas.microsoft.com/office/drawing/2014/main" id="{1B45F3EF-BA3D-45B7-8F0E-F52373971AD2}"/>
              </a:ext>
            </a:extLst>
          </p:cNvPr>
          <p:cNvSpPr>
            <a:spLocks noGrp="1" noRot="1" noChangeAspect="1" noChangeArrowheads="1" noTextEdit="1"/>
          </p:cNvSpPr>
          <p:nvPr>
            <p:ph type="sldImg"/>
          </p:nvPr>
        </p:nvSpPr>
        <p:spPr>
          <a:ln/>
        </p:spPr>
      </p:sp>
      <p:sp>
        <p:nvSpPr>
          <p:cNvPr id="155650" name="Segnaposto note 2">
            <a:extLst>
              <a:ext uri="{FF2B5EF4-FFF2-40B4-BE49-F238E27FC236}">
                <a16:creationId xmlns:a16="http://schemas.microsoft.com/office/drawing/2014/main" id="{2D875D09-4643-407F-A1B5-32A09A0271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55651" name="Segnaposto numero diapositiva 3">
            <a:extLst>
              <a:ext uri="{FF2B5EF4-FFF2-40B4-BE49-F238E27FC236}">
                <a16:creationId xmlns:a16="http://schemas.microsoft.com/office/drawing/2014/main" id="{4E672354-C358-4719-8BE7-3B96F48221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590F5C2B-D3A9-4F81-A3CF-D2910BDFCE9E}" type="slidenum">
              <a:rPr lang="it-IT" altLang="it-IT" b="0">
                <a:solidFill>
                  <a:schemeClr val="tx1"/>
                </a:solidFill>
                <a:latin typeface="Arial" panose="020B0604020202020204" pitchFamily="34" charset="0"/>
              </a:rPr>
              <a:pPr/>
              <a:t>12</a:t>
            </a:fld>
            <a:endParaRPr lang="it-IT" altLang="it-IT" b="0">
              <a:solidFill>
                <a:schemeClr val="tx1"/>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egnaposto immagine diapositiva 1">
            <a:extLst>
              <a:ext uri="{FF2B5EF4-FFF2-40B4-BE49-F238E27FC236}">
                <a16:creationId xmlns:a16="http://schemas.microsoft.com/office/drawing/2014/main" id="{1B45F3EF-BA3D-45B7-8F0E-F52373971AD2}"/>
              </a:ext>
            </a:extLst>
          </p:cNvPr>
          <p:cNvSpPr>
            <a:spLocks noGrp="1" noRot="1" noChangeAspect="1" noChangeArrowheads="1" noTextEdit="1"/>
          </p:cNvSpPr>
          <p:nvPr>
            <p:ph type="sldImg"/>
          </p:nvPr>
        </p:nvSpPr>
        <p:spPr>
          <a:ln/>
        </p:spPr>
      </p:sp>
      <p:sp>
        <p:nvSpPr>
          <p:cNvPr id="155650" name="Segnaposto note 2">
            <a:extLst>
              <a:ext uri="{FF2B5EF4-FFF2-40B4-BE49-F238E27FC236}">
                <a16:creationId xmlns:a16="http://schemas.microsoft.com/office/drawing/2014/main" id="{2D875D09-4643-407F-A1B5-32A09A0271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55651" name="Segnaposto numero diapositiva 3">
            <a:extLst>
              <a:ext uri="{FF2B5EF4-FFF2-40B4-BE49-F238E27FC236}">
                <a16:creationId xmlns:a16="http://schemas.microsoft.com/office/drawing/2014/main" id="{4E672354-C358-4719-8BE7-3B96F48221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590F5C2B-D3A9-4F81-A3CF-D2910BDFCE9E}" type="slidenum">
              <a:rPr lang="it-IT" altLang="it-IT" b="0">
                <a:solidFill>
                  <a:schemeClr val="tx1"/>
                </a:solidFill>
                <a:latin typeface="Arial" panose="020B0604020202020204" pitchFamily="34" charset="0"/>
              </a:rPr>
              <a:pPr/>
              <a:t>13</a:t>
            </a:fld>
            <a:endParaRPr lang="it-IT" altLang="it-IT" b="0">
              <a:solidFill>
                <a:schemeClr val="tx1"/>
              </a:solidFill>
              <a:latin typeface="Arial" panose="020B0604020202020204" pitchFamily="34" charset="0"/>
            </a:endParaRPr>
          </a:p>
        </p:txBody>
      </p:sp>
    </p:spTree>
    <p:extLst>
      <p:ext uri="{BB962C8B-B14F-4D97-AF65-F5344CB8AC3E}">
        <p14:creationId xmlns:p14="http://schemas.microsoft.com/office/powerpoint/2010/main" val="702931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egnaposto immagine diapositiva 1">
            <a:extLst>
              <a:ext uri="{FF2B5EF4-FFF2-40B4-BE49-F238E27FC236}">
                <a16:creationId xmlns:a16="http://schemas.microsoft.com/office/drawing/2014/main" id="{1B45F3EF-BA3D-45B7-8F0E-F52373971AD2}"/>
              </a:ext>
            </a:extLst>
          </p:cNvPr>
          <p:cNvSpPr>
            <a:spLocks noGrp="1" noRot="1" noChangeAspect="1" noChangeArrowheads="1" noTextEdit="1"/>
          </p:cNvSpPr>
          <p:nvPr>
            <p:ph type="sldImg"/>
          </p:nvPr>
        </p:nvSpPr>
        <p:spPr>
          <a:ln/>
        </p:spPr>
      </p:sp>
      <p:sp>
        <p:nvSpPr>
          <p:cNvPr id="155650" name="Segnaposto note 2">
            <a:extLst>
              <a:ext uri="{FF2B5EF4-FFF2-40B4-BE49-F238E27FC236}">
                <a16:creationId xmlns:a16="http://schemas.microsoft.com/office/drawing/2014/main" id="{2D875D09-4643-407F-A1B5-32A09A0271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55651" name="Segnaposto numero diapositiva 3">
            <a:extLst>
              <a:ext uri="{FF2B5EF4-FFF2-40B4-BE49-F238E27FC236}">
                <a16:creationId xmlns:a16="http://schemas.microsoft.com/office/drawing/2014/main" id="{4E672354-C358-4719-8BE7-3B96F48221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590F5C2B-D3A9-4F81-A3CF-D2910BDFCE9E}" type="slidenum">
              <a:rPr lang="it-IT" altLang="it-IT" b="0">
                <a:solidFill>
                  <a:schemeClr val="tx1"/>
                </a:solidFill>
                <a:latin typeface="Arial" panose="020B0604020202020204" pitchFamily="34" charset="0"/>
              </a:rPr>
              <a:pPr/>
              <a:t>14</a:t>
            </a:fld>
            <a:endParaRPr lang="it-IT" altLang="it-IT" b="0">
              <a:solidFill>
                <a:schemeClr val="tx1"/>
              </a:solidFill>
              <a:latin typeface="Arial" panose="020B0604020202020204" pitchFamily="34" charset="0"/>
            </a:endParaRPr>
          </a:p>
        </p:txBody>
      </p:sp>
    </p:spTree>
    <p:extLst>
      <p:ext uri="{BB962C8B-B14F-4D97-AF65-F5344CB8AC3E}">
        <p14:creationId xmlns:p14="http://schemas.microsoft.com/office/powerpoint/2010/main" val="2761245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egnaposto immagine diapositiva 1">
            <a:extLst>
              <a:ext uri="{FF2B5EF4-FFF2-40B4-BE49-F238E27FC236}">
                <a16:creationId xmlns:a16="http://schemas.microsoft.com/office/drawing/2014/main" id="{1B45F3EF-BA3D-45B7-8F0E-F52373971AD2}"/>
              </a:ext>
            </a:extLst>
          </p:cNvPr>
          <p:cNvSpPr>
            <a:spLocks noGrp="1" noRot="1" noChangeAspect="1" noChangeArrowheads="1" noTextEdit="1"/>
          </p:cNvSpPr>
          <p:nvPr>
            <p:ph type="sldImg"/>
          </p:nvPr>
        </p:nvSpPr>
        <p:spPr>
          <a:ln/>
        </p:spPr>
      </p:sp>
      <p:sp>
        <p:nvSpPr>
          <p:cNvPr id="155650" name="Segnaposto note 2">
            <a:extLst>
              <a:ext uri="{FF2B5EF4-FFF2-40B4-BE49-F238E27FC236}">
                <a16:creationId xmlns:a16="http://schemas.microsoft.com/office/drawing/2014/main" id="{2D875D09-4643-407F-A1B5-32A09A0271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55651" name="Segnaposto numero diapositiva 3">
            <a:extLst>
              <a:ext uri="{FF2B5EF4-FFF2-40B4-BE49-F238E27FC236}">
                <a16:creationId xmlns:a16="http://schemas.microsoft.com/office/drawing/2014/main" id="{4E672354-C358-4719-8BE7-3B96F48221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590F5C2B-D3A9-4F81-A3CF-D2910BDFCE9E}" type="slidenum">
              <a:rPr lang="it-IT" altLang="it-IT" b="0">
                <a:solidFill>
                  <a:schemeClr val="tx1"/>
                </a:solidFill>
                <a:latin typeface="Arial" panose="020B0604020202020204" pitchFamily="34" charset="0"/>
              </a:rPr>
              <a:pPr/>
              <a:t>15</a:t>
            </a:fld>
            <a:endParaRPr lang="it-IT" altLang="it-IT" b="0">
              <a:solidFill>
                <a:schemeClr val="tx1"/>
              </a:solidFill>
              <a:latin typeface="Arial" panose="020B0604020202020204" pitchFamily="34" charset="0"/>
            </a:endParaRPr>
          </a:p>
        </p:txBody>
      </p:sp>
    </p:spTree>
    <p:extLst>
      <p:ext uri="{BB962C8B-B14F-4D97-AF65-F5344CB8AC3E}">
        <p14:creationId xmlns:p14="http://schemas.microsoft.com/office/powerpoint/2010/main" val="1000634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egnaposto immagine diapositiva 1">
            <a:extLst>
              <a:ext uri="{FF2B5EF4-FFF2-40B4-BE49-F238E27FC236}">
                <a16:creationId xmlns:a16="http://schemas.microsoft.com/office/drawing/2014/main" id="{1B45F3EF-BA3D-45B7-8F0E-F52373971AD2}"/>
              </a:ext>
            </a:extLst>
          </p:cNvPr>
          <p:cNvSpPr>
            <a:spLocks noGrp="1" noRot="1" noChangeAspect="1" noChangeArrowheads="1" noTextEdit="1"/>
          </p:cNvSpPr>
          <p:nvPr>
            <p:ph type="sldImg"/>
          </p:nvPr>
        </p:nvSpPr>
        <p:spPr>
          <a:ln/>
        </p:spPr>
      </p:sp>
      <p:sp>
        <p:nvSpPr>
          <p:cNvPr id="155650" name="Segnaposto note 2">
            <a:extLst>
              <a:ext uri="{FF2B5EF4-FFF2-40B4-BE49-F238E27FC236}">
                <a16:creationId xmlns:a16="http://schemas.microsoft.com/office/drawing/2014/main" id="{2D875D09-4643-407F-A1B5-32A09A0271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55651" name="Segnaposto numero diapositiva 3">
            <a:extLst>
              <a:ext uri="{FF2B5EF4-FFF2-40B4-BE49-F238E27FC236}">
                <a16:creationId xmlns:a16="http://schemas.microsoft.com/office/drawing/2014/main" id="{4E672354-C358-4719-8BE7-3B96F48221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590F5C2B-D3A9-4F81-A3CF-D2910BDFCE9E}" type="slidenum">
              <a:rPr lang="it-IT" altLang="it-IT" b="0">
                <a:solidFill>
                  <a:schemeClr val="tx1"/>
                </a:solidFill>
                <a:latin typeface="Arial" panose="020B0604020202020204" pitchFamily="34" charset="0"/>
              </a:rPr>
              <a:pPr/>
              <a:t>16</a:t>
            </a:fld>
            <a:endParaRPr lang="it-IT" altLang="it-IT" b="0">
              <a:solidFill>
                <a:schemeClr val="tx1"/>
              </a:solidFill>
              <a:latin typeface="Arial" panose="020B0604020202020204" pitchFamily="34" charset="0"/>
            </a:endParaRPr>
          </a:p>
        </p:txBody>
      </p:sp>
    </p:spTree>
    <p:extLst>
      <p:ext uri="{BB962C8B-B14F-4D97-AF65-F5344CB8AC3E}">
        <p14:creationId xmlns:p14="http://schemas.microsoft.com/office/powerpoint/2010/main" val="3495792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egnaposto immagine diapositiva 1">
            <a:extLst>
              <a:ext uri="{FF2B5EF4-FFF2-40B4-BE49-F238E27FC236}">
                <a16:creationId xmlns:a16="http://schemas.microsoft.com/office/drawing/2014/main" id="{1B45F3EF-BA3D-45B7-8F0E-F52373971AD2}"/>
              </a:ext>
            </a:extLst>
          </p:cNvPr>
          <p:cNvSpPr>
            <a:spLocks noGrp="1" noRot="1" noChangeAspect="1" noChangeArrowheads="1" noTextEdit="1"/>
          </p:cNvSpPr>
          <p:nvPr>
            <p:ph type="sldImg"/>
          </p:nvPr>
        </p:nvSpPr>
        <p:spPr>
          <a:ln/>
        </p:spPr>
      </p:sp>
      <p:sp>
        <p:nvSpPr>
          <p:cNvPr id="155650" name="Segnaposto note 2">
            <a:extLst>
              <a:ext uri="{FF2B5EF4-FFF2-40B4-BE49-F238E27FC236}">
                <a16:creationId xmlns:a16="http://schemas.microsoft.com/office/drawing/2014/main" id="{2D875D09-4643-407F-A1B5-32A09A0271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55651" name="Segnaposto numero diapositiva 3">
            <a:extLst>
              <a:ext uri="{FF2B5EF4-FFF2-40B4-BE49-F238E27FC236}">
                <a16:creationId xmlns:a16="http://schemas.microsoft.com/office/drawing/2014/main" id="{4E672354-C358-4719-8BE7-3B96F48221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590F5C2B-D3A9-4F81-A3CF-D2910BDFCE9E}" type="slidenum">
              <a:rPr lang="it-IT" altLang="it-IT" b="0">
                <a:solidFill>
                  <a:schemeClr val="tx1"/>
                </a:solidFill>
                <a:latin typeface="Arial" panose="020B0604020202020204" pitchFamily="34" charset="0"/>
              </a:rPr>
              <a:pPr/>
              <a:t>17</a:t>
            </a:fld>
            <a:endParaRPr lang="it-IT" altLang="it-IT" b="0">
              <a:solidFill>
                <a:schemeClr val="tx1"/>
              </a:solidFill>
              <a:latin typeface="Arial" panose="020B0604020202020204" pitchFamily="34" charset="0"/>
            </a:endParaRPr>
          </a:p>
        </p:txBody>
      </p:sp>
    </p:spTree>
    <p:extLst>
      <p:ext uri="{BB962C8B-B14F-4D97-AF65-F5344CB8AC3E}">
        <p14:creationId xmlns:p14="http://schemas.microsoft.com/office/powerpoint/2010/main" val="815019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egnaposto immagine diapositiva 1">
            <a:extLst>
              <a:ext uri="{FF2B5EF4-FFF2-40B4-BE49-F238E27FC236}">
                <a16:creationId xmlns:a16="http://schemas.microsoft.com/office/drawing/2014/main" id="{1B45F3EF-BA3D-45B7-8F0E-F52373971AD2}"/>
              </a:ext>
            </a:extLst>
          </p:cNvPr>
          <p:cNvSpPr>
            <a:spLocks noGrp="1" noRot="1" noChangeAspect="1" noChangeArrowheads="1" noTextEdit="1"/>
          </p:cNvSpPr>
          <p:nvPr>
            <p:ph type="sldImg"/>
          </p:nvPr>
        </p:nvSpPr>
        <p:spPr>
          <a:ln/>
        </p:spPr>
      </p:sp>
      <p:sp>
        <p:nvSpPr>
          <p:cNvPr id="155650" name="Segnaposto note 2">
            <a:extLst>
              <a:ext uri="{FF2B5EF4-FFF2-40B4-BE49-F238E27FC236}">
                <a16:creationId xmlns:a16="http://schemas.microsoft.com/office/drawing/2014/main" id="{2D875D09-4643-407F-A1B5-32A09A0271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55651" name="Segnaposto numero diapositiva 3">
            <a:extLst>
              <a:ext uri="{FF2B5EF4-FFF2-40B4-BE49-F238E27FC236}">
                <a16:creationId xmlns:a16="http://schemas.microsoft.com/office/drawing/2014/main" id="{4E672354-C358-4719-8BE7-3B96F48221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590F5C2B-D3A9-4F81-A3CF-D2910BDFCE9E}" type="slidenum">
              <a:rPr lang="it-IT" altLang="it-IT" b="0">
                <a:solidFill>
                  <a:schemeClr val="tx1"/>
                </a:solidFill>
                <a:latin typeface="Arial" panose="020B0604020202020204" pitchFamily="34" charset="0"/>
              </a:rPr>
              <a:pPr/>
              <a:t>18</a:t>
            </a:fld>
            <a:endParaRPr lang="it-IT" altLang="it-IT" b="0">
              <a:solidFill>
                <a:schemeClr val="tx1"/>
              </a:solidFill>
              <a:latin typeface="Arial" panose="020B0604020202020204" pitchFamily="34" charset="0"/>
            </a:endParaRPr>
          </a:p>
        </p:txBody>
      </p:sp>
    </p:spTree>
    <p:extLst>
      <p:ext uri="{BB962C8B-B14F-4D97-AF65-F5344CB8AC3E}">
        <p14:creationId xmlns:p14="http://schemas.microsoft.com/office/powerpoint/2010/main" val="173769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egnaposto immagine diapositiva 1">
            <a:extLst>
              <a:ext uri="{FF2B5EF4-FFF2-40B4-BE49-F238E27FC236}">
                <a16:creationId xmlns:a16="http://schemas.microsoft.com/office/drawing/2014/main" id="{1B45F3EF-BA3D-45B7-8F0E-F52373971AD2}"/>
              </a:ext>
            </a:extLst>
          </p:cNvPr>
          <p:cNvSpPr>
            <a:spLocks noGrp="1" noRot="1" noChangeAspect="1" noChangeArrowheads="1" noTextEdit="1"/>
          </p:cNvSpPr>
          <p:nvPr>
            <p:ph type="sldImg"/>
          </p:nvPr>
        </p:nvSpPr>
        <p:spPr>
          <a:ln/>
        </p:spPr>
      </p:sp>
      <p:sp>
        <p:nvSpPr>
          <p:cNvPr id="155650" name="Segnaposto note 2">
            <a:extLst>
              <a:ext uri="{FF2B5EF4-FFF2-40B4-BE49-F238E27FC236}">
                <a16:creationId xmlns:a16="http://schemas.microsoft.com/office/drawing/2014/main" id="{2D875D09-4643-407F-A1B5-32A09A0271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55651" name="Segnaposto numero diapositiva 3">
            <a:extLst>
              <a:ext uri="{FF2B5EF4-FFF2-40B4-BE49-F238E27FC236}">
                <a16:creationId xmlns:a16="http://schemas.microsoft.com/office/drawing/2014/main" id="{4E672354-C358-4719-8BE7-3B96F48221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590F5C2B-D3A9-4F81-A3CF-D2910BDFCE9E}" type="slidenum">
              <a:rPr lang="it-IT" altLang="it-IT" b="0">
                <a:solidFill>
                  <a:schemeClr val="tx1"/>
                </a:solidFill>
                <a:latin typeface="Arial" panose="020B0604020202020204" pitchFamily="34" charset="0"/>
              </a:rPr>
              <a:pPr/>
              <a:t>19</a:t>
            </a:fld>
            <a:endParaRPr lang="it-IT" altLang="it-IT" b="0">
              <a:solidFill>
                <a:schemeClr val="tx1"/>
              </a:solidFill>
              <a:latin typeface="Arial" panose="020B0604020202020204" pitchFamily="34" charset="0"/>
            </a:endParaRPr>
          </a:p>
        </p:txBody>
      </p:sp>
    </p:spTree>
    <p:extLst>
      <p:ext uri="{BB962C8B-B14F-4D97-AF65-F5344CB8AC3E}">
        <p14:creationId xmlns:p14="http://schemas.microsoft.com/office/powerpoint/2010/main" val="2123191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egnaposto immagine diapositiva 1">
            <a:extLst>
              <a:ext uri="{FF2B5EF4-FFF2-40B4-BE49-F238E27FC236}">
                <a16:creationId xmlns:a16="http://schemas.microsoft.com/office/drawing/2014/main" id="{1B45F3EF-BA3D-45B7-8F0E-F52373971AD2}"/>
              </a:ext>
            </a:extLst>
          </p:cNvPr>
          <p:cNvSpPr>
            <a:spLocks noGrp="1" noRot="1" noChangeAspect="1" noChangeArrowheads="1" noTextEdit="1"/>
          </p:cNvSpPr>
          <p:nvPr>
            <p:ph type="sldImg"/>
          </p:nvPr>
        </p:nvSpPr>
        <p:spPr>
          <a:ln/>
        </p:spPr>
      </p:sp>
      <p:sp>
        <p:nvSpPr>
          <p:cNvPr id="155650" name="Segnaposto note 2">
            <a:extLst>
              <a:ext uri="{FF2B5EF4-FFF2-40B4-BE49-F238E27FC236}">
                <a16:creationId xmlns:a16="http://schemas.microsoft.com/office/drawing/2014/main" id="{2D875D09-4643-407F-A1B5-32A09A0271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55651" name="Segnaposto numero diapositiva 3">
            <a:extLst>
              <a:ext uri="{FF2B5EF4-FFF2-40B4-BE49-F238E27FC236}">
                <a16:creationId xmlns:a16="http://schemas.microsoft.com/office/drawing/2014/main" id="{4E672354-C358-4719-8BE7-3B96F48221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590F5C2B-D3A9-4F81-A3CF-D2910BDFCE9E}" type="slidenum">
              <a:rPr lang="it-IT" altLang="it-IT" b="0">
                <a:solidFill>
                  <a:schemeClr val="tx1"/>
                </a:solidFill>
                <a:latin typeface="Arial" panose="020B0604020202020204" pitchFamily="34" charset="0"/>
              </a:rPr>
              <a:pPr/>
              <a:t>20</a:t>
            </a:fld>
            <a:endParaRPr lang="it-IT" altLang="it-IT" b="0">
              <a:solidFill>
                <a:schemeClr val="tx1"/>
              </a:solidFill>
              <a:latin typeface="Arial" panose="020B0604020202020204" pitchFamily="34" charset="0"/>
            </a:endParaRPr>
          </a:p>
        </p:txBody>
      </p:sp>
    </p:spTree>
    <p:extLst>
      <p:ext uri="{BB962C8B-B14F-4D97-AF65-F5344CB8AC3E}">
        <p14:creationId xmlns:p14="http://schemas.microsoft.com/office/powerpoint/2010/main" val="3351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A8259485-8F91-4CAD-A861-B9AFCB2053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09D9BEE-5B7F-465A-8EE7-8A600A3F65F2}"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58" name="Rectangle 2">
            <a:extLst>
              <a:ext uri="{FF2B5EF4-FFF2-40B4-BE49-F238E27FC236}">
                <a16:creationId xmlns:a16="http://schemas.microsoft.com/office/drawing/2014/main" id="{B6E7639E-6BBD-4C0A-A30A-86E2A065F6CB}"/>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7E27A57E-E01B-441D-A973-9BCCFD8968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egnaposto immagine diapositiva 1">
            <a:extLst>
              <a:ext uri="{FF2B5EF4-FFF2-40B4-BE49-F238E27FC236}">
                <a16:creationId xmlns:a16="http://schemas.microsoft.com/office/drawing/2014/main" id="{086B8438-37C8-43B7-B42E-034A63116638}"/>
              </a:ext>
            </a:extLst>
          </p:cNvPr>
          <p:cNvSpPr>
            <a:spLocks noGrp="1" noRot="1" noChangeAspect="1" noChangeArrowheads="1" noTextEdit="1"/>
          </p:cNvSpPr>
          <p:nvPr>
            <p:ph type="sldImg"/>
          </p:nvPr>
        </p:nvSpPr>
        <p:spPr>
          <a:ln/>
        </p:spPr>
      </p:sp>
      <p:sp>
        <p:nvSpPr>
          <p:cNvPr id="167938" name="Segnaposto note 2">
            <a:extLst>
              <a:ext uri="{FF2B5EF4-FFF2-40B4-BE49-F238E27FC236}">
                <a16:creationId xmlns:a16="http://schemas.microsoft.com/office/drawing/2014/main" id="{9473D3A0-9F1B-4759-B210-8403459429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67939" name="Segnaposto numero diapositiva 3">
            <a:extLst>
              <a:ext uri="{FF2B5EF4-FFF2-40B4-BE49-F238E27FC236}">
                <a16:creationId xmlns:a16="http://schemas.microsoft.com/office/drawing/2014/main" id="{D98E5843-7132-422B-8E03-9F6CD81A9F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2AD01724-E84F-4E34-8F2C-AC8A10A484E3}" type="slidenum">
              <a:rPr lang="it-IT" altLang="it-IT" b="0">
                <a:solidFill>
                  <a:schemeClr val="tx1"/>
                </a:solidFill>
                <a:latin typeface="Arial" panose="020B0604020202020204" pitchFamily="34" charset="0"/>
              </a:rPr>
              <a:pPr/>
              <a:t>21</a:t>
            </a:fld>
            <a:endParaRPr lang="it-IT" altLang="it-IT" b="0">
              <a:solidFill>
                <a:schemeClr val="tx1"/>
              </a:solidFill>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egnaposto immagine diapositiva 1">
            <a:extLst>
              <a:ext uri="{FF2B5EF4-FFF2-40B4-BE49-F238E27FC236}">
                <a16:creationId xmlns:a16="http://schemas.microsoft.com/office/drawing/2014/main" id="{E902A370-6430-4EAA-8BEC-AF9D1DC711EF}"/>
              </a:ext>
            </a:extLst>
          </p:cNvPr>
          <p:cNvSpPr>
            <a:spLocks noGrp="1" noRot="1" noChangeAspect="1" noChangeArrowheads="1" noTextEdit="1"/>
          </p:cNvSpPr>
          <p:nvPr>
            <p:ph type="sldImg"/>
          </p:nvPr>
        </p:nvSpPr>
        <p:spPr>
          <a:ln/>
        </p:spPr>
      </p:sp>
      <p:sp>
        <p:nvSpPr>
          <p:cNvPr id="169986" name="Segnaposto note 2">
            <a:extLst>
              <a:ext uri="{FF2B5EF4-FFF2-40B4-BE49-F238E27FC236}">
                <a16:creationId xmlns:a16="http://schemas.microsoft.com/office/drawing/2014/main" id="{4BAFC93A-3B46-4C2D-A5DC-5E508BB8E4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69987" name="Segnaposto numero diapositiva 3">
            <a:extLst>
              <a:ext uri="{FF2B5EF4-FFF2-40B4-BE49-F238E27FC236}">
                <a16:creationId xmlns:a16="http://schemas.microsoft.com/office/drawing/2014/main" id="{4F6E3AF7-A7A7-44F3-BC96-69A9C022B3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C62C68C0-8ABB-4A97-81EE-CE04BE13F61C}" type="slidenum">
              <a:rPr lang="it-IT" altLang="it-IT" b="0">
                <a:solidFill>
                  <a:schemeClr val="tx1"/>
                </a:solidFill>
                <a:latin typeface="Arial" panose="020B0604020202020204" pitchFamily="34" charset="0"/>
              </a:rPr>
              <a:pPr/>
              <a:t>22</a:t>
            </a:fld>
            <a:endParaRPr lang="it-IT" altLang="it-IT" b="0">
              <a:solidFill>
                <a:schemeClr val="tx1"/>
              </a:solidFill>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egnaposto immagine diapositiva 1">
            <a:extLst>
              <a:ext uri="{FF2B5EF4-FFF2-40B4-BE49-F238E27FC236}">
                <a16:creationId xmlns:a16="http://schemas.microsoft.com/office/drawing/2014/main" id="{FA9E84B0-AA49-4247-83FE-42CA90354811}"/>
              </a:ext>
            </a:extLst>
          </p:cNvPr>
          <p:cNvSpPr>
            <a:spLocks noGrp="1" noRot="1" noChangeAspect="1" noChangeArrowheads="1" noTextEdit="1"/>
          </p:cNvSpPr>
          <p:nvPr>
            <p:ph type="sldImg"/>
          </p:nvPr>
        </p:nvSpPr>
        <p:spPr>
          <a:ln/>
        </p:spPr>
      </p:sp>
      <p:sp>
        <p:nvSpPr>
          <p:cNvPr id="179202" name="Segnaposto note 2">
            <a:extLst>
              <a:ext uri="{FF2B5EF4-FFF2-40B4-BE49-F238E27FC236}">
                <a16:creationId xmlns:a16="http://schemas.microsoft.com/office/drawing/2014/main" id="{0D5EC2F4-3583-43FD-BC6B-BFF950BE95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79203" name="Segnaposto numero diapositiva 3">
            <a:extLst>
              <a:ext uri="{FF2B5EF4-FFF2-40B4-BE49-F238E27FC236}">
                <a16:creationId xmlns:a16="http://schemas.microsoft.com/office/drawing/2014/main" id="{593E4A90-C9DE-4FAE-8CF4-BBA5CF4794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E4075CC5-79DE-4F50-BBB5-A96F070A52F5}" type="slidenum">
              <a:rPr lang="it-IT" altLang="it-IT" b="0">
                <a:solidFill>
                  <a:schemeClr val="tx1"/>
                </a:solidFill>
                <a:latin typeface="Arial" panose="020B0604020202020204" pitchFamily="34" charset="0"/>
              </a:rPr>
              <a:pPr/>
              <a:t>23</a:t>
            </a:fld>
            <a:endParaRPr lang="it-IT" altLang="it-IT" b="0">
              <a:solidFill>
                <a:schemeClr val="tx1"/>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a:extLst>
              <a:ext uri="{FF2B5EF4-FFF2-40B4-BE49-F238E27FC236}">
                <a16:creationId xmlns:a16="http://schemas.microsoft.com/office/drawing/2014/main" id="{D8E027CD-DADD-43FC-AE47-77548F874A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33F5D00-6CF2-49DE-BDD3-DCC58ECE9A39}"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3426" name="Rectangle 2">
            <a:extLst>
              <a:ext uri="{FF2B5EF4-FFF2-40B4-BE49-F238E27FC236}">
                <a16:creationId xmlns:a16="http://schemas.microsoft.com/office/drawing/2014/main" id="{03DC86FA-0FD2-42EC-84C6-F91329377A84}"/>
              </a:ext>
            </a:extLst>
          </p:cNvPr>
          <p:cNvSpPr>
            <a:spLocks noGrp="1" noRot="1" noChangeAspect="1" noChangeArrowheads="1" noTextEdit="1"/>
          </p:cNvSpPr>
          <p:nvPr>
            <p:ph type="sldImg"/>
          </p:nvPr>
        </p:nvSpPr>
        <p:spPr>
          <a:xfrm>
            <a:off x="-484188" y="165100"/>
            <a:ext cx="7823201" cy="4402138"/>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a:extLst>
              <a:ext uri="{FF2B5EF4-FFF2-40B4-BE49-F238E27FC236}">
                <a16:creationId xmlns:a16="http://schemas.microsoft.com/office/drawing/2014/main" id="{C3376B24-AC2D-49AE-8CDC-B8DABF41BF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0C0642F-A893-4D7D-8D46-F9BC0E618FC6}"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0530" name="Rectangle 2">
            <a:extLst>
              <a:ext uri="{FF2B5EF4-FFF2-40B4-BE49-F238E27FC236}">
                <a16:creationId xmlns:a16="http://schemas.microsoft.com/office/drawing/2014/main" id="{601E67E7-E728-4034-B758-F4B4A154A31E}"/>
              </a:ext>
            </a:extLst>
          </p:cNvPr>
          <p:cNvSpPr>
            <a:spLocks noChangeArrowheads="1"/>
          </p:cNvSpPr>
          <p:nvPr/>
        </p:nvSpPr>
        <p:spPr bwMode="auto">
          <a:xfrm>
            <a:off x="-1588" y="0"/>
            <a:ext cx="2970213" cy="463550"/>
          </a:xfrm>
          <a:prstGeom prst="rect">
            <a:avLst/>
          </a:prstGeom>
          <a:no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t-IT"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ea typeface="+mn-ea"/>
              <a:cs typeface="+mn-cs"/>
            </a:endParaRPr>
          </a:p>
        </p:txBody>
      </p:sp>
      <p:sp>
        <p:nvSpPr>
          <p:cNvPr id="105475" name="Rectangle 3">
            <a:extLst>
              <a:ext uri="{FF2B5EF4-FFF2-40B4-BE49-F238E27FC236}">
                <a16:creationId xmlns:a16="http://schemas.microsoft.com/office/drawing/2014/main" id="{9F9E90C7-9DA8-4699-A38D-9EDDAE118E18}"/>
              </a:ext>
            </a:extLst>
          </p:cNvPr>
          <p:cNvSpPr>
            <a:spLocks noGrp="1" noRot="1" noChangeAspect="1" noChangeArrowheads="1" noTextEdit="1"/>
          </p:cNvSpPr>
          <p:nvPr>
            <p:ph type="sldImg"/>
          </p:nvPr>
        </p:nvSpPr>
        <p:spPr>
          <a:xfrm>
            <a:off x="-484188" y="165100"/>
            <a:ext cx="7823201" cy="4402138"/>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a:extLst>
              <a:ext uri="{FF2B5EF4-FFF2-40B4-BE49-F238E27FC236}">
                <a16:creationId xmlns:a16="http://schemas.microsoft.com/office/drawing/2014/main" id="{3EE0613C-DCA9-4579-933A-7EDAB17C38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EA3DEA-F79E-4900-8D75-3BF2F383B626}"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7522" name="Rectangle 2">
            <a:extLst>
              <a:ext uri="{FF2B5EF4-FFF2-40B4-BE49-F238E27FC236}">
                <a16:creationId xmlns:a16="http://schemas.microsoft.com/office/drawing/2014/main" id="{17D2696F-0F51-4A00-9E04-41BA323E6EE0}"/>
              </a:ext>
            </a:extLst>
          </p:cNvPr>
          <p:cNvSpPr>
            <a:spLocks noGrp="1" noRot="1" noChangeAspect="1" noChangeArrowheads="1" noTextEdit="1"/>
          </p:cNvSpPr>
          <p:nvPr>
            <p:ph type="sldImg"/>
          </p:nvPr>
        </p:nvSpPr>
        <p:spPr>
          <a:xfrm>
            <a:off x="-484188" y="165100"/>
            <a:ext cx="7823201" cy="4402138"/>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a:extLst>
              <a:ext uri="{FF2B5EF4-FFF2-40B4-BE49-F238E27FC236}">
                <a16:creationId xmlns:a16="http://schemas.microsoft.com/office/drawing/2014/main" id="{AEEE1D7F-2004-400B-9EC0-CF2512402C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257A4FBC-308F-412C-AD20-8B81C6CFE171}" type="slidenum">
              <a:rPr lang="it-IT" altLang="it-IT" b="0">
                <a:solidFill>
                  <a:schemeClr val="tx1"/>
                </a:solidFill>
                <a:latin typeface="Arial" panose="020B0604020202020204" pitchFamily="34" charset="0"/>
              </a:rPr>
              <a:pPr/>
              <a:t>7</a:t>
            </a:fld>
            <a:endParaRPr lang="it-IT" altLang="it-IT" b="0">
              <a:solidFill>
                <a:schemeClr val="tx1"/>
              </a:solidFill>
              <a:latin typeface="Arial" panose="020B0604020202020204" pitchFamily="34" charset="0"/>
            </a:endParaRPr>
          </a:p>
        </p:txBody>
      </p:sp>
      <p:sp>
        <p:nvSpPr>
          <p:cNvPr id="156674" name="Rectangle 2">
            <a:extLst>
              <a:ext uri="{FF2B5EF4-FFF2-40B4-BE49-F238E27FC236}">
                <a16:creationId xmlns:a16="http://schemas.microsoft.com/office/drawing/2014/main" id="{07A8A100-00D1-49FF-85FB-3C43B2ABD1CC}"/>
              </a:ext>
            </a:extLst>
          </p:cNvPr>
          <p:cNvSpPr>
            <a:spLocks noChangeArrowheads="1"/>
          </p:cNvSpPr>
          <p:nvPr/>
        </p:nvSpPr>
        <p:spPr bwMode="auto">
          <a:xfrm>
            <a:off x="3883025" y="0"/>
            <a:ext cx="2974975" cy="463550"/>
          </a:xfrm>
          <a:prstGeom prst="rect">
            <a:avLst/>
          </a:prstGeom>
          <a:noFill/>
          <a:ln w="9525">
            <a:noFill/>
            <a:miter lim="800000"/>
            <a:headEnd/>
            <a:tailEnd/>
          </a:ln>
          <a:effectLst/>
        </p:spPr>
        <p:txBody>
          <a:bodyPr wrap="none" anchor="ctr"/>
          <a:lstStyle/>
          <a:p>
            <a:pPr>
              <a:defRPr/>
            </a:pPr>
            <a:endParaRPr lang="it-IT">
              <a:effectLst>
                <a:outerShdw blurRad="38100" dist="38100" dir="2700000" algn="tl">
                  <a:srgbClr val="000000">
                    <a:alpha val="43137"/>
                  </a:srgbClr>
                </a:outerShdw>
              </a:effectLst>
            </a:endParaRPr>
          </a:p>
        </p:txBody>
      </p:sp>
      <p:sp>
        <p:nvSpPr>
          <p:cNvPr id="156675" name="Rectangle 3">
            <a:extLst>
              <a:ext uri="{FF2B5EF4-FFF2-40B4-BE49-F238E27FC236}">
                <a16:creationId xmlns:a16="http://schemas.microsoft.com/office/drawing/2014/main" id="{A8FC4291-2412-40CA-8A32-BEE34C0B95CE}"/>
              </a:ext>
            </a:extLst>
          </p:cNvPr>
          <p:cNvSpPr>
            <a:spLocks noChangeArrowheads="1"/>
          </p:cNvSpPr>
          <p:nvPr/>
        </p:nvSpPr>
        <p:spPr bwMode="auto">
          <a:xfrm>
            <a:off x="-1588" y="0"/>
            <a:ext cx="2970213" cy="463550"/>
          </a:xfrm>
          <a:prstGeom prst="rect">
            <a:avLst/>
          </a:prstGeom>
          <a:noFill/>
          <a:ln w="9525">
            <a:noFill/>
            <a:miter lim="800000"/>
            <a:headEnd/>
            <a:tailEnd/>
          </a:ln>
          <a:effectLst/>
        </p:spPr>
        <p:txBody>
          <a:bodyPr wrap="none" anchor="ctr"/>
          <a:lstStyle/>
          <a:p>
            <a:pPr>
              <a:defRPr/>
            </a:pPr>
            <a:endParaRPr lang="it-IT">
              <a:effectLst>
                <a:outerShdw blurRad="38100" dist="38100" dir="2700000" algn="tl">
                  <a:srgbClr val="000000">
                    <a:alpha val="43137"/>
                  </a:srgbClr>
                </a:outerShdw>
              </a:effectLst>
            </a:endParaRPr>
          </a:p>
        </p:txBody>
      </p:sp>
      <p:sp>
        <p:nvSpPr>
          <p:cNvPr id="113668" name="Rectangle 4">
            <a:extLst>
              <a:ext uri="{FF2B5EF4-FFF2-40B4-BE49-F238E27FC236}">
                <a16:creationId xmlns:a16="http://schemas.microsoft.com/office/drawing/2014/main" id="{280A2A55-FCCB-41DB-9D6A-99D7BD94250F}"/>
              </a:ext>
            </a:extLst>
          </p:cNvPr>
          <p:cNvSpPr>
            <a:spLocks noGrp="1" noRot="1" noChangeAspect="1" noChangeArrowheads="1" noTextEdit="1"/>
          </p:cNvSpPr>
          <p:nvPr>
            <p:ph type="sldImg"/>
          </p:nvPr>
        </p:nvSpPr>
        <p:spPr>
          <a:xfrm>
            <a:off x="-484188" y="165100"/>
            <a:ext cx="7823201" cy="4402138"/>
          </a:xfrm>
          <a:ln w="12700" cap="flat">
            <a:solidFill>
              <a:schemeClr val="tx1"/>
            </a:solidFill>
          </a:ln>
        </p:spPr>
      </p:sp>
      <p:sp>
        <p:nvSpPr>
          <p:cNvPr id="156677" name="Rectangle 5">
            <a:extLst>
              <a:ext uri="{FF2B5EF4-FFF2-40B4-BE49-F238E27FC236}">
                <a16:creationId xmlns:a16="http://schemas.microsoft.com/office/drawing/2014/main" id="{F5F1FA52-CAF0-482B-A7F2-C86FBCB9AC94}"/>
              </a:ext>
            </a:extLst>
          </p:cNvPr>
          <p:cNvSpPr>
            <a:spLocks noChangeArrowheads="1"/>
          </p:cNvSpPr>
          <p:nvPr/>
        </p:nvSpPr>
        <p:spPr bwMode="auto">
          <a:xfrm>
            <a:off x="519113" y="4635500"/>
            <a:ext cx="180975" cy="434975"/>
          </a:xfrm>
          <a:prstGeom prst="rect">
            <a:avLst/>
          </a:prstGeom>
          <a:noFill/>
          <a:ln w="9525">
            <a:noFill/>
            <a:miter lim="800000"/>
            <a:headEnd/>
            <a:tailEnd/>
          </a:ln>
          <a:effectLst/>
        </p:spPr>
        <p:txBody>
          <a:bodyPr wrap="none" anchor="ctr"/>
          <a:lstStyle/>
          <a:p>
            <a:pPr>
              <a:defRPr/>
            </a:pPr>
            <a:endParaRPr lang="it-IT">
              <a:effectLst>
                <a:outerShdw blurRad="38100" dist="38100" dir="2700000" algn="tl">
                  <a:srgbClr val="000000">
                    <a:alpha val="43137"/>
                  </a:srgbClr>
                </a:outerShdw>
              </a:effectLs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egnaposto immagine diapositiva 1">
            <a:extLst>
              <a:ext uri="{FF2B5EF4-FFF2-40B4-BE49-F238E27FC236}">
                <a16:creationId xmlns:a16="http://schemas.microsoft.com/office/drawing/2014/main" id="{7453E5EA-DA66-41E4-99D5-B50012CF13D8}"/>
              </a:ext>
            </a:extLst>
          </p:cNvPr>
          <p:cNvSpPr>
            <a:spLocks noGrp="1" noRot="1" noChangeAspect="1" noChangeArrowheads="1" noTextEdit="1"/>
          </p:cNvSpPr>
          <p:nvPr>
            <p:ph type="sldImg"/>
          </p:nvPr>
        </p:nvSpPr>
        <p:spPr>
          <a:ln/>
        </p:spPr>
      </p:sp>
      <p:sp>
        <p:nvSpPr>
          <p:cNvPr id="143362" name="Segnaposto note 2">
            <a:extLst>
              <a:ext uri="{FF2B5EF4-FFF2-40B4-BE49-F238E27FC236}">
                <a16:creationId xmlns:a16="http://schemas.microsoft.com/office/drawing/2014/main" id="{0D8506DA-B645-463A-A543-C1CE2875E2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43363" name="Segnaposto numero diapositiva 3">
            <a:extLst>
              <a:ext uri="{FF2B5EF4-FFF2-40B4-BE49-F238E27FC236}">
                <a16:creationId xmlns:a16="http://schemas.microsoft.com/office/drawing/2014/main" id="{5EDE4C27-B305-491B-B817-FD077601AAF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9CA90932-E383-43EE-AF42-103DA18C7E8C}" type="slidenum">
              <a:rPr lang="it-IT" altLang="it-IT" b="0">
                <a:solidFill>
                  <a:schemeClr val="tx1"/>
                </a:solidFill>
                <a:latin typeface="Arial" panose="020B0604020202020204" pitchFamily="34" charset="0"/>
              </a:rPr>
              <a:pPr/>
              <a:t>8</a:t>
            </a:fld>
            <a:endParaRPr lang="it-IT" altLang="it-IT" b="0">
              <a:solidFill>
                <a:schemeClr val="tx1"/>
              </a:solidFill>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egnaposto immagine diapositiva 1">
            <a:extLst>
              <a:ext uri="{FF2B5EF4-FFF2-40B4-BE49-F238E27FC236}">
                <a16:creationId xmlns:a16="http://schemas.microsoft.com/office/drawing/2014/main" id="{E68EB0C8-7AF9-4848-A527-06A72E7753BC}"/>
              </a:ext>
            </a:extLst>
          </p:cNvPr>
          <p:cNvSpPr>
            <a:spLocks noGrp="1" noRot="1" noChangeAspect="1" noChangeArrowheads="1" noTextEdit="1"/>
          </p:cNvSpPr>
          <p:nvPr>
            <p:ph type="sldImg"/>
          </p:nvPr>
        </p:nvSpPr>
        <p:spPr>
          <a:ln/>
        </p:spPr>
      </p:sp>
      <p:sp>
        <p:nvSpPr>
          <p:cNvPr id="145410" name="Segnaposto note 2">
            <a:extLst>
              <a:ext uri="{FF2B5EF4-FFF2-40B4-BE49-F238E27FC236}">
                <a16:creationId xmlns:a16="http://schemas.microsoft.com/office/drawing/2014/main" id="{3CCC6D7F-0DBD-4750-90B1-5787F24A4D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45411" name="Segnaposto numero diapositiva 3">
            <a:extLst>
              <a:ext uri="{FF2B5EF4-FFF2-40B4-BE49-F238E27FC236}">
                <a16:creationId xmlns:a16="http://schemas.microsoft.com/office/drawing/2014/main" id="{D5D7BCBE-507A-459A-BFF8-F22121AFBF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80C43605-2DAD-428A-989E-46B7EF844B67}" type="slidenum">
              <a:rPr lang="it-IT" altLang="it-IT" b="0">
                <a:solidFill>
                  <a:schemeClr val="tx1"/>
                </a:solidFill>
                <a:latin typeface="Arial" panose="020B0604020202020204" pitchFamily="34" charset="0"/>
              </a:rPr>
              <a:pPr/>
              <a:t>9</a:t>
            </a:fld>
            <a:endParaRPr lang="it-IT" altLang="it-IT" b="0">
              <a:solidFill>
                <a:schemeClr val="tx1"/>
              </a:solidFill>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egnaposto immagine diapositiva 1">
            <a:extLst>
              <a:ext uri="{FF2B5EF4-FFF2-40B4-BE49-F238E27FC236}">
                <a16:creationId xmlns:a16="http://schemas.microsoft.com/office/drawing/2014/main" id="{55D9185F-992E-4D55-BF5E-54F653C35D8B}"/>
              </a:ext>
            </a:extLst>
          </p:cNvPr>
          <p:cNvSpPr>
            <a:spLocks noGrp="1" noRot="1" noChangeAspect="1" noChangeArrowheads="1" noTextEdit="1"/>
          </p:cNvSpPr>
          <p:nvPr>
            <p:ph type="sldImg"/>
          </p:nvPr>
        </p:nvSpPr>
        <p:spPr>
          <a:ln/>
        </p:spPr>
      </p:sp>
      <p:sp>
        <p:nvSpPr>
          <p:cNvPr id="147458" name="Segnaposto note 2">
            <a:extLst>
              <a:ext uri="{FF2B5EF4-FFF2-40B4-BE49-F238E27FC236}">
                <a16:creationId xmlns:a16="http://schemas.microsoft.com/office/drawing/2014/main" id="{3DED2018-A4FF-4AC9-B9EE-CF813D66EE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
        <p:nvSpPr>
          <p:cNvPr id="147459" name="Segnaposto numero diapositiva 3">
            <a:extLst>
              <a:ext uri="{FF2B5EF4-FFF2-40B4-BE49-F238E27FC236}">
                <a16:creationId xmlns:a16="http://schemas.microsoft.com/office/drawing/2014/main" id="{6EF58372-FC9A-43EE-A54F-7D21479873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eaLnBrk="0" fontAlgn="base" hangingPunct="0">
              <a:spcBef>
                <a:spcPct val="0"/>
              </a:spcBef>
              <a:spcAft>
                <a:spcPct val="0"/>
              </a:spcAft>
              <a:defRPr b="1">
                <a:solidFill>
                  <a:srgbClr val="000000"/>
                </a:solidFill>
                <a:latin typeface="Courier New" panose="02070309020205020404" pitchFamily="49" charset="0"/>
              </a:defRPr>
            </a:lvl6pPr>
            <a:lvl7pPr marL="2971800" indent="-228600" eaLnBrk="0" fontAlgn="base" hangingPunct="0">
              <a:spcBef>
                <a:spcPct val="0"/>
              </a:spcBef>
              <a:spcAft>
                <a:spcPct val="0"/>
              </a:spcAft>
              <a:defRPr b="1">
                <a:solidFill>
                  <a:srgbClr val="000000"/>
                </a:solidFill>
                <a:latin typeface="Courier New" panose="02070309020205020404" pitchFamily="49" charset="0"/>
              </a:defRPr>
            </a:lvl7pPr>
            <a:lvl8pPr marL="3429000" indent="-228600" eaLnBrk="0" fontAlgn="base" hangingPunct="0">
              <a:spcBef>
                <a:spcPct val="0"/>
              </a:spcBef>
              <a:spcAft>
                <a:spcPct val="0"/>
              </a:spcAft>
              <a:defRPr b="1">
                <a:solidFill>
                  <a:srgbClr val="000000"/>
                </a:solidFill>
                <a:latin typeface="Courier New" panose="02070309020205020404" pitchFamily="49" charset="0"/>
              </a:defRPr>
            </a:lvl8pPr>
            <a:lvl9pPr marL="3886200" indent="-228600" eaLnBrk="0" fontAlgn="base" hangingPunct="0">
              <a:spcBef>
                <a:spcPct val="0"/>
              </a:spcBef>
              <a:spcAft>
                <a:spcPct val="0"/>
              </a:spcAft>
              <a:defRPr b="1">
                <a:solidFill>
                  <a:srgbClr val="000000"/>
                </a:solidFill>
                <a:latin typeface="Courier New" panose="02070309020205020404" pitchFamily="49" charset="0"/>
              </a:defRPr>
            </a:lvl9pPr>
          </a:lstStyle>
          <a:p>
            <a:fld id="{F7317AD2-1F79-45D5-BC98-1EBE073CB3F0}" type="slidenum">
              <a:rPr lang="it-IT" altLang="it-IT" b="0">
                <a:solidFill>
                  <a:schemeClr val="tx1"/>
                </a:solidFill>
                <a:latin typeface="Arial" panose="020B0604020202020204" pitchFamily="34" charset="0"/>
              </a:rPr>
              <a:pPr/>
              <a:t>10</a:t>
            </a:fld>
            <a:endParaRPr lang="it-IT" altLang="it-IT" b="0">
              <a:solidFill>
                <a:schemeClr val="tx1"/>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278842F-0289-45D8-973A-F1220D71B2A1}"/>
              </a:ext>
            </a:extLst>
          </p:cNvPr>
          <p:cNvGrpSpPr>
            <a:grpSpLocks/>
          </p:cNvGrpSpPr>
          <p:nvPr/>
        </p:nvGrpSpPr>
        <p:grpSpPr bwMode="auto">
          <a:xfrm>
            <a:off x="1" y="1"/>
            <a:ext cx="12187767" cy="6850063"/>
            <a:chOff x="0" y="0"/>
            <a:chExt cx="5758" cy="4315"/>
          </a:xfrm>
        </p:grpSpPr>
        <p:grpSp>
          <p:nvGrpSpPr>
            <p:cNvPr id="5" name="Group 3">
              <a:extLst>
                <a:ext uri="{FF2B5EF4-FFF2-40B4-BE49-F238E27FC236}">
                  <a16:creationId xmlns:a16="http://schemas.microsoft.com/office/drawing/2014/main" id="{0D0C9EBF-B47F-42C4-9AC9-391125EA0C09}"/>
                </a:ext>
              </a:extLst>
            </p:cNvPr>
            <p:cNvGrpSpPr>
              <a:grpSpLocks/>
            </p:cNvGrpSpPr>
            <p:nvPr userDrawn="1"/>
          </p:nvGrpSpPr>
          <p:grpSpPr bwMode="auto">
            <a:xfrm>
              <a:off x="1728" y="2230"/>
              <a:ext cx="4027" cy="2085"/>
              <a:chOff x="1728" y="2230"/>
              <a:chExt cx="4027" cy="2085"/>
            </a:xfrm>
          </p:grpSpPr>
          <p:sp>
            <p:nvSpPr>
              <p:cNvPr id="8" name="Freeform 4">
                <a:extLst>
                  <a:ext uri="{FF2B5EF4-FFF2-40B4-BE49-F238E27FC236}">
                    <a16:creationId xmlns:a16="http://schemas.microsoft.com/office/drawing/2014/main" id="{761EBB35-09FA-4F1B-B282-D561C99EF63C}"/>
                  </a:ext>
                </a:extLst>
              </p:cNvPr>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it-IT" sz="1800">
                  <a:effectLst>
                    <a:outerShdw blurRad="38100" dist="38100" dir="2700000" algn="tl">
                      <a:srgbClr val="000000">
                        <a:alpha val="43137"/>
                      </a:srgbClr>
                    </a:outerShdw>
                  </a:effectLst>
                </a:endParaRPr>
              </a:p>
            </p:txBody>
          </p:sp>
          <p:sp>
            <p:nvSpPr>
              <p:cNvPr id="9" name="Freeform 5">
                <a:extLst>
                  <a:ext uri="{FF2B5EF4-FFF2-40B4-BE49-F238E27FC236}">
                    <a16:creationId xmlns:a16="http://schemas.microsoft.com/office/drawing/2014/main" id="{0904ED8E-F62C-4EE2-A70A-A381A5CA188C}"/>
                  </a:ext>
                </a:extLst>
              </p:cNvPr>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it-IT" sz="1800">
                  <a:effectLst>
                    <a:outerShdw blurRad="38100" dist="38100" dir="2700000" algn="tl">
                      <a:srgbClr val="000000">
                        <a:alpha val="43137"/>
                      </a:srgbClr>
                    </a:outerShdw>
                  </a:effectLst>
                </a:endParaRPr>
              </a:p>
            </p:txBody>
          </p:sp>
          <p:sp>
            <p:nvSpPr>
              <p:cNvPr id="10" name="Freeform 6">
                <a:extLst>
                  <a:ext uri="{FF2B5EF4-FFF2-40B4-BE49-F238E27FC236}">
                    <a16:creationId xmlns:a16="http://schemas.microsoft.com/office/drawing/2014/main" id="{3608A458-C6C3-404F-93B0-9C5D6A43C7BA}"/>
                  </a:ext>
                </a:extLst>
              </p:cNvPr>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it-IT" sz="1800">
                  <a:effectLst>
                    <a:outerShdw blurRad="38100" dist="38100" dir="2700000" algn="tl">
                      <a:srgbClr val="000000">
                        <a:alpha val="43137"/>
                      </a:srgbClr>
                    </a:outerShdw>
                  </a:effectLst>
                </a:endParaRPr>
              </a:p>
            </p:txBody>
          </p:sp>
          <p:sp>
            <p:nvSpPr>
              <p:cNvPr id="11" name="Freeform 7">
                <a:extLst>
                  <a:ext uri="{FF2B5EF4-FFF2-40B4-BE49-F238E27FC236}">
                    <a16:creationId xmlns:a16="http://schemas.microsoft.com/office/drawing/2014/main" id="{36E5AF52-1BA7-4045-B3A4-9BD922FFE493}"/>
                  </a:ext>
                </a:extLst>
              </p:cNvPr>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it-IT" sz="1800">
                  <a:effectLst>
                    <a:outerShdw blurRad="38100" dist="38100" dir="2700000" algn="tl">
                      <a:srgbClr val="000000">
                        <a:alpha val="43137"/>
                      </a:srgbClr>
                    </a:outerShdw>
                  </a:effectLst>
                </a:endParaRPr>
              </a:p>
            </p:txBody>
          </p:sp>
          <p:sp>
            <p:nvSpPr>
              <p:cNvPr id="12" name="Freeform 8">
                <a:extLst>
                  <a:ext uri="{FF2B5EF4-FFF2-40B4-BE49-F238E27FC236}">
                    <a16:creationId xmlns:a16="http://schemas.microsoft.com/office/drawing/2014/main" id="{F1DC77D7-30FC-42C7-866B-807AFEF3FE61}"/>
                  </a:ext>
                </a:extLst>
              </p:cNvPr>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it-IT" sz="1800">
                  <a:effectLst>
                    <a:outerShdw blurRad="38100" dist="38100" dir="2700000" algn="tl">
                      <a:srgbClr val="000000">
                        <a:alpha val="43137"/>
                      </a:srgbClr>
                    </a:outerShdw>
                  </a:effectLst>
                </a:endParaRPr>
              </a:p>
            </p:txBody>
          </p:sp>
        </p:grpSp>
        <p:sp>
          <p:nvSpPr>
            <p:cNvPr id="6" name="Freeform 9">
              <a:extLst>
                <a:ext uri="{FF2B5EF4-FFF2-40B4-BE49-F238E27FC236}">
                  <a16:creationId xmlns:a16="http://schemas.microsoft.com/office/drawing/2014/main" id="{E48D338F-65FE-43C1-B8FC-AFA94CDA8F6A}"/>
                </a:ext>
              </a:extLst>
            </p:cNvPr>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it-IT" sz="1800">
                <a:effectLst>
                  <a:outerShdw blurRad="38100" dist="38100" dir="2700000" algn="tl">
                    <a:srgbClr val="000000">
                      <a:alpha val="43137"/>
                    </a:srgbClr>
                  </a:outerShdw>
                </a:effectLst>
              </a:endParaRPr>
            </a:p>
          </p:txBody>
        </p:sp>
        <p:sp>
          <p:nvSpPr>
            <p:cNvPr id="7" name="Freeform 10">
              <a:extLst>
                <a:ext uri="{FF2B5EF4-FFF2-40B4-BE49-F238E27FC236}">
                  <a16:creationId xmlns:a16="http://schemas.microsoft.com/office/drawing/2014/main" id="{0E13D1F5-BD00-4E32-8347-C4901941DE6B}"/>
                </a:ext>
              </a:extLst>
            </p:cNvPr>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it-IT" sz="1800">
                <a:effectLst>
                  <a:outerShdw blurRad="38100" dist="38100" dir="2700000" algn="tl">
                    <a:srgbClr val="000000">
                      <a:alpha val="43137"/>
                    </a:srgbClr>
                  </a:outerShdw>
                </a:effectLst>
              </a:endParaRPr>
            </a:p>
          </p:txBody>
        </p:sp>
      </p:grpSp>
      <p:sp>
        <p:nvSpPr>
          <p:cNvPr id="6155" name="Rectangle 11"/>
          <p:cNvSpPr>
            <a:spLocks noGrp="1" noChangeArrowheads="1"/>
          </p:cNvSpPr>
          <p:nvPr>
            <p:ph type="ctrTitle" sz="quarter"/>
          </p:nvPr>
        </p:nvSpPr>
        <p:spPr>
          <a:xfrm>
            <a:off x="914400" y="1736726"/>
            <a:ext cx="10363200" cy="1920875"/>
          </a:xfrm>
        </p:spPr>
        <p:txBody>
          <a:bodyPr/>
          <a:lstStyle>
            <a:lvl1pPr>
              <a:defRPr sz="6000"/>
            </a:lvl1pPr>
          </a:lstStyle>
          <a:p>
            <a:r>
              <a:rPr lang="en-US"/>
              <a:t>Fare clic per modificare lo stile del titolo</a:t>
            </a:r>
          </a:p>
        </p:txBody>
      </p:sp>
      <p:sp>
        <p:nvSpPr>
          <p:cNvPr id="6156" name="Rectangle 12"/>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r>
              <a:rPr lang="en-US"/>
              <a:t>Fare clic per modificare lo stile del sottotitolo dello schema</a:t>
            </a:r>
          </a:p>
        </p:txBody>
      </p:sp>
      <p:sp>
        <p:nvSpPr>
          <p:cNvPr id="13" name="Rectangle 13">
            <a:extLst>
              <a:ext uri="{FF2B5EF4-FFF2-40B4-BE49-F238E27FC236}">
                <a16:creationId xmlns:a16="http://schemas.microsoft.com/office/drawing/2014/main" id="{5A025C0E-1BE3-4072-9FCA-87A126578262}"/>
              </a:ext>
            </a:extLst>
          </p:cNvPr>
          <p:cNvSpPr>
            <a:spLocks noGrp="1" noChangeArrowheads="1"/>
          </p:cNvSpPr>
          <p:nvPr>
            <p:ph type="dt" sz="quarter" idx="10"/>
          </p:nvPr>
        </p:nvSpPr>
        <p:spPr>
          <a:xfrm>
            <a:off x="609600" y="6248400"/>
            <a:ext cx="2844800" cy="476250"/>
          </a:xfrm>
        </p:spPr>
        <p:txBody>
          <a:bodyPr/>
          <a:lstStyle>
            <a:lvl1pPr>
              <a:defRPr/>
            </a:lvl1pPr>
          </a:lstStyle>
          <a:p>
            <a:pPr>
              <a:defRPr/>
            </a:pPr>
            <a:endParaRPr lang="en-US"/>
          </a:p>
        </p:txBody>
      </p:sp>
      <p:sp>
        <p:nvSpPr>
          <p:cNvPr id="14" name="Rectangle 14">
            <a:extLst>
              <a:ext uri="{FF2B5EF4-FFF2-40B4-BE49-F238E27FC236}">
                <a16:creationId xmlns:a16="http://schemas.microsoft.com/office/drawing/2014/main" id="{A11DB1A4-022C-42FB-9E26-BE7350E02985}"/>
              </a:ext>
            </a:extLst>
          </p:cNvPr>
          <p:cNvSpPr>
            <a:spLocks noGrp="1" noChangeArrowheads="1"/>
          </p:cNvSpPr>
          <p:nvPr>
            <p:ph type="ftr" sz="quarter" idx="11"/>
          </p:nvPr>
        </p:nvSpPr>
        <p:spPr>
          <a:xfrm>
            <a:off x="4165600" y="6251575"/>
            <a:ext cx="3860800" cy="476250"/>
          </a:xfrm>
        </p:spPr>
        <p:txBody>
          <a:bodyPr/>
          <a:lstStyle>
            <a:lvl1pPr>
              <a:defRPr/>
            </a:lvl1pPr>
          </a:lstStyle>
          <a:p>
            <a:pPr>
              <a:defRPr/>
            </a:pPr>
            <a:endParaRPr lang="en-US"/>
          </a:p>
        </p:txBody>
      </p:sp>
      <p:sp>
        <p:nvSpPr>
          <p:cNvPr id="15" name="Rectangle 15">
            <a:extLst>
              <a:ext uri="{FF2B5EF4-FFF2-40B4-BE49-F238E27FC236}">
                <a16:creationId xmlns:a16="http://schemas.microsoft.com/office/drawing/2014/main" id="{268595E7-0033-46A4-9703-1A94009AD136}"/>
              </a:ext>
            </a:extLst>
          </p:cNvPr>
          <p:cNvSpPr>
            <a:spLocks noGrp="1" noChangeArrowheads="1"/>
          </p:cNvSpPr>
          <p:nvPr>
            <p:ph type="sldNum" sz="quarter" idx="12"/>
          </p:nvPr>
        </p:nvSpPr>
        <p:spPr>
          <a:xfrm>
            <a:off x="8737600" y="6254750"/>
            <a:ext cx="2844800" cy="476250"/>
          </a:xfrm>
        </p:spPr>
        <p:txBody>
          <a:bodyPr/>
          <a:lstStyle>
            <a:lvl1pPr>
              <a:defRPr/>
            </a:lvl1pPr>
          </a:lstStyle>
          <a:p>
            <a:fld id="{9458BF6B-B7AF-4A7A-A255-30E32A2B8D4A}" type="slidenum">
              <a:rPr lang="en-US" altLang="it-IT"/>
              <a:pPr/>
              <a:t>‹#›</a:t>
            </a:fld>
            <a:endParaRPr lang="en-US" altLang="it-IT"/>
          </a:p>
        </p:txBody>
      </p:sp>
    </p:spTree>
    <p:extLst>
      <p:ext uri="{BB962C8B-B14F-4D97-AF65-F5344CB8AC3E}">
        <p14:creationId xmlns:p14="http://schemas.microsoft.com/office/powerpoint/2010/main" val="388849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2">
            <a:extLst>
              <a:ext uri="{FF2B5EF4-FFF2-40B4-BE49-F238E27FC236}">
                <a16:creationId xmlns:a16="http://schemas.microsoft.com/office/drawing/2014/main" id="{248B40FA-E30F-43FD-96C0-5C3C15329A0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2FB5E562-2B7D-4E13-A817-6181AF6422A1}"/>
              </a:ext>
            </a:extLst>
          </p:cNvPr>
          <p:cNvSpPr>
            <a:spLocks noGrp="1" noChangeArrowheads="1"/>
          </p:cNvSpPr>
          <p:nvPr>
            <p:ph type="sldNum" sz="quarter" idx="11"/>
          </p:nvPr>
        </p:nvSpPr>
        <p:spPr>
          <a:ln/>
        </p:spPr>
        <p:txBody>
          <a:bodyPr/>
          <a:lstStyle>
            <a:lvl1pPr>
              <a:defRPr/>
            </a:lvl1pPr>
          </a:lstStyle>
          <a:p>
            <a:fld id="{674E3E4B-0F8D-432C-842E-CDE0EE7BB373}" type="slidenum">
              <a:rPr lang="en-US" altLang="it-IT"/>
              <a:pPr/>
              <a:t>‹#›</a:t>
            </a:fld>
            <a:endParaRPr lang="en-US" altLang="it-IT"/>
          </a:p>
        </p:txBody>
      </p:sp>
      <p:sp>
        <p:nvSpPr>
          <p:cNvPr id="6" name="Rectangle 14">
            <a:extLst>
              <a:ext uri="{FF2B5EF4-FFF2-40B4-BE49-F238E27FC236}">
                <a16:creationId xmlns:a16="http://schemas.microsoft.com/office/drawing/2014/main" id="{D0E8854B-D991-4C8E-8B60-72DC2D432AFC}"/>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67573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it-IT"/>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2">
            <a:extLst>
              <a:ext uri="{FF2B5EF4-FFF2-40B4-BE49-F238E27FC236}">
                <a16:creationId xmlns:a16="http://schemas.microsoft.com/office/drawing/2014/main" id="{6C204DF7-3316-41A1-BA22-107127AF51B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DCCEB9A8-76E0-43DE-B49A-3FF61B5B49AD}"/>
              </a:ext>
            </a:extLst>
          </p:cNvPr>
          <p:cNvSpPr>
            <a:spLocks noGrp="1" noChangeArrowheads="1"/>
          </p:cNvSpPr>
          <p:nvPr>
            <p:ph type="sldNum" sz="quarter" idx="11"/>
          </p:nvPr>
        </p:nvSpPr>
        <p:spPr>
          <a:ln/>
        </p:spPr>
        <p:txBody>
          <a:bodyPr/>
          <a:lstStyle>
            <a:lvl1pPr>
              <a:defRPr/>
            </a:lvl1pPr>
          </a:lstStyle>
          <a:p>
            <a:fld id="{AA1FAF0C-9AB6-4656-95A9-97B2D5457719}" type="slidenum">
              <a:rPr lang="en-US" altLang="it-IT"/>
              <a:pPr/>
              <a:t>‹#›</a:t>
            </a:fld>
            <a:endParaRPr lang="en-US" altLang="it-IT"/>
          </a:p>
        </p:txBody>
      </p:sp>
      <p:sp>
        <p:nvSpPr>
          <p:cNvPr id="6" name="Rectangle 14">
            <a:extLst>
              <a:ext uri="{FF2B5EF4-FFF2-40B4-BE49-F238E27FC236}">
                <a16:creationId xmlns:a16="http://schemas.microsoft.com/office/drawing/2014/main" id="{2070CA28-FC39-44AB-B878-A8628D9B0E8C}"/>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6058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it-IT"/>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p:cNvSpPr>
            <a:spLocks noGrp="1"/>
          </p:cNvSpPr>
          <p:nvPr>
            <p:ph type="body"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Rectangle 2">
            <a:extLst>
              <a:ext uri="{FF2B5EF4-FFF2-40B4-BE49-F238E27FC236}">
                <a16:creationId xmlns:a16="http://schemas.microsoft.com/office/drawing/2014/main" id="{B9E9405A-5D38-406E-B79D-7578A07F154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876609CE-5260-4E2B-A93B-9F0E15B47BFE}"/>
              </a:ext>
            </a:extLst>
          </p:cNvPr>
          <p:cNvSpPr>
            <a:spLocks noGrp="1" noChangeArrowheads="1"/>
          </p:cNvSpPr>
          <p:nvPr>
            <p:ph type="sldNum" sz="quarter" idx="11"/>
          </p:nvPr>
        </p:nvSpPr>
        <p:spPr>
          <a:ln/>
        </p:spPr>
        <p:txBody>
          <a:bodyPr/>
          <a:lstStyle>
            <a:lvl1pPr>
              <a:defRPr/>
            </a:lvl1pPr>
          </a:lstStyle>
          <a:p>
            <a:fld id="{3E83438D-2E28-46F3-BB97-15DA59955F93}" type="slidenum">
              <a:rPr lang="en-US" altLang="it-IT"/>
              <a:pPr/>
              <a:t>‹#›</a:t>
            </a:fld>
            <a:endParaRPr lang="en-US" altLang="it-IT"/>
          </a:p>
        </p:txBody>
      </p:sp>
      <p:sp>
        <p:nvSpPr>
          <p:cNvPr id="7" name="Rectangle 14">
            <a:extLst>
              <a:ext uri="{FF2B5EF4-FFF2-40B4-BE49-F238E27FC236}">
                <a16:creationId xmlns:a16="http://schemas.microsoft.com/office/drawing/2014/main" id="{9AD9D29C-8454-4A65-BF1F-7ED12BC7E242}"/>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24452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it-IT"/>
          </a:p>
        </p:txBody>
      </p:sp>
      <p:sp>
        <p:nvSpPr>
          <p:cNvPr id="3" name="Table Placeholder 2"/>
          <p:cNvSpPr>
            <a:spLocks noGrp="1"/>
          </p:cNvSpPr>
          <p:nvPr>
            <p:ph type="tbl" idx="1"/>
          </p:nvPr>
        </p:nvSpPr>
        <p:spPr>
          <a:xfrm>
            <a:off x="609600" y="1600201"/>
            <a:ext cx="10972800" cy="4525963"/>
          </a:xfrm>
        </p:spPr>
        <p:txBody>
          <a:bodyPr/>
          <a:lstStyle/>
          <a:p>
            <a:pPr lvl="0"/>
            <a:endParaRPr lang="it-IT" noProof="0"/>
          </a:p>
        </p:txBody>
      </p:sp>
      <p:sp>
        <p:nvSpPr>
          <p:cNvPr id="4" name="Rectangle 2">
            <a:extLst>
              <a:ext uri="{FF2B5EF4-FFF2-40B4-BE49-F238E27FC236}">
                <a16:creationId xmlns:a16="http://schemas.microsoft.com/office/drawing/2014/main" id="{CC70DC53-E4CC-4F01-894B-04BA7F2DB1D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C00924E-AB68-4A15-995C-721565ACF936}"/>
              </a:ext>
            </a:extLst>
          </p:cNvPr>
          <p:cNvSpPr>
            <a:spLocks noGrp="1" noChangeArrowheads="1"/>
          </p:cNvSpPr>
          <p:nvPr>
            <p:ph type="sldNum" sz="quarter" idx="11"/>
          </p:nvPr>
        </p:nvSpPr>
        <p:spPr>
          <a:ln/>
        </p:spPr>
        <p:txBody>
          <a:bodyPr/>
          <a:lstStyle>
            <a:lvl1pPr>
              <a:defRPr/>
            </a:lvl1pPr>
          </a:lstStyle>
          <a:p>
            <a:fld id="{C2D69F6B-27B7-4350-8971-72385DF2B8F6}" type="slidenum">
              <a:rPr lang="en-US" altLang="it-IT"/>
              <a:pPr/>
              <a:t>‹#›</a:t>
            </a:fld>
            <a:endParaRPr lang="en-US" altLang="it-IT"/>
          </a:p>
        </p:txBody>
      </p:sp>
      <p:sp>
        <p:nvSpPr>
          <p:cNvPr id="6" name="Rectangle 14">
            <a:extLst>
              <a:ext uri="{FF2B5EF4-FFF2-40B4-BE49-F238E27FC236}">
                <a16:creationId xmlns:a16="http://schemas.microsoft.com/office/drawing/2014/main" id="{99029F3A-F9A1-4C55-9A15-C05135B4503E}"/>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55761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it-IT"/>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Rectangle 2">
            <a:extLst>
              <a:ext uri="{FF2B5EF4-FFF2-40B4-BE49-F238E27FC236}">
                <a16:creationId xmlns:a16="http://schemas.microsoft.com/office/drawing/2014/main" id="{C9D81F37-06A0-4794-A2D5-9CECF1322D6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F9DFE205-E7AF-44E4-8AB0-283B2BC80248}"/>
              </a:ext>
            </a:extLst>
          </p:cNvPr>
          <p:cNvSpPr>
            <a:spLocks noGrp="1" noChangeArrowheads="1"/>
          </p:cNvSpPr>
          <p:nvPr>
            <p:ph type="sldNum" sz="quarter" idx="11"/>
          </p:nvPr>
        </p:nvSpPr>
        <p:spPr>
          <a:ln/>
        </p:spPr>
        <p:txBody>
          <a:bodyPr/>
          <a:lstStyle>
            <a:lvl1pPr>
              <a:defRPr/>
            </a:lvl1pPr>
          </a:lstStyle>
          <a:p>
            <a:fld id="{D523E9A8-E701-4AC5-9C4E-73D2FAF47AF6}" type="slidenum">
              <a:rPr lang="en-US" altLang="it-IT"/>
              <a:pPr/>
              <a:t>‹#›</a:t>
            </a:fld>
            <a:endParaRPr lang="en-US" altLang="it-IT"/>
          </a:p>
        </p:txBody>
      </p:sp>
      <p:sp>
        <p:nvSpPr>
          <p:cNvPr id="7" name="Rectangle 14">
            <a:extLst>
              <a:ext uri="{FF2B5EF4-FFF2-40B4-BE49-F238E27FC236}">
                <a16:creationId xmlns:a16="http://schemas.microsoft.com/office/drawing/2014/main" id="{9B4C5E06-70B3-4ED3-954C-D98A38854D31}"/>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33782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2">
            <a:extLst>
              <a:ext uri="{FF2B5EF4-FFF2-40B4-BE49-F238E27FC236}">
                <a16:creationId xmlns:a16="http://schemas.microsoft.com/office/drawing/2014/main" id="{BAA3916F-DECC-4099-8BFC-76006E17DD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B432A626-1A99-4914-B58C-F1F38A92F9C2}"/>
              </a:ext>
            </a:extLst>
          </p:cNvPr>
          <p:cNvSpPr>
            <a:spLocks noGrp="1" noChangeArrowheads="1"/>
          </p:cNvSpPr>
          <p:nvPr>
            <p:ph type="sldNum" sz="quarter" idx="11"/>
          </p:nvPr>
        </p:nvSpPr>
        <p:spPr>
          <a:ln/>
        </p:spPr>
        <p:txBody>
          <a:bodyPr/>
          <a:lstStyle>
            <a:lvl1pPr>
              <a:defRPr/>
            </a:lvl1pPr>
          </a:lstStyle>
          <a:p>
            <a:fld id="{532673AE-0B82-40A3-86F3-AD77FD91247C}" type="slidenum">
              <a:rPr lang="en-US" altLang="it-IT"/>
              <a:pPr/>
              <a:t>‹#›</a:t>
            </a:fld>
            <a:endParaRPr lang="en-US" altLang="it-IT"/>
          </a:p>
        </p:txBody>
      </p:sp>
      <p:sp>
        <p:nvSpPr>
          <p:cNvPr id="6" name="Rectangle 14">
            <a:extLst>
              <a:ext uri="{FF2B5EF4-FFF2-40B4-BE49-F238E27FC236}">
                <a16:creationId xmlns:a16="http://schemas.microsoft.com/office/drawing/2014/main" id="{33B010DB-76AE-45D8-90AA-211A28D9E0A8}"/>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915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it-IT"/>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AB67D7FD-9C86-4644-89AF-E5E44389989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A11CB429-472F-4EE0-A4A5-F820E089C2A4}"/>
              </a:ext>
            </a:extLst>
          </p:cNvPr>
          <p:cNvSpPr>
            <a:spLocks noGrp="1" noChangeArrowheads="1"/>
          </p:cNvSpPr>
          <p:nvPr>
            <p:ph type="sldNum" sz="quarter" idx="11"/>
          </p:nvPr>
        </p:nvSpPr>
        <p:spPr>
          <a:ln/>
        </p:spPr>
        <p:txBody>
          <a:bodyPr/>
          <a:lstStyle>
            <a:lvl1pPr>
              <a:defRPr/>
            </a:lvl1pPr>
          </a:lstStyle>
          <a:p>
            <a:fld id="{141EB401-CFE6-48A5-BFEC-5769EE9E47D5}" type="slidenum">
              <a:rPr lang="en-US" altLang="it-IT"/>
              <a:pPr/>
              <a:t>‹#›</a:t>
            </a:fld>
            <a:endParaRPr lang="en-US" altLang="it-IT"/>
          </a:p>
        </p:txBody>
      </p:sp>
      <p:sp>
        <p:nvSpPr>
          <p:cNvPr id="6" name="Rectangle 14">
            <a:extLst>
              <a:ext uri="{FF2B5EF4-FFF2-40B4-BE49-F238E27FC236}">
                <a16:creationId xmlns:a16="http://schemas.microsoft.com/office/drawing/2014/main" id="{47128699-8F40-4785-91B7-7F9BEEB00D54}"/>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9555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Rectangle 2">
            <a:extLst>
              <a:ext uri="{FF2B5EF4-FFF2-40B4-BE49-F238E27FC236}">
                <a16:creationId xmlns:a16="http://schemas.microsoft.com/office/drawing/2014/main" id="{885CDD23-68D7-438C-98A6-84F4C39ADDF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084DECDF-5EF1-426E-B1D9-FE560C8EA513}"/>
              </a:ext>
            </a:extLst>
          </p:cNvPr>
          <p:cNvSpPr>
            <a:spLocks noGrp="1" noChangeArrowheads="1"/>
          </p:cNvSpPr>
          <p:nvPr>
            <p:ph type="sldNum" sz="quarter" idx="11"/>
          </p:nvPr>
        </p:nvSpPr>
        <p:spPr>
          <a:ln/>
        </p:spPr>
        <p:txBody>
          <a:bodyPr/>
          <a:lstStyle>
            <a:lvl1pPr>
              <a:defRPr/>
            </a:lvl1pPr>
          </a:lstStyle>
          <a:p>
            <a:fld id="{E1AF4488-5658-4E43-AA74-9382AE9113EB}" type="slidenum">
              <a:rPr lang="en-US" altLang="it-IT"/>
              <a:pPr/>
              <a:t>‹#›</a:t>
            </a:fld>
            <a:endParaRPr lang="en-US" altLang="it-IT"/>
          </a:p>
        </p:txBody>
      </p:sp>
      <p:sp>
        <p:nvSpPr>
          <p:cNvPr id="7" name="Rectangle 14">
            <a:extLst>
              <a:ext uri="{FF2B5EF4-FFF2-40B4-BE49-F238E27FC236}">
                <a16:creationId xmlns:a16="http://schemas.microsoft.com/office/drawing/2014/main" id="{63401883-4468-4C76-817F-6CAD43F8E488}"/>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8128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t-IT"/>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Rectangle 2">
            <a:extLst>
              <a:ext uri="{FF2B5EF4-FFF2-40B4-BE49-F238E27FC236}">
                <a16:creationId xmlns:a16="http://schemas.microsoft.com/office/drawing/2014/main" id="{69EA8F0B-5843-48C9-A58B-5477322DA3E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217F0B49-D199-474D-B11B-B09ACF557805}"/>
              </a:ext>
            </a:extLst>
          </p:cNvPr>
          <p:cNvSpPr>
            <a:spLocks noGrp="1" noChangeArrowheads="1"/>
          </p:cNvSpPr>
          <p:nvPr>
            <p:ph type="sldNum" sz="quarter" idx="11"/>
          </p:nvPr>
        </p:nvSpPr>
        <p:spPr>
          <a:ln/>
        </p:spPr>
        <p:txBody>
          <a:bodyPr/>
          <a:lstStyle>
            <a:lvl1pPr>
              <a:defRPr/>
            </a:lvl1pPr>
          </a:lstStyle>
          <a:p>
            <a:fld id="{C82C63E6-7BC8-4AF0-8572-ECDAE681D352}" type="slidenum">
              <a:rPr lang="en-US" altLang="it-IT"/>
              <a:pPr/>
              <a:t>‹#›</a:t>
            </a:fld>
            <a:endParaRPr lang="en-US" altLang="it-IT"/>
          </a:p>
        </p:txBody>
      </p:sp>
      <p:sp>
        <p:nvSpPr>
          <p:cNvPr id="9" name="Rectangle 14">
            <a:extLst>
              <a:ext uri="{FF2B5EF4-FFF2-40B4-BE49-F238E27FC236}">
                <a16:creationId xmlns:a16="http://schemas.microsoft.com/office/drawing/2014/main" id="{A9662536-9E3D-46CC-BE3D-8A5D67466852}"/>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768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Rectangle 2">
            <a:extLst>
              <a:ext uri="{FF2B5EF4-FFF2-40B4-BE49-F238E27FC236}">
                <a16:creationId xmlns:a16="http://schemas.microsoft.com/office/drawing/2014/main" id="{12E74C12-F9CF-4EBB-9FA3-1246A8E7B31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8E0D2E7B-B208-44C6-970A-236E487B342B}"/>
              </a:ext>
            </a:extLst>
          </p:cNvPr>
          <p:cNvSpPr>
            <a:spLocks noGrp="1" noChangeArrowheads="1"/>
          </p:cNvSpPr>
          <p:nvPr>
            <p:ph type="sldNum" sz="quarter" idx="11"/>
          </p:nvPr>
        </p:nvSpPr>
        <p:spPr>
          <a:ln/>
        </p:spPr>
        <p:txBody>
          <a:bodyPr/>
          <a:lstStyle>
            <a:lvl1pPr>
              <a:defRPr/>
            </a:lvl1pPr>
          </a:lstStyle>
          <a:p>
            <a:fld id="{B4F1A81A-EAB3-4CF6-92EB-44E500839CEA}" type="slidenum">
              <a:rPr lang="en-US" altLang="it-IT"/>
              <a:pPr/>
              <a:t>‹#›</a:t>
            </a:fld>
            <a:endParaRPr lang="en-US" altLang="it-IT"/>
          </a:p>
        </p:txBody>
      </p:sp>
      <p:sp>
        <p:nvSpPr>
          <p:cNvPr id="5" name="Rectangle 14">
            <a:extLst>
              <a:ext uri="{FF2B5EF4-FFF2-40B4-BE49-F238E27FC236}">
                <a16:creationId xmlns:a16="http://schemas.microsoft.com/office/drawing/2014/main" id="{E563BEEE-F2DB-4E46-92D5-779D32184CB0}"/>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8632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CA2AAFD-A888-4EEA-9DEB-3190D3760CA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D142BA3A-607D-422D-8E1D-3EE844A4E7B8}"/>
              </a:ext>
            </a:extLst>
          </p:cNvPr>
          <p:cNvSpPr>
            <a:spLocks noGrp="1" noChangeArrowheads="1"/>
          </p:cNvSpPr>
          <p:nvPr>
            <p:ph type="sldNum" sz="quarter" idx="11"/>
          </p:nvPr>
        </p:nvSpPr>
        <p:spPr>
          <a:ln/>
        </p:spPr>
        <p:txBody>
          <a:bodyPr/>
          <a:lstStyle>
            <a:lvl1pPr>
              <a:defRPr/>
            </a:lvl1pPr>
          </a:lstStyle>
          <a:p>
            <a:fld id="{57BE1114-D6B6-450A-8598-E4222D9F3F98}" type="slidenum">
              <a:rPr lang="en-US" altLang="it-IT"/>
              <a:pPr/>
              <a:t>‹#›</a:t>
            </a:fld>
            <a:endParaRPr lang="en-US" altLang="it-IT"/>
          </a:p>
        </p:txBody>
      </p:sp>
      <p:sp>
        <p:nvSpPr>
          <p:cNvPr id="4" name="Rectangle 14">
            <a:extLst>
              <a:ext uri="{FF2B5EF4-FFF2-40B4-BE49-F238E27FC236}">
                <a16:creationId xmlns:a16="http://schemas.microsoft.com/office/drawing/2014/main" id="{EA6CDDE1-AEB6-426C-8FE7-723C13A0318E}"/>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4350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it-IT"/>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001783F5-8DA9-4824-8866-15932166585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49D21A5E-401D-4F97-972E-B4BE00AF69D7}"/>
              </a:ext>
            </a:extLst>
          </p:cNvPr>
          <p:cNvSpPr>
            <a:spLocks noGrp="1" noChangeArrowheads="1"/>
          </p:cNvSpPr>
          <p:nvPr>
            <p:ph type="sldNum" sz="quarter" idx="11"/>
          </p:nvPr>
        </p:nvSpPr>
        <p:spPr>
          <a:ln/>
        </p:spPr>
        <p:txBody>
          <a:bodyPr/>
          <a:lstStyle>
            <a:lvl1pPr>
              <a:defRPr/>
            </a:lvl1pPr>
          </a:lstStyle>
          <a:p>
            <a:fld id="{AB751B98-E880-4197-8C76-F6E5082840FA}" type="slidenum">
              <a:rPr lang="en-US" altLang="it-IT"/>
              <a:pPr/>
              <a:t>‹#›</a:t>
            </a:fld>
            <a:endParaRPr lang="en-US" altLang="it-IT"/>
          </a:p>
        </p:txBody>
      </p:sp>
      <p:sp>
        <p:nvSpPr>
          <p:cNvPr id="7" name="Rectangle 14">
            <a:extLst>
              <a:ext uri="{FF2B5EF4-FFF2-40B4-BE49-F238E27FC236}">
                <a16:creationId xmlns:a16="http://schemas.microsoft.com/office/drawing/2014/main" id="{96D57606-BF76-4FFE-9B1E-08A4130DF3EC}"/>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555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it-IT"/>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E27C7E34-409F-4494-8378-CE2747D89E5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D27E2C73-9C7D-4E73-A936-2BDAB7E7FB12}"/>
              </a:ext>
            </a:extLst>
          </p:cNvPr>
          <p:cNvSpPr>
            <a:spLocks noGrp="1" noChangeArrowheads="1"/>
          </p:cNvSpPr>
          <p:nvPr>
            <p:ph type="sldNum" sz="quarter" idx="11"/>
          </p:nvPr>
        </p:nvSpPr>
        <p:spPr>
          <a:ln/>
        </p:spPr>
        <p:txBody>
          <a:bodyPr/>
          <a:lstStyle>
            <a:lvl1pPr>
              <a:defRPr/>
            </a:lvl1pPr>
          </a:lstStyle>
          <a:p>
            <a:fld id="{6289A62E-4751-4B60-BFFD-0B25D701AF3D}" type="slidenum">
              <a:rPr lang="en-US" altLang="it-IT"/>
              <a:pPr/>
              <a:t>‹#›</a:t>
            </a:fld>
            <a:endParaRPr lang="en-US" altLang="it-IT"/>
          </a:p>
        </p:txBody>
      </p:sp>
      <p:sp>
        <p:nvSpPr>
          <p:cNvPr id="7" name="Rectangle 14">
            <a:extLst>
              <a:ext uri="{FF2B5EF4-FFF2-40B4-BE49-F238E27FC236}">
                <a16:creationId xmlns:a16="http://schemas.microsoft.com/office/drawing/2014/main" id="{58974425-A8BC-4C4B-A588-7B71D7ECB88E}"/>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6878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32BDCA4-451C-4F6F-AAB2-DB60D24D153E}"/>
              </a:ext>
            </a:extLst>
          </p:cNvPr>
          <p:cNvSpPr>
            <a:spLocks noGrp="1" noChangeArrowheads="1"/>
          </p:cNvSpPr>
          <p:nvPr>
            <p:ph type="dt" sz="half" idx="2"/>
          </p:nvPr>
        </p:nvSpPr>
        <p:spPr bwMode="auto">
          <a:xfrm>
            <a:off x="609600" y="625157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effectLst/>
                <a:latin typeface="Arial" charset="0"/>
              </a:defRPr>
            </a:lvl1pPr>
          </a:lstStyle>
          <a:p>
            <a:pPr>
              <a:defRPr/>
            </a:pPr>
            <a:endParaRPr lang="en-US"/>
          </a:p>
        </p:txBody>
      </p:sp>
      <p:sp>
        <p:nvSpPr>
          <p:cNvPr id="5123" name="Rectangle 3">
            <a:extLst>
              <a:ext uri="{FF2B5EF4-FFF2-40B4-BE49-F238E27FC236}">
                <a16:creationId xmlns:a16="http://schemas.microsoft.com/office/drawing/2014/main" id="{2D5F8561-3EE8-43D8-A5ED-FB35B594C234}"/>
              </a:ext>
            </a:extLst>
          </p:cNvPr>
          <p:cNvSpPr>
            <a:spLocks noGrp="1" noChangeArrowheads="1"/>
          </p:cNvSpPr>
          <p:nvPr>
            <p:ph type="sldNum" sz="quarter" idx="4"/>
          </p:nvPr>
        </p:nvSpPr>
        <p:spPr bwMode="auto">
          <a:xfrm>
            <a:off x="8737600" y="6248400"/>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anose="020B0604020202020204" pitchFamily="34" charset="0"/>
              </a:defRPr>
            </a:lvl1pPr>
          </a:lstStyle>
          <a:p>
            <a:fld id="{A3B7AB44-F17F-4ED1-8EEE-0AD7D0A5AC1A}" type="slidenum">
              <a:rPr lang="en-US" altLang="it-IT"/>
              <a:pPr/>
              <a:t>‹#›</a:t>
            </a:fld>
            <a:endParaRPr lang="en-US" altLang="it-IT"/>
          </a:p>
        </p:txBody>
      </p:sp>
      <p:grpSp>
        <p:nvGrpSpPr>
          <p:cNvPr id="1028" name="Group 4">
            <a:extLst>
              <a:ext uri="{FF2B5EF4-FFF2-40B4-BE49-F238E27FC236}">
                <a16:creationId xmlns:a16="http://schemas.microsoft.com/office/drawing/2014/main" id="{17B1D256-1C95-4E4B-981E-DC8ED764A835}"/>
              </a:ext>
            </a:extLst>
          </p:cNvPr>
          <p:cNvGrpSpPr>
            <a:grpSpLocks/>
          </p:cNvGrpSpPr>
          <p:nvPr/>
        </p:nvGrpSpPr>
        <p:grpSpPr bwMode="auto">
          <a:xfrm>
            <a:off x="1" y="1"/>
            <a:ext cx="12187767" cy="6850063"/>
            <a:chOff x="0" y="0"/>
            <a:chExt cx="5758" cy="4315"/>
          </a:xfrm>
        </p:grpSpPr>
        <p:grpSp>
          <p:nvGrpSpPr>
            <p:cNvPr id="1032" name="Group 5">
              <a:extLst>
                <a:ext uri="{FF2B5EF4-FFF2-40B4-BE49-F238E27FC236}">
                  <a16:creationId xmlns:a16="http://schemas.microsoft.com/office/drawing/2014/main" id="{4D2F0F7E-F49A-45C9-96FE-D5A7C750F8E4}"/>
                </a:ext>
              </a:extLst>
            </p:cNvPr>
            <p:cNvGrpSpPr>
              <a:grpSpLocks/>
            </p:cNvGrpSpPr>
            <p:nvPr userDrawn="1"/>
          </p:nvGrpSpPr>
          <p:grpSpPr bwMode="auto">
            <a:xfrm>
              <a:off x="1728" y="2230"/>
              <a:ext cx="4027" cy="2085"/>
              <a:chOff x="1728" y="2230"/>
              <a:chExt cx="4027" cy="2085"/>
            </a:xfrm>
          </p:grpSpPr>
          <p:sp>
            <p:nvSpPr>
              <p:cNvPr id="5126" name="Freeform 6">
                <a:extLst>
                  <a:ext uri="{FF2B5EF4-FFF2-40B4-BE49-F238E27FC236}">
                    <a16:creationId xmlns:a16="http://schemas.microsoft.com/office/drawing/2014/main" id="{4C1F4E2A-E850-46A2-B6C2-EB545A5B9BA8}"/>
                  </a:ext>
                </a:extLst>
              </p:cNvPr>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it-IT" sz="1800">
                  <a:effectLst>
                    <a:outerShdw blurRad="38100" dist="38100" dir="2700000" algn="tl">
                      <a:srgbClr val="000000">
                        <a:alpha val="43137"/>
                      </a:srgbClr>
                    </a:outerShdw>
                  </a:effectLst>
                </a:endParaRPr>
              </a:p>
            </p:txBody>
          </p:sp>
          <p:sp>
            <p:nvSpPr>
              <p:cNvPr id="5127" name="Freeform 7">
                <a:extLst>
                  <a:ext uri="{FF2B5EF4-FFF2-40B4-BE49-F238E27FC236}">
                    <a16:creationId xmlns:a16="http://schemas.microsoft.com/office/drawing/2014/main" id="{B54944FB-D51E-4E72-815E-5B3ADDE53EBB}"/>
                  </a:ext>
                </a:extLst>
              </p:cNvPr>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it-IT" sz="1800">
                  <a:effectLst>
                    <a:outerShdw blurRad="38100" dist="38100" dir="2700000" algn="tl">
                      <a:srgbClr val="000000">
                        <a:alpha val="43137"/>
                      </a:srgbClr>
                    </a:outerShdw>
                  </a:effectLst>
                </a:endParaRPr>
              </a:p>
            </p:txBody>
          </p:sp>
          <p:sp>
            <p:nvSpPr>
              <p:cNvPr id="5128" name="Freeform 8">
                <a:extLst>
                  <a:ext uri="{FF2B5EF4-FFF2-40B4-BE49-F238E27FC236}">
                    <a16:creationId xmlns:a16="http://schemas.microsoft.com/office/drawing/2014/main" id="{473AC17E-A4B5-41E1-9814-749BA6D8C83E}"/>
                  </a:ext>
                </a:extLst>
              </p:cNvPr>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it-IT" sz="1800">
                  <a:effectLst>
                    <a:outerShdw blurRad="38100" dist="38100" dir="2700000" algn="tl">
                      <a:srgbClr val="000000">
                        <a:alpha val="43137"/>
                      </a:srgbClr>
                    </a:outerShdw>
                  </a:effectLst>
                </a:endParaRPr>
              </a:p>
            </p:txBody>
          </p:sp>
          <p:sp>
            <p:nvSpPr>
              <p:cNvPr id="5129" name="Freeform 9">
                <a:extLst>
                  <a:ext uri="{FF2B5EF4-FFF2-40B4-BE49-F238E27FC236}">
                    <a16:creationId xmlns:a16="http://schemas.microsoft.com/office/drawing/2014/main" id="{E5CF5AFE-3B38-4A62-923C-A3F8AE176F40}"/>
                  </a:ext>
                </a:extLst>
              </p:cNvPr>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it-IT" sz="1800">
                  <a:effectLst>
                    <a:outerShdw blurRad="38100" dist="38100" dir="2700000" algn="tl">
                      <a:srgbClr val="000000">
                        <a:alpha val="43137"/>
                      </a:srgbClr>
                    </a:outerShdw>
                  </a:effectLst>
                </a:endParaRPr>
              </a:p>
            </p:txBody>
          </p:sp>
          <p:sp>
            <p:nvSpPr>
              <p:cNvPr id="5130" name="Freeform 10">
                <a:extLst>
                  <a:ext uri="{FF2B5EF4-FFF2-40B4-BE49-F238E27FC236}">
                    <a16:creationId xmlns:a16="http://schemas.microsoft.com/office/drawing/2014/main" id="{B1222938-4B80-4CEC-8B11-161C2755B1E6}"/>
                  </a:ext>
                </a:extLst>
              </p:cNvPr>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it-IT" sz="1800">
                  <a:effectLst>
                    <a:outerShdw blurRad="38100" dist="38100" dir="2700000" algn="tl">
                      <a:srgbClr val="000000">
                        <a:alpha val="43137"/>
                      </a:srgbClr>
                    </a:outerShdw>
                  </a:effectLst>
                </a:endParaRPr>
              </a:p>
            </p:txBody>
          </p:sp>
        </p:grpSp>
        <p:sp>
          <p:nvSpPr>
            <p:cNvPr id="5131" name="Freeform 11">
              <a:extLst>
                <a:ext uri="{FF2B5EF4-FFF2-40B4-BE49-F238E27FC236}">
                  <a16:creationId xmlns:a16="http://schemas.microsoft.com/office/drawing/2014/main" id="{1C71B89F-01A1-4A8D-980D-FCA5A248D54F}"/>
                </a:ext>
              </a:extLst>
            </p:cNvPr>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it-IT" sz="1800">
                <a:effectLst>
                  <a:outerShdw blurRad="38100" dist="38100" dir="2700000" algn="tl">
                    <a:srgbClr val="000000">
                      <a:alpha val="43137"/>
                    </a:srgbClr>
                  </a:outerShdw>
                </a:effectLst>
              </a:endParaRPr>
            </a:p>
          </p:txBody>
        </p:sp>
        <p:sp>
          <p:nvSpPr>
            <p:cNvPr id="5132" name="Freeform 12">
              <a:extLst>
                <a:ext uri="{FF2B5EF4-FFF2-40B4-BE49-F238E27FC236}">
                  <a16:creationId xmlns:a16="http://schemas.microsoft.com/office/drawing/2014/main" id="{C62B8A51-B70F-44D8-92F1-4B2A51A26404}"/>
                </a:ext>
              </a:extLst>
            </p:cNvPr>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it-IT" sz="1800">
                <a:effectLst>
                  <a:outerShdw blurRad="38100" dist="38100" dir="2700000" algn="tl">
                    <a:srgbClr val="000000">
                      <a:alpha val="43137"/>
                    </a:srgbClr>
                  </a:outerShdw>
                </a:effectLst>
              </a:endParaRPr>
            </a:p>
          </p:txBody>
        </p:sp>
      </p:grpSp>
      <p:sp>
        <p:nvSpPr>
          <p:cNvPr id="5133" name="Rectangle 13">
            <a:extLst>
              <a:ext uri="{FF2B5EF4-FFF2-40B4-BE49-F238E27FC236}">
                <a16:creationId xmlns:a16="http://schemas.microsoft.com/office/drawing/2014/main" id="{716A5243-0529-4852-BF75-3F3991B47AFC}"/>
              </a:ext>
            </a:extLst>
          </p:cNvPr>
          <p:cNvSpPr>
            <a:spLocks noGrp="1" noRot="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Fare clic per modificare lo stile del titolo</a:t>
            </a:r>
          </a:p>
        </p:txBody>
      </p:sp>
      <p:sp>
        <p:nvSpPr>
          <p:cNvPr id="5134" name="Rectangle 14">
            <a:extLst>
              <a:ext uri="{FF2B5EF4-FFF2-40B4-BE49-F238E27FC236}">
                <a16:creationId xmlns:a16="http://schemas.microsoft.com/office/drawing/2014/main" id="{E3AA8742-19E6-40BC-AB23-FA0B199A48A1}"/>
              </a:ext>
            </a:extLst>
          </p:cNvPr>
          <p:cNvSpPr>
            <a:spLocks noGrp="1" noChangeArrowheads="1"/>
          </p:cNvSpPr>
          <p:nvPr>
            <p:ph type="ftr" sz="quarter" idx="3"/>
          </p:nvPr>
        </p:nvSpPr>
        <p:spPr bwMode="auto">
          <a:xfrm>
            <a:off x="4165600" y="6248400"/>
            <a:ext cx="3860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0">
                <a:solidFill>
                  <a:schemeClr val="tx1"/>
                </a:solidFill>
                <a:effectLst/>
                <a:latin typeface="Arial" charset="0"/>
              </a:defRPr>
            </a:lvl1pPr>
          </a:lstStyle>
          <a:p>
            <a:pPr>
              <a:defRPr/>
            </a:pPr>
            <a:endParaRPr lang="en-US"/>
          </a:p>
        </p:txBody>
      </p:sp>
      <p:sp>
        <p:nvSpPr>
          <p:cNvPr id="5135" name="Rectangle 15">
            <a:extLst>
              <a:ext uri="{FF2B5EF4-FFF2-40B4-BE49-F238E27FC236}">
                <a16:creationId xmlns:a16="http://schemas.microsoft.com/office/drawing/2014/main" id="{4569F17D-9E6C-47E9-97CF-638071F00CFC}"/>
              </a:ext>
            </a:extLst>
          </p:cNvPr>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Tree>
    <p:extLst>
      <p:ext uri="{BB962C8B-B14F-4D97-AF65-F5344CB8AC3E}">
        <p14:creationId xmlns:p14="http://schemas.microsoft.com/office/powerpoint/2010/main" val="111663286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ev.mysql.com/doc/refman/5.1/en/events-privileges.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dev.mysql.com/doc/refman/5.1/en/privileges-provided.html#priv_event" TargetMode="External"/><Relationship Id="rId2" Type="http://schemas.openxmlformats.org/officeDocument/2006/relationships/hyperlink" Target="http://dev.mysql.com/doc/refman/5.1/en/create-event.html" TargetMode="External"/><Relationship Id="rId1" Type="http://schemas.openxmlformats.org/officeDocument/2006/relationships/slideLayout" Target="../slideLayouts/slideLayout2.xml"/><Relationship Id="rId4" Type="http://schemas.openxmlformats.org/officeDocument/2006/relationships/hyperlink" Target="http://dev.mysql.com/doc/refman/5.1/en/privileges-provided.html#priv_supe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mysql.com/doc/refman/8.0/en/built-in-function-reference.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074BF192-DD24-4ECB-A135-EAAE2EC64863}"/>
              </a:ext>
            </a:extLst>
          </p:cNvPr>
          <p:cNvSpPr>
            <a:spLocks noGrp="1" noRot="1" noChangeArrowheads="1"/>
          </p:cNvSpPr>
          <p:nvPr>
            <p:ph type="title"/>
          </p:nvPr>
        </p:nvSpPr>
        <p:spPr/>
        <p:txBody>
          <a:bodyPr/>
          <a:lstStyle/>
          <a:p>
            <a:pPr eaLnBrk="1" hangingPunct="1">
              <a:defRPr/>
            </a:pPr>
            <a:r>
              <a:rPr lang="it-IT"/>
              <a:t>View</a:t>
            </a:r>
          </a:p>
        </p:txBody>
      </p:sp>
      <p:sp>
        <p:nvSpPr>
          <p:cNvPr id="180227" name="Rectangle 3">
            <a:extLst>
              <a:ext uri="{FF2B5EF4-FFF2-40B4-BE49-F238E27FC236}">
                <a16:creationId xmlns:a16="http://schemas.microsoft.com/office/drawing/2014/main" id="{6062ACC8-9832-4B80-BF9D-134F09541F1B}"/>
              </a:ext>
            </a:extLst>
          </p:cNvPr>
          <p:cNvSpPr>
            <a:spLocks noGrp="1" noChangeArrowheads="1"/>
          </p:cNvSpPr>
          <p:nvPr>
            <p:ph type="body" idx="1"/>
          </p:nvPr>
        </p:nvSpPr>
        <p:spPr>
          <a:xfrm>
            <a:off x="1981200" y="1600201"/>
            <a:ext cx="8229600" cy="3700463"/>
          </a:xfrm>
          <a:solidFill>
            <a:schemeClr val="accent1"/>
          </a:solidFill>
          <a:effectLst>
            <a:outerShdw dist="107763" dir="2700000" algn="ctr" rotWithShape="0">
              <a:schemeClr val="bg2">
                <a:alpha val="50000"/>
              </a:schemeClr>
            </a:outerShdw>
          </a:effectLst>
        </p:spPr>
        <p:txBody>
          <a:bodyPr/>
          <a:lstStyle/>
          <a:p>
            <a:pPr eaLnBrk="1" hangingPunct="1">
              <a:lnSpc>
                <a:spcPct val="90000"/>
              </a:lnSpc>
              <a:buFont typeface="Wingdings" panose="05000000000000000000" pitchFamily="2" charset="2"/>
              <a:buNone/>
              <a:defRPr/>
            </a:pPr>
            <a:r>
              <a:rPr lang="en-US" sz="3600" b="1">
                <a:effectLst/>
              </a:rPr>
              <a:t>CREATE</a:t>
            </a:r>
            <a:r>
              <a:rPr lang="en-US" sz="3600">
                <a:effectLst/>
              </a:rPr>
              <a:t> [</a:t>
            </a:r>
            <a:r>
              <a:rPr lang="en-US" sz="3600" b="1">
                <a:effectLst/>
              </a:rPr>
              <a:t>OR</a:t>
            </a:r>
            <a:r>
              <a:rPr lang="en-US" sz="3600">
                <a:effectLst/>
              </a:rPr>
              <a:t> </a:t>
            </a:r>
            <a:r>
              <a:rPr lang="en-US" sz="3600" b="1">
                <a:effectLst/>
              </a:rPr>
              <a:t>REPLACE</a:t>
            </a:r>
            <a:r>
              <a:rPr lang="en-US" sz="3600">
                <a:effectLst/>
              </a:rPr>
              <a:t>] </a:t>
            </a:r>
            <a:r>
              <a:rPr lang="en-US" sz="3600" b="1">
                <a:effectLst/>
              </a:rPr>
              <a:t>VIEW</a:t>
            </a:r>
            <a:r>
              <a:rPr lang="en-US" sz="3600">
                <a:effectLst/>
              </a:rPr>
              <a:t> [</a:t>
            </a:r>
            <a:r>
              <a:rPr lang="en-US" sz="3600" err="1">
                <a:effectLst/>
              </a:rPr>
              <a:t>db_name</a:t>
            </a:r>
            <a:r>
              <a:rPr lang="en-US" sz="3600">
                <a:effectLst/>
              </a:rPr>
              <a:t>.]</a:t>
            </a:r>
            <a:r>
              <a:rPr lang="en-US" sz="3600" err="1">
                <a:effectLst/>
              </a:rPr>
              <a:t>view_name</a:t>
            </a:r>
            <a:r>
              <a:rPr lang="en-US" sz="3600">
                <a:effectLst/>
              </a:rPr>
              <a:t> [(</a:t>
            </a:r>
            <a:r>
              <a:rPr lang="en-US" sz="3600" err="1">
                <a:effectLst/>
              </a:rPr>
              <a:t>column_list</a:t>
            </a:r>
            <a:r>
              <a:rPr lang="en-US" sz="3600">
                <a:effectLst/>
              </a:rPr>
              <a:t>)] </a:t>
            </a:r>
          </a:p>
          <a:p>
            <a:pPr eaLnBrk="1" hangingPunct="1">
              <a:lnSpc>
                <a:spcPct val="90000"/>
              </a:lnSpc>
              <a:buFont typeface="Wingdings" panose="05000000000000000000" pitchFamily="2" charset="2"/>
              <a:buNone/>
              <a:defRPr/>
            </a:pPr>
            <a:r>
              <a:rPr lang="en-US" sz="3600" b="1">
                <a:effectLst/>
              </a:rPr>
              <a:t>AS</a:t>
            </a:r>
            <a:r>
              <a:rPr lang="en-US" sz="3600">
                <a:effectLst/>
              </a:rPr>
              <a:t> </a:t>
            </a:r>
          </a:p>
          <a:p>
            <a:pPr eaLnBrk="1" hangingPunct="1">
              <a:lnSpc>
                <a:spcPct val="90000"/>
              </a:lnSpc>
              <a:buFont typeface="Wingdings" panose="05000000000000000000" pitchFamily="2" charset="2"/>
              <a:buNone/>
              <a:defRPr/>
            </a:pPr>
            <a:r>
              <a:rPr lang="en-US" sz="3600" b="1">
                <a:effectLst/>
              </a:rPr>
              <a:t>select</a:t>
            </a:r>
            <a:r>
              <a:rPr lang="en-US" sz="3600">
                <a:effectLst/>
              </a:rPr>
              <a:t>-</a:t>
            </a:r>
            <a:r>
              <a:rPr lang="en-US" sz="3600" b="1">
                <a:effectLst/>
              </a:rPr>
              <a:t>statement</a:t>
            </a:r>
            <a:r>
              <a:rPr lang="en-US" sz="3600">
                <a:effectLst/>
              </a:rPr>
              <a:t>;</a:t>
            </a:r>
            <a:r>
              <a:rPr lang="it-IT" sz="3600" b="1">
                <a:latin typeface="Courier New" pitchFamily="49"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9E13162-446B-4776-97F2-70ED7DF23FB1}"/>
              </a:ext>
            </a:extLst>
          </p:cNvPr>
          <p:cNvSpPr>
            <a:spLocks noGrp="1" noChangeArrowheads="1"/>
          </p:cNvSpPr>
          <p:nvPr>
            <p:ph type="title"/>
          </p:nvPr>
        </p:nvSpPr>
        <p:spPr/>
        <p:txBody>
          <a:bodyPr/>
          <a:lstStyle/>
          <a:p>
            <a:pPr eaLnBrk="1" hangingPunct="1">
              <a:defRPr/>
            </a:pPr>
            <a:r>
              <a:rPr lang="it-IT"/>
              <a:t>Perché usare una SR?</a:t>
            </a:r>
          </a:p>
        </p:txBody>
      </p:sp>
      <p:sp>
        <p:nvSpPr>
          <p:cNvPr id="6147" name="Rectangle 3">
            <a:extLst>
              <a:ext uri="{FF2B5EF4-FFF2-40B4-BE49-F238E27FC236}">
                <a16:creationId xmlns:a16="http://schemas.microsoft.com/office/drawing/2014/main" id="{C5497569-06C7-4995-808C-BE3CD6920B1D}"/>
              </a:ext>
            </a:extLst>
          </p:cNvPr>
          <p:cNvSpPr>
            <a:spLocks noGrp="1" noChangeArrowheads="1"/>
          </p:cNvSpPr>
          <p:nvPr>
            <p:ph type="body" idx="1"/>
          </p:nvPr>
        </p:nvSpPr>
        <p:spPr/>
        <p:txBody>
          <a:bodyPr/>
          <a:lstStyle/>
          <a:p>
            <a:pPr eaLnBrk="1" hangingPunct="1">
              <a:defRPr/>
            </a:pPr>
            <a:r>
              <a:rPr lang="it-IT" sz="2800"/>
              <a:t>Girano in qualsiasi ambiente. Dato che sono sul server del DB, non dipendono dall’applicativo che le usa e dal linguaggio di programmazione. L’aggiornamento di una SR aggiorna la logica di funzionamento del DB senza la necessità di modificare i client</a:t>
            </a:r>
          </a:p>
          <a:p>
            <a:pPr eaLnBrk="1" hangingPunct="1">
              <a:defRPr/>
            </a:pPr>
            <a:r>
              <a:rPr lang="it-IT" sz="2800"/>
              <a:t>Possono ridurre il traffico di rete, utilizzando dei result set direttamente sul DB senza muoverli verso il client per l’elaborazione.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2A30CC2-B71C-4D87-B41E-419C0D20EDA0}"/>
              </a:ext>
            </a:extLst>
          </p:cNvPr>
          <p:cNvSpPr>
            <a:spLocks noGrp="1" noChangeArrowheads="1"/>
          </p:cNvSpPr>
          <p:nvPr>
            <p:ph type="title"/>
          </p:nvPr>
        </p:nvSpPr>
        <p:spPr/>
        <p:txBody>
          <a:bodyPr/>
          <a:lstStyle/>
          <a:p>
            <a:pPr eaLnBrk="1" hangingPunct="1">
              <a:defRPr/>
            </a:pPr>
            <a:r>
              <a:rPr lang="it-IT"/>
              <a:t>Sintassi</a:t>
            </a:r>
          </a:p>
        </p:txBody>
      </p:sp>
      <p:sp>
        <p:nvSpPr>
          <p:cNvPr id="7171" name="Rectangle 3">
            <a:extLst>
              <a:ext uri="{FF2B5EF4-FFF2-40B4-BE49-F238E27FC236}">
                <a16:creationId xmlns:a16="http://schemas.microsoft.com/office/drawing/2014/main" id="{932E6319-BBA8-4AFD-9687-6748E6C52404}"/>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defRPr/>
            </a:pPr>
            <a:r>
              <a:rPr lang="it-IT" sz="2400"/>
              <a:t>CREATE</a:t>
            </a:r>
          </a:p>
          <a:p>
            <a:pPr eaLnBrk="1" hangingPunct="1">
              <a:lnSpc>
                <a:spcPct val="90000"/>
              </a:lnSpc>
              <a:buFont typeface="Wingdings" panose="05000000000000000000" pitchFamily="2" charset="2"/>
              <a:buNone/>
              <a:defRPr/>
            </a:pPr>
            <a:r>
              <a:rPr lang="it-IT" sz="2400"/>
              <a:t>    [DEFINER = { </a:t>
            </a:r>
            <a:r>
              <a:rPr lang="it-IT" sz="2400" err="1"/>
              <a:t>user</a:t>
            </a:r>
            <a:r>
              <a:rPr lang="it-IT" sz="2400"/>
              <a:t> | </a:t>
            </a:r>
            <a:r>
              <a:rPr lang="it-IT" sz="2400" err="1"/>
              <a:t>CURRENT_USER</a:t>
            </a:r>
            <a:r>
              <a:rPr lang="it-IT" sz="2400"/>
              <a:t> }]</a:t>
            </a:r>
          </a:p>
          <a:p>
            <a:pPr eaLnBrk="1" hangingPunct="1">
              <a:lnSpc>
                <a:spcPct val="90000"/>
              </a:lnSpc>
              <a:buFont typeface="Wingdings" panose="05000000000000000000" pitchFamily="2" charset="2"/>
              <a:buNone/>
              <a:defRPr/>
            </a:pPr>
            <a:r>
              <a:rPr lang="it-IT" sz="2400"/>
              <a:t>    PROCEDURE </a:t>
            </a:r>
            <a:r>
              <a:rPr lang="it-IT" sz="2400" err="1"/>
              <a:t>sp_name</a:t>
            </a:r>
            <a:r>
              <a:rPr lang="it-IT" sz="2400"/>
              <a:t> ([</a:t>
            </a:r>
            <a:r>
              <a:rPr lang="it-IT" sz="2400" err="1"/>
              <a:t>proc_parameter</a:t>
            </a:r>
            <a:r>
              <a:rPr lang="it-IT" sz="2400"/>
              <a:t>[,...]])</a:t>
            </a:r>
          </a:p>
          <a:p>
            <a:pPr eaLnBrk="1" hangingPunct="1">
              <a:lnSpc>
                <a:spcPct val="90000"/>
              </a:lnSpc>
              <a:buFont typeface="Wingdings" panose="05000000000000000000" pitchFamily="2" charset="2"/>
              <a:buNone/>
              <a:defRPr/>
            </a:pPr>
            <a:r>
              <a:rPr lang="it-IT" sz="2400"/>
              <a:t>    [</a:t>
            </a:r>
            <a:r>
              <a:rPr lang="it-IT" sz="2400" err="1"/>
              <a:t>characteristic</a:t>
            </a:r>
            <a:r>
              <a:rPr lang="it-IT" sz="2400"/>
              <a:t> ...] </a:t>
            </a:r>
            <a:r>
              <a:rPr lang="it-IT" sz="2400" err="1"/>
              <a:t>routine_body</a:t>
            </a:r>
            <a:endParaRPr lang="it-IT" sz="2400"/>
          </a:p>
          <a:p>
            <a:pPr eaLnBrk="1" hangingPunct="1">
              <a:lnSpc>
                <a:spcPct val="90000"/>
              </a:lnSpc>
              <a:buFont typeface="Wingdings" panose="05000000000000000000" pitchFamily="2" charset="2"/>
              <a:buNone/>
              <a:defRPr/>
            </a:pPr>
            <a:endParaRPr lang="it-IT" sz="2400"/>
          </a:p>
          <a:p>
            <a:pPr eaLnBrk="1" hangingPunct="1">
              <a:lnSpc>
                <a:spcPct val="90000"/>
              </a:lnSpc>
              <a:buFont typeface="Wingdings" panose="05000000000000000000" pitchFamily="2" charset="2"/>
              <a:buNone/>
              <a:defRPr/>
            </a:pPr>
            <a:r>
              <a:rPr lang="it-IT" sz="2400"/>
              <a:t>CREATE</a:t>
            </a:r>
          </a:p>
          <a:p>
            <a:pPr eaLnBrk="1" hangingPunct="1">
              <a:lnSpc>
                <a:spcPct val="90000"/>
              </a:lnSpc>
              <a:buFont typeface="Wingdings" panose="05000000000000000000" pitchFamily="2" charset="2"/>
              <a:buNone/>
              <a:defRPr/>
            </a:pPr>
            <a:r>
              <a:rPr lang="it-IT" sz="2400"/>
              <a:t>    [DEFINER = { </a:t>
            </a:r>
            <a:r>
              <a:rPr lang="it-IT" sz="2400" err="1"/>
              <a:t>user</a:t>
            </a:r>
            <a:r>
              <a:rPr lang="it-IT" sz="2400"/>
              <a:t> | </a:t>
            </a:r>
            <a:r>
              <a:rPr lang="it-IT" sz="2400" err="1"/>
              <a:t>CURRENT_USER</a:t>
            </a:r>
            <a:r>
              <a:rPr lang="it-IT" sz="2400"/>
              <a:t> }]</a:t>
            </a:r>
          </a:p>
          <a:p>
            <a:pPr eaLnBrk="1" hangingPunct="1">
              <a:lnSpc>
                <a:spcPct val="90000"/>
              </a:lnSpc>
              <a:buFont typeface="Wingdings" panose="05000000000000000000" pitchFamily="2" charset="2"/>
              <a:buNone/>
              <a:defRPr/>
            </a:pPr>
            <a:r>
              <a:rPr lang="it-IT" sz="2400"/>
              <a:t>    FUNCTION </a:t>
            </a:r>
            <a:r>
              <a:rPr lang="it-IT" sz="2400" err="1"/>
              <a:t>sp_name</a:t>
            </a:r>
            <a:r>
              <a:rPr lang="it-IT" sz="2400"/>
              <a:t> ([</a:t>
            </a:r>
            <a:r>
              <a:rPr lang="it-IT" sz="2400" err="1"/>
              <a:t>func_parameter</a:t>
            </a:r>
            <a:r>
              <a:rPr lang="it-IT" sz="2400"/>
              <a:t>[,...]])</a:t>
            </a:r>
          </a:p>
          <a:p>
            <a:pPr eaLnBrk="1" hangingPunct="1">
              <a:lnSpc>
                <a:spcPct val="90000"/>
              </a:lnSpc>
              <a:buFont typeface="Wingdings" panose="05000000000000000000" pitchFamily="2" charset="2"/>
              <a:buNone/>
              <a:defRPr/>
            </a:pPr>
            <a:r>
              <a:rPr lang="it-IT" sz="2400"/>
              <a:t>    RETURNS </a:t>
            </a:r>
            <a:r>
              <a:rPr lang="it-IT" sz="2400" err="1"/>
              <a:t>type</a:t>
            </a:r>
            <a:endParaRPr lang="it-IT" sz="2400"/>
          </a:p>
          <a:p>
            <a:pPr eaLnBrk="1" hangingPunct="1">
              <a:lnSpc>
                <a:spcPct val="90000"/>
              </a:lnSpc>
              <a:buFont typeface="Wingdings" panose="05000000000000000000" pitchFamily="2" charset="2"/>
              <a:buNone/>
              <a:defRPr/>
            </a:pPr>
            <a:r>
              <a:rPr lang="it-IT" sz="2400"/>
              <a:t>    [</a:t>
            </a:r>
            <a:r>
              <a:rPr lang="it-IT" sz="2400" err="1"/>
              <a:t>characteristic</a:t>
            </a:r>
            <a:r>
              <a:rPr lang="it-IT" sz="2400"/>
              <a:t> ...] </a:t>
            </a:r>
            <a:r>
              <a:rPr lang="it-IT" sz="2400" err="1"/>
              <a:t>routine_body</a:t>
            </a:r>
            <a:endParaRPr lang="it-IT"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23DF6C8-FB26-4C37-B950-7EC9D06C3FB0}"/>
              </a:ext>
            </a:extLst>
          </p:cNvPr>
          <p:cNvSpPr>
            <a:spLocks noGrp="1" noChangeArrowheads="1"/>
          </p:cNvSpPr>
          <p:nvPr>
            <p:ph type="title"/>
          </p:nvPr>
        </p:nvSpPr>
        <p:spPr/>
        <p:txBody>
          <a:bodyPr/>
          <a:lstStyle/>
          <a:p>
            <a:pPr eaLnBrk="1" hangingPunct="1">
              <a:defRPr/>
            </a:pPr>
            <a:r>
              <a:rPr lang="it-IT"/>
              <a:t>Procedura complessa</a:t>
            </a:r>
          </a:p>
        </p:txBody>
      </p:sp>
      <p:sp>
        <p:nvSpPr>
          <p:cNvPr id="10243" name="Rectangle 3">
            <a:extLst>
              <a:ext uri="{FF2B5EF4-FFF2-40B4-BE49-F238E27FC236}">
                <a16:creationId xmlns:a16="http://schemas.microsoft.com/office/drawing/2014/main" id="{F74CC13A-B798-441F-BB6B-6E29CFFE2F34}"/>
              </a:ext>
            </a:extLst>
          </p:cNvPr>
          <p:cNvSpPr>
            <a:spLocks noGrp="1" noChangeArrowheads="1"/>
          </p:cNvSpPr>
          <p:nvPr>
            <p:ph type="body" idx="1"/>
          </p:nvPr>
        </p:nvSpPr>
        <p:spPr>
          <a:xfrm>
            <a:off x="1847850" y="1052513"/>
            <a:ext cx="8229600" cy="4525962"/>
          </a:xfrm>
        </p:spPr>
        <p:txBody>
          <a:bodyPr/>
          <a:lstStyle/>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buFont typeface="Wingdings" panose="05000000000000000000" pitchFamily="2" charset="2"/>
              <a:buNone/>
              <a:defRPr/>
            </a:pPr>
            <a:r>
              <a:rPr lang="it-IT" sz="1600">
                <a:latin typeface="Courier New" pitchFamily="49" charset="0"/>
              </a:rPr>
              <a:t>CREATE PROCEDURE procedura1 (param1 INT, param2 CHAR(3),</a:t>
            </a:r>
          </a:p>
          <a:p>
            <a:pPr eaLnBrk="1" hangingPunct="1">
              <a:lnSpc>
                <a:spcPct val="80000"/>
              </a:lnSpc>
              <a:buFont typeface="Wingdings" panose="05000000000000000000" pitchFamily="2" charset="2"/>
              <a:buNone/>
              <a:defRPr/>
            </a:pPr>
            <a:r>
              <a:rPr lang="it-IT" sz="1600">
                <a:latin typeface="Courier New" pitchFamily="49" charset="0"/>
              </a:rPr>
              <a:t>        OUT param3 INT)</a:t>
            </a:r>
          </a:p>
          <a:p>
            <a:pPr eaLnBrk="1" hangingPunct="1">
              <a:lnSpc>
                <a:spcPct val="80000"/>
              </a:lnSpc>
              <a:buFont typeface="Wingdings" panose="05000000000000000000" pitchFamily="2" charset="2"/>
              <a:buNone/>
              <a:defRPr/>
            </a:pPr>
            <a:r>
              <a:rPr lang="it-IT" sz="1600">
                <a:latin typeface="Courier New" pitchFamily="49" charset="0"/>
              </a:rPr>
              <a:t>BEGIN</a:t>
            </a:r>
          </a:p>
          <a:p>
            <a:pPr eaLnBrk="1" hangingPunct="1">
              <a:lnSpc>
                <a:spcPct val="80000"/>
              </a:lnSpc>
              <a:buFont typeface="Wingdings" panose="05000000000000000000" pitchFamily="2" charset="2"/>
              <a:buNone/>
              <a:defRPr/>
            </a:pPr>
            <a:r>
              <a:rPr lang="it-IT" sz="1600">
                <a:latin typeface="Courier New" pitchFamily="49" charset="0"/>
              </a:rPr>
              <a:t>        DECLARE finito INT default 0;</a:t>
            </a:r>
          </a:p>
          <a:p>
            <a:pPr eaLnBrk="1" hangingPunct="1">
              <a:lnSpc>
                <a:spcPct val="80000"/>
              </a:lnSpc>
              <a:buFont typeface="Wingdings" panose="05000000000000000000" pitchFamily="2" charset="2"/>
              <a:buNone/>
              <a:defRPr/>
            </a:pPr>
            <a:r>
              <a:rPr lang="it-IT" sz="1600">
                <a:latin typeface="Courier New" pitchFamily="49" charset="0"/>
              </a:rPr>
              <a:t>        DECLARE a INT;</a:t>
            </a:r>
          </a:p>
          <a:p>
            <a:pPr eaLnBrk="1" hangingPunct="1">
              <a:lnSpc>
                <a:spcPct val="80000"/>
              </a:lnSpc>
              <a:buFont typeface="Wingdings" panose="05000000000000000000" pitchFamily="2" charset="2"/>
              <a:buNone/>
              <a:defRPr/>
            </a:pPr>
            <a:r>
              <a:rPr lang="it-IT" sz="1600">
                <a:latin typeface="Courier New" pitchFamily="49" charset="0"/>
              </a:rPr>
              <a:t>        DECLARE b CHAR(50);</a:t>
            </a:r>
          </a:p>
          <a:p>
            <a:pPr eaLnBrk="1" hangingPunct="1">
              <a:lnSpc>
                <a:spcPct val="80000"/>
              </a:lnSpc>
              <a:buFont typeface="Wingdings" panose="05000000000000000000" pitchFamily="2" charset="2"/>
              <a:buNone/>
              <a:defRPr/>
            </a:pPr>
            <a:r>
              <a:rPr lang="it-IT" sz="1600">
                <a:latin typeface="Courier New" pitchFamily="49" charset="0"/>
              </a:rPr>
              <a:t>        DECLARE cur1 CURSOR FOR SELECT </a:t>
            </a:r>
            <a:r>
              <a:rPr lang="it-IT" sz="1600" err="1">
                <a:latin typeface="Courier New" pitchFamily="49" charset="0"/>
              </a:rPr>
              <a:t>id</a:t>
            </a:r>
            <a:r>
              <a:rPr lang="it-IT" sz="1600">
                <a:latin typeface="Courier New" pitchFamily="49" charset="0"/>
              </a:rPr>
              <a:t>,nome</a:t>
            </a:r>
          </a:p>
          <a:p>
            <a:pPr eaLnBrk="1" hangingPunct="1">
              <a:lnSpc>
                <a:spcPct val="80000"/>
              </a:lnSpc>
              <a:buFont typeface="Wingdings" panose="05000000000000000000" pitchFamily="2" charset="2"/>
              <a:buNone/>
              <a:defRPr/>
            </a:pPr>
            <a:r>
              <a:rPr lang="it-IT" sz="1600">
                <a:latin typeface="Courier New" pitchFamily="49" charset="0"/>
              </a:rPr>
              <a:t>                FROM clienti WHERE </a:t>
            </a:r>
            <a:r>
              <a:rPr lang="it-IT" sz="1600" err="1">
                <a:latin typeface="Courier New" pitchFamily="49" charset="0"/>
              </a:rPr>
              <a:t>cat</a:t>
            </a:r>
            <a:r>
              <a:rPr lang="it-IT" sz="1600">
                <a:latin typeface="Courier New" pitchFamily="49" charset="0"/>
              </a:rPr>
              <a:t> = param2;</a:t>
            </a:r>
          </a:p>
          <a:p>
            <a:pPr eaLnBrk="1" hangingPunct="1">
              <a:lnSpc>
                <a:spcPct val="80000"/>
              </a:lnSpc>
              <a:buFont typeface="Wingdings" panose="05000000000000000000" pitchFamily="2" charset="2"/>
              <a:buNone/>
              <a:defRPr/>
            </a:pPr>
            <a:r>
              <a:rPr lang="it-IT" sz="1600">
                <a:latin typeface="Courier New" pitchFamily="49" charset="0"/>
              </a:rPr>
              <a:t>        DECLARE CONTINUE HANDLER FOR SQLSTATE '02000'</a:t>
            </a:r>
          </a:p>
          <a:p>
            <a:pPr eaLnBrk="1" hangingPunct="1">
              <a:lnSpc>
                <a:spcPct val="80000"/>
              </a:lnSpc>
              <a:buFont typeface="Wingdings" panose="05000000000000000000" pitchFamily="2" charset="2"/>
              <a:buNone/>
              <a:defRPr/>
            </a:pPr>
            <a:r>
              <a:rPr lang="it-IT" sz="1600">
                <a:latin typeface="Courier New" pitchFamily="49" charset="0"/>
              </a:rPr>
              <a:t>                SET finito = 1;</a:t>
            </a:r>
          </a:p>
          <a:p>
            <a:pPr eaLnBrk="1" hangingPunct="1">
              <a:lnSpc>
                <a:spcPct val="80000"/>
              </a:lnSpc>
              <a:buFont typeface="Wingdings" panose="05000000000000000000" pitchFamily="2" charset="2"/>
              <a:buNone/>
              <a:defRPr/>
            </a:pPr>
            <a:r>
              <a:rPr lang="it-IT" sz="1600">
                <a:latin typeface="Courier New" pitchFamily="49" charset="0"/>
              </a:rPr>
              <a:t>        OPEN cur1;</a:t>
            </a:r>
          </a:p>
          <a:p>
            <a:pPr eaLnBrk="1" hangingPunct="1">
              <a:lnSpc>
                <a:spcPct val="80000"/>
              </a:lnSpc>
              <a:buFont typeface="Wingdings" panose="05000000000000000000" pitchFamily="2" charset="2"/>
              <a:buNone/>
              <a:defRPr/>
            </a:pPr>
            <a:r>
              <a:rPr lang="it-IT" sz="1600">
                <a:latin typeface="Courier New" pitchFamily="49" charset="0"/>
              </a:rPr>
              <a:t>        SET param3 = 0;</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ciclo: WHILE NOT finito DO</a:t>
            </a:r>
          </a:p>
          <a:p>
            <a:pPr eaLnBrk="1" hangingPunct="1">
              <a:lnSpc>
                <a:spcPct val="80000"/>
              </a:lnSpc>
              <a:buFont typeface="Wingdings" panose="05000000000000000000" pitchFamily="2" charset="2"/>
              <a:buNone/>
              <a:defRPr/>
            </a:pPr>
            <a:r>
              <a:rPr lang="it-IT" sz="1600">
                <a:latin typeface="Courier New" pitchFamily="49" charset="0"/>
              </a:rPr>
              <a:t>                IF param3 &lt; param1 THEN</a:t>
            </a:r>
          </a:p>
          <a:p>
            <a:pPr eaLnBrk="1" hangingPunct="1">
              <a:lnSpc>
                <a:spcPct val="80000"/>
              </a:lnSpc>
              <a:buFont typeface="Wingdings" panose="05000000000000000000" pitchFamily="2" charset="2"/>
              <a:buNone/>
              <a:defRPr/>
            </a:pPr>
            <a:r>
              <a:rPr lang="it-IT" sz="1600">
                <a:latin typeface="Courier New" pitchFamily="49" charset="0"/>
              </a:rPr>
              <a:t>                        SET param3 = </a:t>
            </a:r>
            <a:r>
              <a:rPr lang="it-IT" sz="1600" err="1">
                <a:latin typeface="Courier New" pitchFamily="49" charset="0"/>
              </a:rPr>
              <a:t>param3</a:t>
            </a:r>
            <a:r>
              <a:rPr lang="it-IT" sz="1600">
                <a:latin typeface="Courier New" pitchFamily="49" charset="0"/>
              </a:rPr>
              <a:t> + 1;</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ELSE</a:t>
            </a:r>
          </a:p>
          <a:p>
            <a:pPr eaLnBrk="1" hangingPunct="1">
              <a:lnSpc>
                <a:spcPct val="80000"/>
              </a:lnSpc>
              <a:buFont typeface="Wingdings" panose="05000000000000000000" pitchFamily="2" charset="2"/>
              <a:buNone/>
              <a:defRPr/>
            </a:pPr>
            <a:r>
              <a:rPr lang="it-IT" sz="1600">
                <a:latin typeface="Courier New" pitchFamily="49" charset="0"/>
              </a:rPr>
              <a:t>                        LEAVE ciclo;</a:t>
            </a:r>
          </a:p>
          <a:p>
            <a:pPr eaLnBrk="1" hangingPunct="1">
              <a:lnSpc>
                <a:spcPct val="80000"/>
              </a:lnSpc>
              <a:buFont typeface="Wingdings" panose="05000000000000000000" pitchFamily="2" charset="2"/>
              <a:buNone/>
              <a:defRPr/>
            </a:pPr>
            <a:r>
              <a:rPr lang="it-IT" sz="1600">
                <a:latin typeface="Courier New" pitchFamily="49" charset="0"/>
              </a:rPr>
              <a:t>                END IF;</a:t>
            </a:r>
          </a:p>
          <a:p>
            <a:pPr eaLnBrk="1" hangingPunct="1">
              <a:lnSpc>
                <a:spcPct val="80000"/>
              </a:lnSpc>
              <a:buFont typeface="Wingdings" panose="05000000000000000000" pitchFamily="2" charset="2"/>
              <a:buNone/>
              <a:defRPr/>
            </a:pPr>
            <a:r>
              <a:rPr lang="it-IT" sz="1600">
                <a:latin typeface="Courier New" pitchFamily="49" charset="0"/>
              </a:rPr>
              <a:t>        END WHILE ciclo;</a:t>
            </a:r>
          </a:p>
          <a:p>
            <a:pPr eaLnBrk="1" hangingPunct="1">
              <a:lnSpc>
                <a:spcPct val="80000"/>
              </a:lnSpc>
              <a:buFont typeface="Wingdings" panose="05000000000000000000" pitchFamily="2" charset="2"/>
              <a:buNone/>
              <a:defRPr/>
            </a:pPr>
            <a:r>
              <a:rPr lang="it-IT" sz="1600">
                <a:latin typeface="Courier New" pitchFamily="49" charset="0"/>
              </a:rPr>
              <a:t>END; //</a:t>
            </a:r>
          </a:p>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defRPr/>
            </a:pPr>
            <a:endParaRPr lang="it-IT" sz="1200">
              <a:latin typeface="Courier New" pitchFamily="49" charset="0"/>
            </a:endParaRPr>
          </a:p>
        </p:txBody>
      </p:sp>
      <p:grpSp>
        <p:nvGrpSpPr>
          <p:cNvPr id="5" name="Gruppo 4">
            <a:extLst>
              <a:ext uri="{FF2B5EF4-FFF2-40B4-BE49-F238E27FC236}">
                <a16:creationId xmlns:a16="http://schemas.microsoft.com/office/drawing/2014/main" id="{AFE3B07F-2014-461D-8D41-D9E0A061B1D9}"/>
              </a:ext>
            </a:extLst>
          </p:cNvPr>
          <p:cNvGrpSpPr/>
          <p:nvPr/>
        </p:nvGrpSpPr>
        <p:grpSpPr>
          <a:xfrm>
            <a:off x="67235" y="363071"/>
            <a:ext cx="2514600" cy="2339102"/>
            <a:chOff x="67235" y="363071"/>
            <a:chExt cx="2514600" cy="2339102"/>
          </a:xfrm>
        </p:grpSpPr>
        <p:sp>
          <p:nvSpPr>
            <p:cNvPr id="2" name="CasellaDiTesto 1">
              <a:extLst>
                <a:ext uri="{FF2B5EF4-FFF2-40B4-BE49-F238E27FC236}">
                  <a16:creationId xmlns:a16="http://schemas.microsoft.com/office/drawing/2014/main" id="{58E293C7-DD55-42E7-A89A-D2C80DCDD4AB}"/>
                </a:ext>
              </a:extLst>
            </p:cNvPr>
            <p:cNvSpPr txBox="1"/>
            <p:nvPr/>
          </p:nvSpPr>
          <p:spPr>
            <a:xfrm>
              <a:off x="67235" y="363071"/>
              <a:ext cx="1640541" cy="2339102"/>
            </a:xfrm>
            <a:prstGeom prst="rect">
              <a:avLst/>
            </a:prstGeom>
            <a:solidFill>
              <a:schemeClr val="tx1"/>
            </a:solidFill>
          </p:spPr>
          <p:txBody>
            <a:bodyPr wrap="square" rtlCol="0">
              <a:spAutoFit/>
            </a:bodyPr>
            <a:lstStyle/>
            <a:p>
              <a:r>
                <a:rPr lang="it-IT" sz="1600">
                  <a:solidFill>
                    <a:schemeClr val="bg2"/>
                  </a:solidFill>
                  <a:latin typeface="Arial Unicode MS" pitchFamily="34" charset="-128"/>
                </a:rPr>
                <a:t>Dice al server che l’istruzione di CREATE non termina con il ; che invece mi serve all’interno delle </a:t>
              </a:r>
              <a:r>
                <a:rPr lang="it-IT" sz="1600" err="1">
                  <a:solidFill>
                    <a:schemeClr val="bg2"/>
                  </a:solidFill>
                  <a:latin typeface="Arial Unicode MS" pitchFamily="34" charset="-128"/>
                </a:rPr>
                <a:t>Stored</a:t>
              </a:r>
              <a:r>
                <a:rPr lang="it-IT" sz="1600">
                  <a:solidFill>
                    <a:schemeClr val="bg2"/>
                  </a:solidFill>
                  <a:latin typeface="Arial Unicode MS" pitchFamily="34" charset="-128"/>
                </a:rPr>
                <a:t> Procedure</a:t>
              </a:r>
            </a:p>
            <a:p>
              <a:endParaRPr lang="it-IT" sz="1600">
                <a:solidFill>
                  <a:schemeClr val="bg2"/>
                </a:solidFill>
              </a:endParaRPr>
            </a:p>
          </p:txBody>
        </p:sp>
        <p:cxnSp>
          <p:nvCxnSpPr>
            <p:cNvPr id="4" name="Connettore diritto 3">
              <a:extLst>
                <a:ext uri="{FF2B5EF4-FFF2-40B4-BE49-F238E27FC236}">
                  <a16:creationId xmlns:a16="http://schemas.microsoft.com/office/drawing/2014/main" id="{2E897CC6-21CA-46EF-9BBB-85F4F1E52640}"/>
                </a:ext>
              </a:extLst>
            </p:cNvPr>
            <p:cNvCxnSpPr/>
            <p:nvPr/>
          </p:nvCxnSpPr>
          <p:spPr bwMode="auto">
            <a:xfrm>
              <a:off x="1707776" y="571500"/>
              <a:ext cx="874059" cy="481013"/>
            </a:xfrm>
            <a:prstGeom prst="line">
              <a:avLst/>
            </a:prstGeom>
            <a:solidFill>
              <a:schemeClr val="accent1"/>
            </a:solidFill>
            <a:ln w="28575" cap="flat" cmpd="sng" algn="ctr">
              <a:solidFill>
                <a:schemeClr val="tx1"/>
              </a:solidFill>
              <a:prstDash val="solid"/>
              <a:round/>
              <a:headEnd type="none" w="sm" len="sm"/>
              <a:tailEnd type="none" w="sm" len="sm"/>
            </a:ln>
            <a:effectLst/>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23DF6C8-FB26-4C37-B950-7EC9D06C3FB0}"/>
              </a:ext>
            </a:extLst>
          </p:cNvPr>
          <p:cNvSpPr>
            <a:spLocks noGrp="1" noChangeArrowheads="1"/>
          </p:cNvSpPr>
          <p:nvPr>
            <p:ph type="title"/>
          </p:nvPr>
        </p:nvSpPr>
        <p:spPr/>
        <p:txBody>
          <a:bodyPr/>
          <a:lstStyle/>
          <a:p>
            <a:pPr eaLnBrk="1" hangingPunct="1">
              <a:defRPr/>
            </a:pPr>
            <a:r>
              <a:rPr lang="it-IT"/>
              <a:t>Procedura complessa</a:t>
            </a:r>
          </a:p>
        </p:txBody>
      </p:sp>
      <p:sp>
        <p:nvSpPr>
          <p:cNvPr id="10243" name="Rectangle 3">
            <a:extLst>
              <a:ext uri="{FF2B5EF4-FFF2-40B4-BE49-F238E27FC236}">
                <a16:creationId xmlns:a16="http://schemas.microsoft.com/office/drawing/2014/main" id="{F74CC13A-B798-441F-BB6B-6E29CFFE2F34}"/>
              </a:ext>
            </a:extLst>
          </p:cNvPr>
          <p:cNvSpPr>
            <a:spLocks noGrp="1" noChangeArrowheads="1"/>
          </p:cNvSpPr>
          <p:nvPr>
            <p:ph type="body" idx="1"/>
          </p:nvPr>
        </p:nvSpPr>
        <p:spPr>
          <a:xfrm>
            <a:off x="1847850" y="1052513"/>
            <a:ext cx="8229600" cy="4525962"/>
          </a:xfrm>
        </p:spPr>
        <p:txBody>
          <a:bodyPr/>
          <a:lstStyle/>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buFont typeface="Wingdings" panose="05000000000000000000" pitchFamily="2" charset="2"/>
              <a:buNone/>
              <a:defRPr/>
            </a:pPr>
            <a:r>
              <a:rPr lang="it-IT" sz="1600">
                <a:latin typeface="Courier New" pitchFamily="49" charset="0"/>
              </a:rPr>
              <a:t>CREATE PROCEDURE procedura1 (param1 INT, param2 CHAR(3),</a:t>
            </a:r>
          </a:p>
          <a:p>
            <a:pPr eaLnBrk="1" hangingPunct="1">
              <a:lnSpc>
                <a:spcPct val="80000"/>
              </a:lnSpc>
              <a:buFont typeface="Wingdings" panose="05000000000000000000" pitchFamily="2" charset="2"/>
              <a:buNone/>
              <a:defRPr/>
            </a:pPr>
            <a:r>
              <a:rPr lang="it-IT" sz="1600">
                <a:latin typeface="Courier New" pitchFamily="49" charset="0"/>
              </a:rPr>
              <a:t>        OUT param3 INT)</a:t>
            </a:r>
          </a:p>
          <a:p>
            <a:pPr eaLnBrk="1" hangingPunct="1">
              <a:lnSpc>
                <a:spcPct val="80000"/>
              </a:lnSpc>
              <a:buFont typeface="Wingdings" panose="05000000000000000000" pitchFamily="2" charset="2"/>
              <a:buNone/>
              <a:defRPr/>
            </a:pPr>
            <a:r>
              <a:rPr lang="it-IT" sz="1600">
                <a:latin typeface="Courier New" pitchFamily="49" charset="0"/>
              </a:rPr>
              <a:t>BEGIN</a:t>
            </a:r>
          </a:p>
          <a:p>
            <a:pPr eaLnBrk="1" hangingPunct="1">
              <a:lnSpc>
                <a:spcPct val="80000"/>
              </a:lnSpc>
              <a:buFont typeface="Wingdings" panose="05000000000000000000" pitchFamily="2" charset="2"/>
              <a:buNone/>
              <a:defRPr/>
            </a:pPr>
            <a:r>
              <a:rPr lang="it-IT" sz="1600">
                <a:latin typeface="Courier New" pitchFamily="49" charset="0"/>
              </a:rPr>
              <a:t>        DECLARE finito INT default 0;</a:t>
            </a:r>
          </a:p>
          <a:p>
            <a:pPr eaLnBrk="1" hangingPunct="1">
              <a:lnSpc>
                <a:spcPct val="80000"/>
              </a:lnSpc>
              <a:buFont typeface="Wingdings" panose="05000000000000000000" pitchFamily="2" charset="2"/>
              <a:buNone/>
              <a:defRPr/>
            </a:pPr>
            <a:r>
              <a:rPr lang="it-IT" sz="1600">
                <a:latin typeface="Courier New" pitchFamily="49" charset="0"/>
              </a:rPr>
              <a:t>        DECLARE a INT;</a:t>
            </a:r>
          </a:p>
          <a:p>
            <a:pPr eaLnBrk="1" hangingPunct="1">
              <a:lnSpc>
                <a:spcPct val="80000"/>
              </a:lnSpc>
              <a:buFont typeface="Wingdings" panose="05000000000000000000" pitchFamily="2" charset="2"/>
              <a:buNone/>
              <a:defRPr/>
            </a:pPr>
            <a:r>
              <a:rPr lang="it-IT" sz="1600">
                <a:latin typeface="Courier New" pitchFamily="49" charset="0"/>
              </a:rPr>
              <a:t>        DECLARE b CHAR(50);</a:t>
            </a:r>
          </a:p>
          <a:p>
            <a:pPr eaLnBrk="1" hangingPunct="1">
              <a:lnSpc>
                <a:spcPct val="80000"/>
              </a:lnSpc>
              <a:buFont typeface="Wingdings" panose="05000000000000000000" pitchFamily="2" charset="2"/>
              <a:buNone/>
              <a:defRPr/>
            </a:pPr>
            <a:r>
              <a:rPr lang="it-IT" sz="1600">
                <a:latin typeface="Courier New" pitchFamily="49" charset="0"/>
              </a:rPr>
              <a:t>        DECLARE cur1 CURSOR FOR SELECT </a:t>
            </a:r>
            <a:r>
              <a:rPr lang="it-IT" sz="1600" err="1">
                <a:latin typeface="Courier New" pitchFamily="49" charset="0"/>
              </a:rPr>
              <a:t>id</a:t>
            </a:r>
            <a:r>
              <a:rPr lang="it-IT" sz="1600">
                <a:latin typeface="Courier New" pitchFamily="49" charset="0"/>
              </a:rPr>
              <a:t>,nome</a:t>
            </a:r>
          </a:p>
          <a:p>
            <a:pPr eaLnBrk="1" hangingPunct="1">
              <a:lnSpc>
                <a:spcPct val="80000"/>
              </a:lnSpc>
              <a:buFont typeface="Wingdings" panose="05000000000000000000" pitchFamily="2" charset="2"/>
              <a:buNone/>
              <a:defRPr/>
            </a:pPr>
            <a:r>
              <a:rPr lang="it-IT" sz="1600">
                <a:latin typeface="Courier New" pitchFamily="49" charset="0"/>
              </a:rPr>
              <a:t>                FROM clienti WHERE </a:t>
            </a:r>
            <a:r>
              <a:rPr lang="it-IT" sz="1600" err="1">
                <a:latin typeface="Courier New" pitchFamily="49" charset="0"/>
              </a:rPr>
              <a:t>cat</a:t>
            </a:r>
            <a:r>
              <a:rPr lang="it-IT" sz="1600">
                <a:latin typeface="Courier New" pitchFamily="49" charset="0"/>
              </a:rPr>
              <a:t> = param2;</a:t>
            </a:r>
          </a:p>
          <a:p>
            <a:pPr eaLnBrk="1" hangingPunct="1">
              <a:lnSpc>
                <a:spcPct val="80000"/>
              </a:lnSpc>
              <a:buFont typeface="Wingdings" panose="05000000000000000000" pitchFamily="2" charset="2"/>
              <a:buNone/>
              <a:defRPr/>
            </a:pPr>
            <a:r>
              <a:rPr lang="it-IT" sz="1600">
                <a:latin typeface="Courier New" pitchFamily="49" charset="0"/>
              </a:rPr>
              <a:t>        DECLARE CONTINUE HANDLER FOR SQLSTATE '02000'</a:t>
            </a:r>
          </a:p>
          <a:p>
            <a:pPr eaLnBrk="1" hangingPunct="1">
              <a:lnSpc>
                <a:spcPct val="80000"/>
              </a:lnSpc>
              <a:buFont typeface="Wingdings" panose="05000000000000000000" pitchFamily="2" charset="2"/>
              <a:buNone/>
              <a:defRPr/>
            </a:pPr>
            <a:r>
              <a:rPr lang="it-IT" sz="1600">
                <a:latin typeface="Courier New" pitchFamily="49" charset="0"/>
              </a:rPr>
              <a:t>                SET finito = 1;</a:t>
            </a:r>
          </a:p>
          <a:p>
            <a:pPr eaLnBrk="1" hangingPunct="1">
              <a:lnSpc>
                <a:spcPct val="80000"/>
              </a:lnSpc>
              <a:buFont typeface="Wingdings" panose="05000000000000000000" pitchFamily="2" charset="2"/>
              <a:buNone/>
              <a:defRPr/>
            </a:pPr>
            <a:r>
              <a:rPr lang="it-IT" sz="1600">
                <a:latin typeface="Courier New" pitchFamily="49" charset="0"/>
              </a:rPr>
              <a:t>        OPEN cur1;</a:t>
            </a:r>
          </a:p>
          <a:p>
            <a:pPr eaLnBrk="1" hangingPunct="1">
              <a:lnSpc>
                <a:spcPct val="80000"/>
              </a:lnSpc>
              <a:buFont typeface="Wingdings" panose="05000000000000000000" pitchFamily="2" charset="2"/>
              <a:buNone/>
              <a:defRPr/>
            </a:pPr>
            <a:r>
              <a:rPr lang="it-IT" sz="1600">
                <a:latin typeface="Courier New" pitchFamily="49" charset="0"/>
              </a:rPr>
              <a:t>        SET param3 = 0;</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ciclo: WHILE NOT finito DO</a:t>
            </a:r>
          </a:p>
          <a:p>
            <a:pPr eaLnBrk="1" hangingPunct="1">
              <a:lnSpc>
                <a:spcPct val="80000"/>
              </a:lnSpc>
              <a:buFont typeface="Wingdings" panose="05000000000000000000" pitchFamily="2" charset="2"/>
              <a:buNone/>
              <a:defRPr/>
            </a:pPr>
            <a:r>
              <a:rPr lang="it-IT" sz="1600">
                <a:latin typeface="Courier New" pitchFamily="49" charset="0"/>
              </a:rPr>
              <a:t>                IF param3 &lt; param1 THEN</a:t>
            </a:r>
          </a:p>
          <a:p>
            <a:pPr eaLnBrk="1" hangingPunct="1">
              <a:lnSpc>
                <a:spcPct val="80000"/>
              </a:lnSpc>
              <a:buFont typeface="Wingdings" panose="05000000000000000000" pitchFamily="2" charset="2"/>
              <a:buNone/>
              <a:defRPr/>
            </a:pPr>
            <a:r>
              <a:rPr lang="it-IT" sz="1600">
                <a:latin typeface="Courier New" pitchFamily="49" charset="0"/>
              </a:rPr>
              <a:t>                        SET param3 = </a:t>
            </a:r>
            <a:r>
              <a:rPr lang="it-IT" sz="1600" err="1">
                <a:latin typeface="Courier New" pitchFamily="49" charset="0"/>
              </a:rPr>
              <a:t>param3</a:t>
            </a:r>
            <a:r>
              <a:rPr lang="it-IT" sz="1600">
                <a:latin typeface="Courier New" pitchFamily="49" charset="0"/>
              </a:rPr>
              <a:t> + 1;</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ELSE</a:t>
            </a:r>
          </a:p>
          <a:p>
            <a:pPr eaLnBrk="1" hangingPunct="1">
              <a:lnSpc>
                <a:spcPct val="80000"/>
              </a:lnSpc>
              <a:buFont typeface="Wingdings" panose="05000000000000000000" pitchFamily="2" charset="2"/>
              <a:buNone/>
              <a:defRPr/>
            </a:pPr>
            <a:r>
              <a:rPr lang="it-IT" sz="1600">
                <a:latin typeface="Courier New" pitchFamily="49" charset="0"/>
              </a:rPr>
              <a:t>                        LEAVE ciclo;</a:t>
            </a:r>
          </a:p>
          <a:p>
            <a:pPr eaLnBrk="1" hangingPunct="1">
              <a:lnSpc>
                <a:spcPct val="80000"/>
              </a:lnSpc>
              <a:buFont typeface="Wingdings" panose="05000000000000000000" pitchFamily="2" charset="2"/>
              <a:buNone/>
              <a:defRPr/>
            </a:pPr>
            <a:r>
              <a:rPr lang="it-IT" sz="1600">
                <a:latin typeface="Courier New" pitchFamily="49" charset="0"/>
              </a:rPr>
              <a:t>                END IF;</a:t>
            </a:r>
          </a:p>
          <a:p>
            <a:pPr eaLnBrk="1" hangingPunct="1">
              <a:lnSpc>
                <a:spcPct val="80000"/>
              </a:lnSpc>
              <a:buFont typeface="Wingdings" panose="05000000000000000000" pitchFamily="2" charset="2"/>
              <a:buNone/>
              <a:defRPr/>
            </a:pPr>
            <a:r>
              <a:rPr lang="it-IT" sz="1600">
                <a:latin typeface="Courier New" pitchFamily="49" charset="0"/>
              </a:rPr>
              <a:t>        END WHILE ciclo;</a:t>
            </a:r>
          </a:p>
          <a:p>
            <a:pPr eaLnBrk="1" hangingPunct="1">
              <a:lnSpc>
                <a:spcPct val="80000"/>
              </a:lnSpc>
              <a:buFont typeface="Wingdings" panose="05000000000000000000" pitchFamily="2" charset="2"/>
              <a:buNone/>
              <a:defRPr/>
            </a:pPr>
            <a:r>
              <a:rPr lang="it-IT" sz="1600">
                <a:latin typeface="Courier New" pitchFamily="49" charset="0"/>
              </a:rPr>
              <a:t>END; //</a:t>
            </a:r>
          </a:p>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defRPr/>
            </a:pPr>
            <a:endParaRPr lang="it-IT" sz="1200">
              <a:latin typeface="Courier New" pitchFamily="49" charset="0"/>
            </a:endParaRPr>
          </a:p>
        </p:txBody>
      </p:sp>
      <p:grpSp>
        <p:nvGrpSpPr>
          <p:cNvPr id="8" name="Gruppo 7">
            <a:extLst>
              <a:ext uri="{FF2B5EF4-FFF2-40B4-BE49-F238E27FC236}">
                <a16:creationId xmlns:a16="http://schemas.microsoft.com/office/drawing/2014/main" id="{B84D57C6-1AE6-4620-8629-B7A0367F70BB}"/>
              </a:ext>
            </a:extLst>
          </p:cNvPr>
          <p:cNvGrpSpPr/>
          <p:nvPr/>
        </p:nvGrpSpPr>
        <p:grpSpPr>
          <a:xfrm>
            <a:off x="4948518" y="1025962"/>
            <a:ext cx="6217022" cy="2062103"/>
            <a:chOff x="-4509246" y="363071"/>
            <a:chExt cx="6217022" cy="2062103"/>
          </a:xfrm>
        </p:grpSpPr>
        <p:sp>
          <p:nvSpPr>
            <p:cNvPr id="9" name="CasellaDiTesto 8">
              <a:extLst>
                <a:ext uri="{FF2B5EF4-FFF2-40B4-BE49-F238E27FC236}">
                  <a16:creationId xmlns:a16="http://schemas.microsoft.com/office/drawing/2014/main" id="{04242BEE-5F03-4C4C-8D42-27ABE309B6A9}"/>
                </a:ext>
              </a:extLst>
            </p:cNvPr>
            <p:cNvSpPr txBox="1"/>
            <p:nvPr/>
          </p:nvSpPr>
          <p:spPr>
            <a:xfrm>
              <a:off x="67235" y="363071"/>
              <a:ext cx="1640541" cy="2062103"/>
            </a:xfrm>
            <a:prstGeom prst="rect">
              <a:avLst/>
            </a:prstGeom>
            <a:solidFill>
              <a:schemeClr val="tx1"/>
            </a:solidFill>
          </p:spPr>
          <p:txBody>
            <a:bodyPr wrap="square" rtlCol="0">
              <a:spAutoFit/>
            </a:bodyPr>
            <a:lstStyle/>
            <a:p>
              <a:pPr>
                <a:defRPr/>
              </a:pPr>
              <a:r>
                <a:rPr lang="it-IT" sz="1600">
                  <a:solidFill>
                    <a:schemeClr val="bg2"/>
                  </a:solidFill>
                  <a:latin typeface="Arial Unicode MS" pitchFamily="34" charset="-128"/>
                </a:rPr>
                <a:t>La procedura ha come nome </a:t>
              </a:r>
              <a:r>
                <a:rPr lang="it-IT" sz="1600" i="1">
                  <a:solidFill>
                    <a:schemeClr val="bg2"/>
                  </a:solidFill>
                  <a:latin typeface="Arial Unicode MS" pitchFamily="34" charset="-128"/>
                </a:rPr>
                <a:t>procedura1, </a:t>
              </a:r>
              <a:r>
                <a:rPr lang="it-IT" sz="1600">
                  <a:solidFill>
                    <a:schemeClr val="bg2"/>
                  </a:solidFill>
                  <a:latin typeface="Arial Unicode MS" pitchFamily="34" charset="-128"/>
                </a:rPr>
                <a:t>e usa tre parametri, i primi due di input e l’ultimo di output</a:t>
              </a:r>
            </a:p>
          </p:txBody>
        </p:sp>
        <p:cxnSp>
          <p:nvCxnSpPr>
            <p:cNvPr id="10" name="Connettore diritto 9">
              <a:extLst>
                <a:ext uri="{FF2B5EF4-FFF2-40B4-BE49-F238E27FC236}">
                  <a16:creationId xmlns:a16="http://schemas.microsoft.com/office/drawing/2014/main" id="{D3BCEC7E-85FE-40E1-97F7-6BAE68A0EDD5}"/>
                </a:ext>
              </a:extLst>
            </p:cNvPr>
            <p:cNvCxnSpPr>
              <a:cxnSpLocks/>
            </p:cNvCxnSpPr>
            <p:nvPr/>
          </p:nvCxnSpPr>
          <p:spPr bwMode="auto">
            <a:xfrm>
              <a:off x="-4509246" y="937309"/>
              <a:ext cx="4574241" cy="184383"/>
            </a:xfrm>
            <a:prstGeom prst="line">
              <a:avLst/>
            </a:prstGeom>
            <a:solidFill>
              <a:schemeClr val="accent1"/>
            </a:solidFill>
            <a:ln w="28575" cap="flat"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3261998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23DF6C8-FB26-4C37-B950-7EC9D06C3FB0}"/>
              </a:ext>
            </a:extLst>
          </p:cNvPr>
          <p:cNvSpPr>
            <a:spLocks noGrp="1" noChangeArrowheads="1"/>
          </p:cNvSpPr>
          <p:nvPr>
            <p:ph type="title"/>
          </p:nvPr>
        </p:nvSpPr>
        <p:spPr/>
        <p:txBody>
          <a:bodyPr/>
          <a:lstStyle/>
          <a:p>
            <a:pPr eaLnBrk="1" hangingPunct="1">
              <a:defRPr/>
            </a:pPr>
            <a:r>
              <a:rPr lang="it-IT"/>
              <a:t>Procedura complessa</a:t>
            </a:r>
          </a:p>
        </p:txBody>
      </p:sp>
      <p:sp>
        <p:nvSpPr>
          <p:cNvPr id="10243" name="Rectangle 3">
            <a:extLst>
              <a:ext uri="{FF2B5EF4-FFF2-40B4-BE49-F238E27FC236}">
                <a16:creationId xmlns:a16="http://schemas.microsoft.com/office/drawing/2014/main" id="{F74CC13A-B798-441F-BB6B-6E29CFFE2F34}"/>
              </a:ext>
            </a:extLst>
          </p:cNvPr>
          <p:cNvSpPr>
            <a:spLocks noGrp="1" noChangeArrowheads="1"/>
          </p:cNvSpPr>
          <p:nvPr>
            <p:ph type="body" idx="1"/>
          </p:nvPr>
        </p:nvSpPr>
        <p:spPr>
          <a:xfrm>
            <a:off x="1847850" y="1052513"/>
            <a:ext cx="8229600" cy="4525962"/>
          </a:xfrm>
        </p:spPr>
        <p:txBody>
          <a:bodyPr/>
          <a:lstStyle/>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buFont typeface="Wingdings" panose="05000000000000000000" pitchFamily="2" charset="2"/>
              <a:buNone/>
              <a:defRPr/>
            </a:pPr>
            <a:r>
              <a:rPr lang="it-IT" sz="1600">
                <a:latin typeface="Courier New" pitchFamily="49" charset="0"/>
              </a:rPr>
              <a:t>CREATE PROCEDURE procedura1 (param1 INT, param2 CHAR(3),</a:t>
            </a:r>
          </a:p>
          <a:p>
            <a:pPr eaLnBrk="1" hangingPunct="1">
              <a:lnSpc>
                <a:spcPct val="80000"/>
              </a:lnSpc>
              <a:buFont typeface="Wingdings" panose="05000000000000000000" pitchFamily="2" charset="2"/>
              <a:buNone/>
              <a:defRPr/>
            </a:pPr>
            <a:r>
              <a:rPr lang="it-IT" sz="1600">
                <a:latin typeface="Courier New" pitchFamily="49" charset="0"/>
              </a:rPr>
              <a:t>        OUT param3 INT)</a:t>
            </a:r>
          </a:p>
          <a:p>
            <a:pPr eaLnBrk="1" hangingPunct="1">
              <a:lnSpc>
                <a:spcPct val="80000"/>
              </a:lnSpc>
              <a:buFont typeface="Wingdings" panose="05000000000000000000" pitchFamily="2" charset="2"/>
              <a:buNone/>
              <a:defRPr/>
            </a:pPr>
            <a:r>
              <a:rPr lang="it-IT" sz="1600">
                <a:latin typeface="Courier New" pitchFamily="49" charset="0"/>
              </a:rPr>
              <a:t>BEGIN</a:t>
            </a:r>
          </a:p>
          <a:p>
            <a:pPr eaLnBrk="1" hangingPunct="1">
              <a:lnSpc>
                <a:spcPct val="80000"/>
              </a:lnSpc>
              <a:buFont typeface="Wingdings" panose="05000000000000000000" pitchFamily="2" charset="2"/>
              <a:buNone/>
              <a:defRPr/>
            </a:pPr>
            <a:r>
              <a:rPr lang="it-IT" sz="1600">
                <a:latin typeface="Courier New" pitchFamily="49" charset="0"/>
              </a:rPr>
              <a:t>        DECLARE finito INT default 0;</a:t>
            </a:r>
          </a:p>
          <a:p>
            <a:pPr eaLnBrk="1" hangingPunct="1">
              <a:lnSpc>
                <a:spcPct val="80000"/>
              </a:lnSpc>
              <a:buFont typeface="Wingdings" panose="05000000000000000000" pitchFamily="2" charset="2"/>
              <a:buNone/>
              <a:defRPr/>
            </a:pPr>
            <a:r>
              <a:rPr lang="it-IT" sz="1600">
                <a:latin typeface="Courier New" pitchFamily="49" charset="0"/>
              </a:rPr>
              <a:t>        DECLARE a INT;</a:t>
            </a:r>
          </a:p>
          <a:p>
            <a:pPr eaLnBrk="1" hangingPunct="1">
              <a:lnSpc>
                <a:spcPct val="80000"/>
              </a:lnSpc>
              <a:buFont typeface="Wingdings" panose="05000000000000000000" pitchFamily="2" charset="2"/>
              <a:buNone/>
              <a:defRPr/>
            </a:pPr>
            <a:r>
              <a:rPr lang="it-IT" sz="1600">
                <a:latin typeface="Courier New" pitchFamily="49" charset="0"/>
              </a:rPr>
              <a:t>        DECLARE b CHAR(50);</a:t>
            </a:r>
          </a:p>
          <a:p>
            <a:pPr eaLnBrk="1" hangingPunct="1">
              <a:lnSpc>
                <a:spcPct val="80000"/>
              </a:lnSpc>
              <a:buFont typeface="Wingdings" panose="05000000000000000000" pitchFamily="2" charset="2"/>
              <a:buNone/>
              <a:defRPr/>
            </a:pPr>
            <a:r>
              <a:rPr lang="it-IT" sz="1600">
                <a:latin typeface="Courier New" pitchFamily="49" charset="0"/>
              </a:rPr>
              <a:t>        DECLARE cur1 CURSOR FOR SELECT </a:t>
            </a:r>
            <a:r>
              <a:rPr lang="it-IT" sz="1600" err="1">
                <a:latin typeface="Courier New" pitchFamily="49" charset="0"/>
              </a:rPr>
              <a:t>id</a:t>
            </a:r>
            <a:r>
              <a:rPr lang="it-IT" sz="1600">
                <a:latin typeface="Courier New" pitchFamily="49" charset="0"/>
              </a:rPr>
              <a:t>,nome</a:t>
            </a:r>
          </a:p>
          <a:p>
            <a:pPr eaLnBrk="1" hangingPunct="1">
              <a:lnSpc>
                <a:spcPct val="80000"/>
              </a:lnSpc>
              <a:buFont typeface="Wingdings" panose="05000000000000000000" pitchFamily="2" charset="2"/>
              <a:buNone/>
              <a:defRPr/>
            </a:pPr>
            <a:r>
              <a:rPr lang="it-IT" sz="1600">
                <a:latin typeface="Courier New" pitchFamily="49" charset="0"/>
              </a:rPr>
              <a:t>                FROM clienti WHERE </a:t>
            </a:r>
            <a:r>
              <a:rPr lang="it-IT" sz="1600" err="1">
                <a:latin typeface="Courier New" pitchFamily="49" charset="0"/>
              </a:rPr>
              <a:t>cat</a:t>
            </a:r>
            <a:r>
              <a:rPr lang="it-IT" sz="1600">
                <a:latin typeface="Courier New" pitchFamily="49" charset="0"/>
              </a:rPr>
              <a:t> = param2;</a:t>
            </a:r>
          </a:p>
          <a:p>
            <a:pPr eaLnBrk="1" hangingPunct="1">
              <a:lnSpc>
                <a:spcPct val="80000"/>
              </a:lnSpc>
              <a:buFont typeface="Wingdings" panose="05000000000000000000" pitchFamily="2" charset="2"/>
              <a:buNone/>
              <a:defRPr/>
            </a:pPr>
            <a:r>
              <a:rPr lang="it-IT" sz="1600">
                <a:latin typeface="Courier New" pitchFamily="49" charset="0"/>
              </a:rPr>
              <a:t>        DECLARE CONTINUE HANDLER FOR SQLSTATE '02000'</a:t>
            </a:r>
          </a:p>
          <a:p>
            <a:pPr eaLnBrk="1" hangingPunct="1">
              <a:lnSpc>
                <a:spcPct val="80000"/>
              </a:lnSpc>
              <a:buFont typeface="Wingdings" panose="05000000000000000000" pitchFamily="2" charset="2"/>
              <a:buNone/>
              <a:defRPr/>
            </a:pPr>
            <a:r>
              <a:rPr lang="it-IT" sz="1600">
                <a:latin typeface="Courier New" pitchFamily="49" charset="0"/>
              </a:rPr>
              <a:t>                SET finito = 1;</a:t>
            </a:r>
          </a:p>
          <a:p>
            <a:pPr eaLnBrk="1" hangingPunct="1">
              <a:lnSpc>
                <a:spcPct val="80000"/>
              </a:lnSpc>
              <a:buFont typeface="Wingdings" panose="05000000000000000000" pitchFamily="2" charset="2"/>
              <a:buNone/>
              <a:defRPr/>
            </a:pPr>
            <a:r>
              <a:rPr lang="it-IT" sz="1600">
                <a:latin typeface="Courier New" pitchFamily="49" charset="0"/>
              </a:rPr>
              <a:t>        OPEN cur1;</a:t>
            </a:r>
          </a:p>
          <a:p>
            <a:pPr eaLnBrk="1" hangingPunct="1">
              <a:lnSpc>
                <a:spcPct val="80000"/>
              </a:lnSpc>
              <a:buFont typeface="Wingdings" panose="05000000000000000000" pitchFamily="2" charset="2"/>
              <a:buNone/>
              <a:defRPr/>
            </a:pPr>
            <a:r>
              <a:rPr lang="it-IT" sz="1600">
                <a:latin typeface="Courier New" pitchFamily="49" charset="0"/>
              </a:rPr>
              <a:t>        SET param3 = 0;</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ciclo: WHILE NOT finito DO</a:t>
            </a:r>
          </a:p>
          <a:p>
            <a:pPr eaLnBrk="1" hangingPunct="1">
              <a:lnSpc>
                <a:spcPct val="80000"/>
              </a:lnSpc>
              <a:buFont typeface="Wingdings" panose="05000000000000000000" pitchFamily="2" charset="2"/>
              <a:buNone/>
              <a:defRPr/>
            </a:pPr>
            <a:r>
              <a:rPr lang="it-IT" sz="1600">
                <a:latin typeface="Courier New" pitchFamily="49" charset="0"/>
              </a:rPr>
              <a:t>                IF param3 &lt; param1 THEN</a:t>
            </a:r>
          </a:p>
          <a:p>
            <a:pPr eaLnBrk="1" hangingPunct="1">
              <a:lnSpc>
                <a:spcPct val="80000"/>
              </a:lnSpc>
              <a:buFont typeface="Wingdings" panose="05000000000000000000" pitchFamily="2" charset="2"/>
              <a:buNone/>
              <a:defRPr/>
            </a:pPr>
            <a:r>
              <a:rPr lang="it-IT" sz="1600">
                <a:latin typeface="Courier New" pitchFamily="49" charset="0"/>
              </a:rPr>
              <a:t>                        SET param3 = </a:t>
            </a:r>
            <a:r>
              <a:rPr lang="it-IT" sz="1600" err="1">
                <a:latin typeface="Courier New" pitchFamily="49" charset="0"/>
              </a:rPr>
              <a:t>param3</a:t>
            </a:r>
            <a:r>
              <a:rPr lang="it-IT" sz="1600">
                <a:latin typeface="Courier New" pitchFamily="49" charset="0"/>
              </a:rPr>
              <a:t> + 1;</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ELSE</a:t>
            </a:r>
          </a:p>
          <a:p>
            <a:pPr eaLnBrk="1" hangingPunct="1">
              <a:lnSpc>
                <a:spcPct val="80000"/>
              </a:lnSpc>
              <a:buFont typeface="Wingdings" panose="05000000000000000000" pitchFamily="2" charset="2"/>
              <a:buNone/>
              <a:defRPr/>
            </a:pPr>
            <a:r>
              <a:rPr lang="it-IT" sz="1600">
                <a:latin typeface="Courier New" pitchFamily="49" charset="0"/>
              </a:rPr>
              <a:t>                        LEAVE ciclo;</a:t>
            </a:r>
          </a:p>
          <a:p>
            <a:pPr eaLnBrk="1" hangingPunct="1">
              <a:lnSpc>
                <a:spcPct val="80000"/>
              </a:lnSpc>
              <a:buFont typeface="Wingdings" panose="05000000000000000000" pitchFamily="2" charset="2"/>
              <a:buNone/>
              <a:defRPr/>
            </a:pPr>
            <a:r>
              <a:rPr lang="it-IT" sz="1600">
                <a:latin typeface="Courier New" pitchFamily="49" charset="0"/>
              </a:rPr>
              <a:t>                END IF;</a:t>
            </a:r>
          </a:p>
          <a:p>
            <a:pPr eaLnBrk="1" hangingPunct="1">
              <a:lnSpc>
                <a:spcPct val="80000"/>
              </a:lnSpc>
              <a:buFont typeface="Wingdings" panose="05000000000000000000" pitchFamily="2" charset="2"/>
              <a:buNone/>
              <a:defRPr/>
            </a:pPr>
            <a:r>
              <a:rPr lang="it-IT" sz="1600">
                <a:latin typeface="Courier New" pitchFamily="49" charset="0"/>
              </a:rPr>
              <a:t>        END WHILE ciclo;</a:t>
            </a:r>
          </a:p>
          <a:p>
            <a:pPr eaLnBrk="1" hangingPunct="1">
              <a:lnSpc>
                <a:spcPct val="80000"/>
              </a:lnSpc>
              <a:buFont typeface="Wingdings" panose="05000000000000000000" pitchFamily="2" charset="2"/>
              <a:buNone/>
              <a:defRPr/>
            </a:pPr>
            <a:r>
              <a:rPr lang="it-IT" sz="1600">
                <a:latin typeface="Courier New" pitchFamily="49" charset="0"/>
              </a:rPr>
              <a:t>END; //</a:t>
            </a:r>
          </a:p>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defRPr/>
            </a:pPr>
            <a:endParaRPr lang="it-IT" sz="1200">
              <a:latin typeface="Courier New" pitchFamily="49" charset="0"/>
            </a:endParaRPr>
          </a:p>
        </p:txBody>
      </p:sp>
      <p:grpSp>
        <p:nvGrpSpPr>
          <p:cNvPr id="19" name="Gruppo 18">
            <a:extLst>
              <a:ext uri="{FF2B5EF4-FFF2-40B4-BE49-F238E27FC236}">
                <a16:creationId xmlns:a16="http://schemas.microsoft.com/office/drawing/2014/main" id="{EE33F719-DF13-4772-89A3-F301AA9A4C95}"/>
              </a:ext>
            </a:extLst>
          </p:cNvPr>
          <p:cNvGrpSpPr/>
          <p:nvPr/>
        </p:nvGrpSpPr>
        <p:grpSpPr>
          <a:xfrm>
            <a:off x="207309" y="1990165"/>
            <a:ext cx="2065244" cy="4430808"/>
            <a:chOff x="207309" y="1990165"/>
            <a:chExt cx="2065244" cy="4430808"/>
          </a:xfrm>
        </p:grpSpPr>
        <p:grpSp>
          <p:nvGrpSpPr>
            <p:cNvPr id="13" name="Gruppo 12">
              <a:extLst>
                <a:ext uri="{FF2B5EF4-FFF2-40B4-BE49-F238E27FC236}">
                  <a16:creationId xmlns:a16="http://schemas.microsoft.com/office/drawing/2014/main" id="{30FDC470-280A-4F50-8D46-3B55DD692A14}"/>
                </a:ext>
              </a:extLst>
            </p:cNvPr>
            <p:cNvGrpSpPr/>
            <p:nvPr/>
          </p:nvGrpSpPr>
          <p:grpSpPr>
            <a:xfrm>
              <a:off x="207309" y="1990165"/>
              <a:ext cx="2065244" cy="3452935"/>
              <a:chOff x="67235" y="-1520204"/>
              <a:chExt cx="2065244" cy="3452935"/>
            </a:xfrm>
          </p:grpSpPr>
          <p:sp>
            <p:nvSpPr>
              <p:cNvPr id="14" name="CasellaDiTesto 13">
                <a:extLst>
                  <a:ext uri="{FF2B5EF4-FFF2-40B4-BE49-F238E27FC236}">
                    <a16:creationId xmlns:a16="http://schemas.microsoft.com/office/drawing/2014/main" id="{25614DA5-A28F-4BBE-B7ED-3AF92FB54F54}"/>
                  </a:ext>
                </a:extLst>
              </p:cNvPr>
              <p:cNvSpPr txBox="1"/>
              <p:nvPr/>
            </p:nvSpPr>
            <p:spPr>
              <a:xfrm>
                <a:off x="67235" y="363071"/>
                <a:ext cx="1640541" cy="1569660"/>
              </a:xfrm>
              <a:prstGeom prst="rect">
                <a:avLst/>
              </a:prstGeom>
              <a:solidFill>
                <a:schemeClr val="tx1"/>
              </a:solidFill>
            </p:spPr>
            <p:txBody>
              <a:bodyPr wrap="square" rtlCol="0">
                <a:spAutoFit/>
              </a:bodyPr>
              <a:lstStyle/>
              <a:p>
                <a:pPr>
                  <a:defRPr/>
                </a:pPr>
                <a:r>
                  <a:rPr lang="it-IT" sz="1600">
                    <a:solidFill>
                      <a:schemeClr val="bg2"/>
                    </a:solidFill>
                    <a:latin typeface="Arial Unicode MS" pitchFamily="34" charset="-128"/>
                  </a:rPr>
                  <a:t>Il codice da eseguire deve essere delimitato da BEGIN e END</a:t>
                </a:r>
              </a:p>
              <a:p>
                <a:pPr>
                  <a:defRPr/>
                </a:pPr>
                <a:endParaRPr lang="it-IT" sz="1600">
                  <a:solidFill>
                    <a:schemeClr val="bg2"/>
                  </a:solidFill>
                  <a:latin typeface="Arial Unicode MS" pitchFamily="34" charset="-128"/>
                </a:endParaRPr>
              </a:p>
            </p:txBody>
          </p:sp>
          <p:cxnSp>
            <p:nvCxnSpPr>
              <p:cNvPr id="15" name="Connettore diritto 14">
                <a:extLst>
                  <a:ext uri="{FF2B5EF4-FFF2-40B4-BE49-F238E27FC236}">
                    <a16:creationId xmlns:a16="http://schemas.microsoft.com/office/drawing/2014/main" id="{340EBDF0-969A-4E09-A0C0-BF9561375DEC}"/>
                  </a:ext>
                </a:extLst>
              </p:cNvPr>
              <p:cNvCxnSpPr>
                <a:cxnSpLocks/>
              </p:cNvCxnSpPr>
              <p:nvPr/>
            </p:nvCxnSpPr>
            <p:spPr bwMode="auto">
              <a:xfrm flipH="1">
                <a:off x="1386167" y="-1520204"/>
                <a:ext cx="746312" cy="1883275"/>
              </a:xfrm>
              <a:prstGeom prst="line">
                <a:avLst/>
              </a:prstGeom>
              <a:solidFill>
                <a:schemeClr val="accent1"/>
              </a:solidFill>
              <a:ln w="28575" cap="flat" cmpd="sng" algn="ctr">
                <a:solidFill>
                  <a:schemeClr val="tx1"/>
                </a:solidFill>
                <a:prstDash val="solid"/>
                <a:round/>
                <a:headEnd type="none" w="sm" len="sm"/>
                <a:tailEnd type="none" w="sm" len="sm"/>
              </a:ln>
              <a:effectLst/>
            </p:spPr>
          </p:cxnSp>
        </p:grpSp>
        <p:cxnSp>
          <p:nvCxnSpPr>
            <p:cNvPr id="18" name="Connettore diritto 17">
              <a:extLst>
                <a:ext uri="{FF2B5EF4-FFF2-40B4-BE49-F238E27FC236}">
                  <a16:creationId xmlns:a16="http://schemas.microsoft.com/office/drawing/2014/main" id="{CD3ABBE1-D4CD-4D97-8A3B-0B591C3B27E5}"/>
                </a:ext>
              </a:extLst>
            </p:cNvPr>
            <p:cNvCxnSpPr>
              <a:cxnSpLocks/>
            </p:cNvCxnSpPr>
            <p:nvPr/>
          </p:nvCxnSpPr>
          <p:spPr bwMode="auto">
            <a:xfrm flipH="1" flipV="1">
              <a:off x="1580029" y="5443100"/>
              <a:ext cx="527798" cy="977873"/>
            </a:xfrm>
            <a:prstGeom prst="line">
              <a:avLst/>
            </a:prstGeom>
            <a:solidFill>
              <a:schemeClr val="accent1"/>
            </a:solidFill>
            <a:ln w="28575" cap="flat"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2833749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23DF6C8-FB26-4C37-B950-7EC9D06C3FB0}"/>
              </a:ext>
            </a:extLst>
          </p:cNvPr>
          <p:cNvSpPr>
            <a:spLocks noGrp="1" noChangeArrowheads="1"/>
          </p:cNvSpPr>
          <p:nvPr>
            <p:ph type="title"/>
          </p:nvPr>
        </p:nvSpPr>
        <p:spPr/>
        <p:txBody>
          <a:bodyPr/>
          <a:lstStyle/>
          <a:p>
            <a:pPr eaLnBrk="1" hangingPunct="1">
              <a:defRPr/>
            </a:pPr>
            <a:r>
              <a:rPr lang="it-IT"/>
              <a:t>Procedura complessa</a:t>
            </a:r>
          </a:p>
        </p:txBody>
      </p:sp>
      <p:sp>
        <p:nvSpPr>
          <p:cNvPr id="10243" name="Rectangle 3">
            <a:extLst>
              <a:ext uri="{FF2B5EF4-FFF2-40B4-BE49-F238E27FC236}">
                <a16:creationId xmlns:a16="http://schemas.microsoft.com/office/drawing/2014/main" id="{F74CC13A-B798-441F-BB6B-6E29CFFE2F34}"/>
              </a:ext>
            </a:extLst>
          </p:cNvPr>
          <p:cNvSpPr>
            <a:spLocks noGrp="1" noChangeArrowheads="1"/>
          </p:cNvSpPr>
          <p:nvPr>
            <p:ph type="body" idx="1"/>
          </p:nvPr>
        </p:nvSpPr>
        <p:spPr>
          <a:xfrm>
            <a:off x="1847850" y="1052513"/>
            <a:ext cx="8229600" cy="4525962"/>
          </a:xfrm>
        </p:spPr>
        <p:txBody>
          <a:bodyPr/>
          <a:lstStyle/>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buFont typeface="Wingdings" panose="05000000000000000000" pitchFamily="2" charset="2"/>
              <a:buNone/>
              <a:defRPr/>
            </a:pPr>
            <a:r>
              <a:rPr lang="it-IT" sz="1600">
                <a:latin typeface="Courier New" pitchFamily="49" charset="0"/>
              </a:rPr>
              <a:t>CREATE PROCEDURE procedura1 (param1 INT, param2 CHAR(3),</a:t>
            </a:r>
          </a:p>
          <a:p>
            <a:pPr eaLnBrk="1" hangingPunct="1">
              <a:lnSpc>
                <a:spcPct val="80000"/>
              </a:lnSpc>
              <a:buFont typeface="Wingdings" panose="05000000000000000000" pitchFamily="2" charset="2"/>
              <a:buNone/>
              <a:defRPr/>
            </a:pPr>
            <a:r>
              <a:rPr lang="it-IT" sz="1600">
                <a:latin typeface="Courier New" pitchFamily="49" charset="0"/>
              </a:rPr>
              <a:t>        OUT param3 INT)</a:t>
            </a:r>
          </a:p>
          <a:p>
            <a:pPr eaLnBrk="1" hangingPunct="1">
              <a:lnSpc>
                <a:spcPct val="80000"/>
              </a:lnSpc>
              <a:buFont typeface="Wingdings" panose="05000000000000000000" pitchFamily="2" charset="2"/>
              <a:buNone/>
              <a:defRPr/>
            </a:pPr>
            <a:r>
              <a:rPr lang="it-IT" sz="1600">
                <a:latin typeface="Courier New" pitchFamily="49" charset="0"/>
              </a:rPr>
              <a:t>BEGIN</a:t>
            </a:r>
          </a:p>
          <a:p>
            <a:pPr eaLnBrk="1" hangingPunct="1">
              <a:lnSpc>
                <a:spcPct val="80000"/>
              </a:lnSpc>
              <a:buFont typeface="Wingdings" panose="05000000000000000000" pitchFamily="2" charset="2"/>
              <a:buNone/>
              <a:defRPr/>
            </a:pPr>
            <a:r>
              <a:rPr lang="it-IT" sz="1600">
                <a:latin typeface="Courier New" pitchFamily="49" charset="0"/>
              </a:rPr>
              <a:t>        DECLARE finito INT default 0;</a:t>
            </a:r>
          </a:p>
          <a:p>
            <a:pPr eaLnBrk="1" hangingPunct="1">
              <a:lnSpc>
                <a:spcPct val="80000"/>
              </a:lnSpc>
              <a:buFont typeface="Wingdings" panose="05000000000000000000" pitchFamily="2" charset="2"/>
              <a:buNone/>
              <a:defRPr/>
            </a:pPr>
            <a:r>
              <a:rPr lang="it-IT" sz="1600">
                <a:latin typeface="Courier New" pitchFamily="49" charset="0"/>
              </a:rPr>
              <a:t>        DECLARE a INT;</a:t>
            </a:r>
          </a:p>
          <a:p>
            <a:pPr eaLnBrk="1" hangingPunct="1">
              <a:lnSpc>
                <a:spcPct val="80000"/>
              </a:lnSpc>
              <a:buFont typeface="Wingdings" panose="05000000000000000000" pitchFamily="2" charset="2"/>
              <a:buNone/>
              <a:defRPr/>
            </a:pPr>
            <a:r>
              <a:rPr lang="it-IT" sz="1600">
                <a:latin typeface="Courier New" pitchFamily="49" charset="0"/>
              </a:rPr>
              <a:t>        DECLARE b CHAR(50);</a:t>
            </a:r>
          </a:p>
          <a:p>
            <a:pPr eaLnBrk="1" hangingPunct="1">
              <a:lnSpc>
                <a:spcPct val="80000"/>
              </a:lnSpc>
              <a:buFont typeface="Wingdings" panose="05000000000000000000" pitchFamily="2" charset="2"/>
              <a:buNone/>
              <a:defRPr/>
            </a:pPr>
            <a:r>
              <a:rPr lang="it-IT" sz="1600">
                <a:latin typeface="Courier New" pitchFamily="49" charset="0"/>
              </a:rPr>
              <a:t>        DECLARE cur1 CURSOR FOR SELECT </a:t>
            </a:r>
            <a:r>
              <a:rPr lang="it-IT" sz="1600" err="1">
                <a:latin typeface="Courier New" pitchFamily="49" charset="0"/>
              </a:rPr>
              <a:t>id</a:t>
            </a:r>
            <a:r>
              <a:rPr lang="it-IT" sz="1600">
                <a:latin typeface="Courier New" pitchFamily="49" charset="0"/>
              </a:rPr>
              <a:t>,nome</a:t>
            </a:r>
          </a:p>
          <a:p>
            <a:pPr eaLnBrk="1" hangingPunct="1">
              <a:lnSpc>
                <a:spcPct val="80000"/>
              </a:lnSpc>
              <a:buFont typeface="Wingdings" panose="05000000000000000000" pitchFamily="2" charset="2"/>
              <a:buNone/>
              <a:defRPr/>
            </a:pPr>
            <a:r>
              <a:rPr lang="it-IT" sz="1600">
                <a:latin typeface="Courier New" pitchFamily="49" charset="0"/>
              </a:rPr>
              <a:t>                FROM clienti WHERE </a:t>
            </a:r>
            <a:r>
              <a:rPr lang="it-IT" sz="1600" err="1">
                <a:latin typeface="Courier New" pitchFamily="49" charset="0"/>
              </a:rPr>
              <a:t>cat</a:t>
            </a:r>
            <a:r>
              <a:rPr lang="it-IT" sz="1600">
                <a:latin typeface="Courier New" pitchFamily="49" charset="0"/>
              </a:rPr>
              <a:t> = param2;</a:t>
            </a:r>
          </a:p>
          <a:p>
            <a:pPr eaLnBrk="1" hangingPunct="1">
              <a:lnSpc>
                <a:spcPct val="80000"/>
              </a:lnSpc>
              <a:buFont typeface="Wingdings" panose="05000000000000000000" pitchFamily="2" charset="2"/>
              <a:buNone/>
              <a:defRPr/>
            </a:pPr>
            <a:r>
              <a:rPr lang="it-IT" sz="1600">
                <a:latin typeface="Courier New" pitchFamily="49" charset="0"/>
              </a:rPr>
              <a:t>        DECLARE CONTINUE HANDLER FOR SQLSTATE '02000'</a:t>
            </a:r>
          </a:p>
          <a:p>
            <a:pPr eaLnBrk="1" hangingPunct="1">
              <a:lnSpc>
                <a:spcPct val="80000"/>
              </a:lnSpc>
              <a:buFont typeface="Wingdings" panose="05000000000000000000" pitchFamily="2" charset="2"/>
              <a:buNone/>
              <a:defRPr/>
            </a:pPr>
            <a:r>
              <a:rPr lang="it-IT" sz="1600">
                <a:latin typeface="Courier New" pitchFamily="49" charset="0"/>
              </a:rPr>
              <a:t>                SET finito = 1;</a:t>
            </a:r>
          </a:p>
          <a:p>
            <a:pPr eaLnBrk="1" hangingPunct="1">
              <a:lnSpc>
                <a:spcPct val="80000"/>
              </a:lnSpc>
              <a:buFont typeface="Wingdings" panose="05000000000000000000" pitchFamily="2" charset="2"/>
              <a:buNone/>
              <a:defRPr/>
            </a:pPr>
            <a:r>
              <a:rPr lang="it-IT" sz="1600">
                <a:latin typeface="Courier New" pitchFamily="49" charset="0"/>
              </a:rPr>
              <a:t>        OPEN cur1;</a:t>
            </a:r>
          </a:p>
          <a:p>
            <a:pPr eaLnBrk="1" hangingPunct="1">
              <a:lnSpc>
                <a:spcPct val="80000"/>
              </a:lnSpc>
              <a:buFont typeface="Wingdings" panose="05000000000000000000" pitchFamily="2" charset="2"/>
              <a:buNone/>
              <a:defRPr/>
            </a:pPr>
            <a:r>
              <a:rPr lang="it-IT" sz="1600">
                <a:latin typeface="Courier New" pitchFamily="49" charset="0"/>
              </a:rPr>
              <a:t>        SET param3 = 0;</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ciclo: WHILE NOT finito DO</a:t>
            </a:r>
          </a:p>
          <a:p>
            <a:pPr eaLnBrk="1" hangingPunct="1">
              <a:lnSpc>
                <a:spcPct val="80000"/>
              </a:lnSpc>
              <a:buFont typeface="Wingdings" panose="05000000000000000000" pitchFamily="2" charset="2"/>
              <a:buNone/>
              <a:defRPr/>
            </a:pPr>
            <a:r>
              <a:rPr lang="it-IT" sz="1600">
                <a:latin typeface="Courier New" pitchFamily="49" charset="0"/>
              </a:rPr>
              <a:t>                IF param3 &lt; param1 THEN</a:t>
            </a:r>
          </a:p>
          <a:p>
            <a:pPr eaLnBrk="1" hangingPunct="1">
              <a:lnSpc>
                <a:spcPct val="80000"/>
              </a:lnSpc>
              <a:buFont typeface="Wingdings" panose="05000000000000000000" pitchFamily="2" charset="2"/>
              <a:buNone/>
              <a:defRPr/>
            </a:pPr>
            <a:r>
              <a:rPr lang="it-IT" sz="1600">
                <a:latin typeface="Courier New" pitchFamily="49" charset="0"/>
              </a:rPr>
              <a:t>                        SET param3 = </a:t>
            </a:r>
            <a:r>
              <a:rPr lang="it-IT" sz="1600" err="1">
                <a:latin typeface="Courier New" pitchFamily="49" charset="0"/>
              </a:rPr>
              <a:t>param3</a:t>
            </a:r>
            <a:r>
              <a:rPr lang="it-IT" sz="1600">
                <a:latin typeface="Courier New" pitchFamily="49" charset="0"/>
              </a:rPr>
              <a:t> + 1;</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ELSE</a:t>
            </a:r>
          </a:p>
          <a:p>
            <a:pPr eaLnBrk="1" hangingPunct="1">
              <a:lnSpc>
                <a:spcPct val="80000"/>
              </a:lnSpc>
              <a:buFont typeface="Wingdings" panose="05000000000000000000" pitchFamily="2" charset="2"/>
              <a:buNone/>
              <a:defRPr/>
            </a:pPr>
            <a:r>
              <a:rPr lang="it-IT" sz="1600">
                <a:latin typeface="Courier New" pitchFamily="49" charset="0"/>
              </a:rPr>
              <a:t>                        LEAVE ciclo;</a:t>
            </a:r>
          </a:p>
          <a:p>
            <a:pPr eaLnBrk="1" hangingPunct="1">
              <a:lnSpc>
                <a:spcPct val="80000"/>
              </a:lnSpc>
              <a:buFont typeface="Wingdings" panose="05000000000000000000" pitchFamily="2" charset="2"/>
              <a:buNone/>
              <a:defRPr/>
            </a:pPr>
            <a:r>
              <a:rPr lang="it-IT" sz="1600">
                <a:latin typeface="Courier New" pitchFamily="49" charset="0"/>
              </a:rPr>
              <a:t>                END IF;</a:t>
            </a:r>
          </a:p>
          <a:p>
            <a:pPr eaLnBrk="1" hangingPunct="1">
              <a:lnSpc>
                <a:spcPct val="80000"/>
              </a:lnSpc>
              <a:buFont typeface="Wingdings" panose="05000000000000000000" pitchFamily="2" charset="2"/>
              <a:buNone/>
              <a:defRPr/>
            </a:pPr>
            <a:r>
              <a:rPr lang="it-IT" sz="1600">
                <a:latin typeface="Courier New" pitchFamily="49" charset="0"/>
              </a:rPr>
              <a:t>        END WHILE ciclo;</a:t>
            </a:r>
          </a:p>
          <a:p>
            <a:pPr eaLnBrk="1" hangingPunct="1">
              <a:lnSpc>
                <a:spcPct val="80000"/>
              </a:lnSpc>
              <a:buFont typeface="Wingdings" panose="05000000000000000000" pitchFamily="2" charset="2"/>
              <a:buNone/>
              <a:defRPr/>
            </a:pPr>
            <a:r>
              <a:rPr lang="it-IT" sz="1600">
                <a:latin typeface="Courier New" pitchFamily="49" charset="0"/>
              </a:rPr>
              <a:t>END; //</a:t>
            </a:r>
          </a:p>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defRPr/>
            </a:pPr>
            <a:endParaRPr lang="it-IT" sz="1200">
              <a:latin typeface="Courier New" pitchFamily="49" charset="0"/>
            </a:endParaRPr>
          </a:p>
        </p:txBody>
      </p:sp>
      <p:grpSp>
        <p:nvGrpSpPr>
          <p:cNvPr id="19" name="Gruppo 18">
            <a:extLst>
              <a:ext uri="{FF2B5EF4-FFF2-40B4-BE49-F238E27FC236}">
                <a16:creationId xmlns:a16="http://schemas.microsoft.com/office/drawing/2014/main" id="{EE33F719-DF13-4772-89A3-F301AA9A4C95}"/>
              </a:ext>
            </a:extLst>
          </p:cNvPr>
          <p:cNvGrpSpPr/>
          <p:nvPr/>
        </p:nvGrpSpPr>
        <p:grpSpPr>
          <a:xfrm>
            <a:off x="207309" y="2158253"/>
            <a:ext cx="2744320" cy="3531069"/>
            <a:chOff x="207309" y="2158253"/>
            <a:chExt cx="2744320" cy="3531069"/>
          </a:xfrm>
        </p:grpSpPr>
        <p:grpSp>
          <p:nvGrpSpPr>
            <p:cNvPr id="13" name="Gruppo 12">
              <a:extLst>
                <a:ext uri="{FF2B5EF4-FFF2-40B4-BE49-F238E27FC236}">
                  <a16:creationId xmlns:a16="http://schemas.microsoft.com/office/drawing/2014/main" id="{30FDC470-280A-4F50-8D46-3B55DD692A14}"/>
                </a:ext>
              </a:extLst>
            </p:cNvPr>
            <p:cNvGrpSpPr/>
            <p:nvPr/>
          </p:nvGrpSpPr>
          <p:grpSpPr>
            <a:xfrm>
              <a:off x="207309" y="2158253"/>
              <a:ext cx="2677085" cy="3531069"/>
              <a:chOff x="67235" y="-1352116"/>
              <a:chExt cx="2677085" cy="3531069"/>
            </a:xfrm>
          </p:grpSpPr>
          <p:sp>
            <p:nvSpPr>
              <p:cNvPr id="14" name="CasellaDiTesto 13">
                <a:extLst>
                  <a:ext uri="{FF2B5EF4-FFF2-40B4-BE49-F238E27FC236}">
                    <a16:creationId xmlns:a16="http://schemas.microsoft.com/office/drawing/2014/main" id="{25614DA5-A28F-4BBE-B7ED-3AF92FB54F54}"/>
                  </a:ext>
                </a:extLst>
              </p:cNvPr>
              <p:cNvSpPr txBox="1"/>
              <p:nvPr/>
            </p:nvSpPr>
            <p:spPr>
              <a:xfrm>
                <a:off x="67235" y="363071"/>
                <a:ext cx="1640541" cy="1815882"/>
              </a:xfrm>
              <a:prstGeom prst="rect">
                <a:avLst/>
              </a:prstGeom>
              <a:solidFill>
                <a:schemeClr val="tx1"/>
              </a:solidFill>
            </p:spPr>
            <p:txBody>
              <a:bodyPr wrap="square" rtlCol="0">
                <a:spAutoFit/>
              </a:bodyPr>
              <a:lstStyle/>
              <a:p>
                <a:pPr>
                  <a:defRPr/>
                </a:pPr>
                <a:r>
                  <a:rPr lang="it-IT" sz="1600">
                    <a:solidFill>
                      <a:schemeClr val="bg2"/>
                    </a:solidFill>
                    <a:latin typeface="Arial Unicode MS" pitchFamily="34" charset="-128"/>
                  </a:rPr>
                  <a:t>Definiamo tre variabili da usare all’interno della routine, una di queste inizializzata con un default</a:t>
                </a:r>
              </a:p>
            </p:txBody>
          </p:sp>
          <p:cxnSp>
            <p:nvCxnSpPr>
              <p:cNvPr id="15" name="Connettore diritto 14">
                <a:extLst>
                  <a:ext uri="{FF2B5EF4-FFF2-40B4-BE49-F238E27FC236}">
                    <a16:creationId xmlns:a16="http://schemas.microsoft.com/office/drawing/2014/main" id="{340EBDF0-969A-4E09-A0C0-BF9561375DEC}"/>
                  </a:ext>
                </a:extLst>
              </p:cNvPr>
              <p:cNvCxnSpPr>
                <a:cxnSpLocks/>
              </p:cNvCxnSpPr>
              <p:nvPr/>
            </p:nvCxnSpPr>
            <p:spPr bwMode="auto">
              <a:xfrm flipH="1">
                <a:off x="1386167" y="-1352116"/>
                <a:ext cx="1358153" cy="1715187"/>
              </a:xfrm>
              <a:prstGeom prst="line">
                <a:avLst/>
              </a:prstGeom>
              <a:solidFill>
                <a:schemeClr val="accent1"/>
              </a:solidFill>
              <a:ln w="28575" cap="flat" cmpd="sng" algn="ctr">
                <a:solidFill>
                  <a:schemeClr val="tx1"/>
                </a:solidFill>
                <a:prstDash val="solid"/>
                <a:round/>
                <a:headEnd type="none" w="sm" len="sm"/>
                <a:tailEnd type="none" w="sm" len="sm"/>
              </a:ln>
              <a:effectLst/>
            </p:spPr>
          </p:cxnSp>
        </p:grpSp>
        <p:cxnSp>
          <p:nvCxnSpPr>
            <p:cNvPr id="18" name="Connettore diritto 17">
              <a:extLst>
                <a:ext uri="{FF2B5EF4-FFF2-40B4-BE49-F238E27FC236}">
                  <a16:creationId xmlns:a16="http://schemas.microsoft.com/office/drawing/2014/main" id="{CD3ABBE1-D4CD-4D97-8A3B-0B591C3B27E5}"/>
                </a:ext>
              </a:extLst>
            </p:cNvPr>
            <p:cNvCxnSpPr>
              <a:cxnSpLocks/>
            </p:cNvCxnSpPr>
            <p:nvPr/>
          </p:nvCxnSpPr>
          <p:spPr bwMode="auto">
            <a:xfrm flipH="1">
              <a:off x="1606924" y="2635624"/>
              <a:ext cx="1344705" cy="1237816"/>
            </a:xfrm>
            <a:prstGeom prst="line">
              <a:avLst/>
            </a:prstGeom>
            <a:solidFill>
              <a:schemeClr val="accent1"/>
            </a:solidFill>
            <a:ln w="28575" cap="flat"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67145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23DF6C8-FB26-4C37-B950-7EC9D06C3FB0}"/>
              </a:ext>
            </a:extLst>
          </p:cNvPr>
          <p:cNvSpPr>
            <a:spLocks noGrp="1" noChangeArrowheads="1"/>
          </p:cNvSpPr>
          <p:nvPr>
            <p:ph type="title"/>
          </p:nvPr>
        </p:nvSpPr>
        <p:spPr/>
        <p:txBody>
          <a:bodyPr/>
          <a:lstStyle/>
          <a:p>
            <a:pPr eaLnBrk="1" hangingPunct="1">
              <a:defRPr/>
            </a:pPr>
            <a:r>
              <a:rPr lang="it-IT"/>
              <a:t>Procedura complessa</a:t>
            </a:r>
          </a:p>
        </p:txBody>
      </p:sp>
      <p:sp>
        <p:nvSpPr>
          <p:cNvPr id="10243" name="Rectangle 3">
            <a:extLst>
              <a:ext uri="{FF2B5EF4-FFF2-40B4-BE49-F238E27FC236}">
                <a16:creationId xmlns:a16="http://schemas.microsoft.com/office/drawing/2014/main" id="{F74CC13A-B798-441F-BB6B-6E29CFFE2F34}"/>
              </a:ext>
            </a:extLst>
          </p:cNvPr>
          <p:cNvSpPr>
            <a:spLocks noGrp="1" noChangeArrowheads="1"/>
          </p:cNvSpPr>
          <p:nvPr>
            <p:ph type="body" idx="1"/>
          </p:nvPr>
        </p:nvSpPr>
        <p:spPr>
          <a:xfrm>
            <a:off x="1847850" y="1052513"/>
            <a:ext cx="8229600" cy="4525962"/>
          </a:xfrm>
        </p:spPr>
        <p:txBody>
          <a:bodyPr/>
          <a:lstStyle/>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buFont typeface="Wingdings" panose="05000000000000000000" pitchFamily="2" charset="2"/>
              <a:buNone/>
              <a:defRPr/>
            </a:pPr>
            <a:r>
              <a:rPr lang="it-IT" sz="1600">
                <a:latin typeface="Courier New" pitchFamily="49" charset="0"/>
              </a:rPr>
              <a:t>CREATE PROCEDURE procedura1 (param1 INT, param2 CHAR(3),</a:t>
            </a:r>
          </a:p>
          <a:p>
            <a:pPr eaLnBrk="1" hangingPunct="1">
              <a:lnSpc>
                <a:spcPct val="80000"/>
              </a:lnSpc>
              <a:buFont typeface="Wingdings" panose="05000000000000000000" pitchFamily="2" charset="2"/>
              <a:buNone/>
              <a:defRPr/>
            </a:pPr>
            <a:r>
              <a:rPr lang="it-IT" sz="1600">
                <a:latin typeface="Courier New" pitchFamily="49" charset="0"/>
              </a:rPr>
              <a:t>        OUT param3 INT)</a:t>
            </a:r>
          </a:p>
          <a:p>
            <a:pPr eaLnBrk="1" hangingPunct="1">
              <a:lnSpc>
                <a:spcPct val="80000"/>
              </a:lnSpc>
              <a:buFont typeface="Wingdings" panose="05000000000000000000" pitchFamily="2" charset="2"/>
              <a:buNone/>
              <a:defRPr/>
            </a:pPr>
            <a:r>
              <a:rPr lang="it-IT" sz="1600">
                <a:latin typeface="Courier New" pitchFamily="49" charset="0"/>
              </a:rPr>
              <a:t>BEGIN</a:t>
            </a:r>
          </a:p>
          <a:p>
            <a:pPr eaLnBrk="1" hangingPunct="1">
              <a:lnSpc>
                <a:spcPct val="80000"/>
              </a:lnSpc>
              <a:buFont typeface="Wingdings" panose="05000000000000000000" pitchFamily="2" charset="2"/>
              <a:buNone/>
              <a:defRPr/>
            </a:pPr>
            <a:r>
              <a:rPr lang="it-IT" sz="1600">
                <a:latin typeface="Courier New" pitchFamily="49" charset="0"/>
              </a:rPr>
              <a:t>        DECLARE finito INT default 0;</a:t>
            </a:r>
          </a:p>
          <a:p>
            <a:pPr eaLnBrk="1" hangingPunct="1">
              <a:lnSpc>
                <a:spcPct val="80000"/>
              </a:lnSpc>
              <a:buFont typeface="Wingdings" panose="05000000000000000000" pitchFamily="2" charset="2"/>
              <a:buNone/>
              <a:defRPr/>
            </a:pPr>
            <a:r>
              <a:rPr lang="it-IT" sz="1600">
                <a:latin typeface="Courier New" pitchFamily="49" charset="0"/>
              </a:rPr>
              <a:t>        DECLARE a INT;</a:t>
            </a:r>
          </a:p>
          <a:p>
            <a:pPr eaLnBrk="1" hangingPunct="1">
              <a:lnSpc>
                <a:spcPct val="80000"/>
              </a:lnSpc>
              <a:buFont typeface="Wingdings" panose="05000000000000000000" pitchFamily="2" charset="2"/>
              <a:buNone/>
              <a:defRPr/>
            </a:pPr>
            <a:r>
              <a:rPr lang="it-IT" sz="1600">
                <a:latin typeface="Courier New" pitchFamily="49" charset="0"/>
              </a:rPr>
              <a:t>        DECLARE b CHAR(50);</a:t>
            </a:r>
          </a:p>
          <a:p>
            <a:pPr eaLnBrk="1" hangingPunct="1">
              <a:lnSpc>
                <a:spcPct val="80000"/>
              </a:lnSpc>
              <a:buFont typeface="Wingdings" panose="05000000000000000000" pitchFamily="2" charset="2"/>
              <a:buNone/>
              <a:defRPr/>
            </a:pPr>
            <a:r>
              <a:rPr lang="it-IT" sz="1600">
                <a:latin typeface="Courier New" pitchFamily="49" charset="0"/>
              </a:rPr>
              <a:t>        DECLARE cur1 CURSOR FOR SELECT </a:t>
            </a:r>
            <a:r>
              <a:rPr lang="it-IT" sz="1600" err="1">
                <a:latin typeface="Courier New" pitchFamily="49" charset="0"/>
              </a:rPr>
              <a:t>id</a:t>
            </a:r>
            <a:r>
              <a:rPr lang="it-IT" sz="1600">
                <a:latin typeface="Courier New" pitchFamily="49" charset="0"/>
              </a:rPr>
              <a:t>,nome</a:t>
            </a:r>
          </a:p>
          <a:p>
            <a:pPr eaLnBrk="1" hangingPunct="1">
              <a:lnSpc>
                <a:spcPct val="80000"/>
              </a:lnSpc>
              <a:buFont typeface="Wingdings" panose="05000000000000000000" pitchFamily="2" charset="2"/>
              <a:buNone/>
              <a:defRPr/>
            </a:pPr>
            <a:r>
              <a:rPr lang="it-IT" sz="1600">
                <a:latin typeface="Courier New" pitchFamily="49" charset="0"/>
              </a:rPr>
              <a:t>                FROM clienti WHERE </a:t>
            </a:r>
            <a:r>
              <a:rPr lang="it-IT" sz="1600" err="1">
                <a:latin typeface="Courier New" pitchFamily="49" charset="0"/>
              </a:rPr>
              <a:t>cat</a:t>
            </a:r>
            <a:r>
              <a:rPr lang="it-IT" sz="1600">
                <a:latin typeface="Courier New" pitchFamily="49" charset="0"/>
              </a:rPr>
              <a:t> = param2;</a:t>
            </a:r>
          </a:p>
          <a:p>
            <a:pPr eaLnBrk="1" hangingPunct="1">
              <a:lnSpc>
                <a:spcPct val="80000"/>
              </a:lnSpc>
              <a:buFont typeface="Wingdings" panose="05000000000000000000" pitchFamily="2" charset="2"/>
              <a:buNone/>
              <a:defRPr/>
            </a:pPr>
            <a:r>
              <a:rPr lang="it-IT" sz="1600">
                <a:latin typeface="Courier New" pitchFamily="49" charset="0"/>
              </a:rPr>
              <a:t>        DECLARE CONTINUE HANDLER FOR SQLSTATE '02000'</a:t>
            </a:r>
          </a:p>
          <a:p>
            <a:pPr eaLnBrk="1" hangingPunct="1">
              <a:lnSpc>
                <a:spcPct val="80000"/>
              </a:lnSpc>
              <a:buFont typeface="Wingdings" panose="05000000000000000000" pitchFamily="2" charset="2"/>
              <a:buNone/>
              <a:defRPr/>
            </a:pPr>
            <a:r>
              <a:rPr lang="it-IT" sz="1600">
                <a:latin typeface="Courier New" pitchFamily="49" charset="0"/>
              </a:rPr>
              <a:t>                SET finito = 1;</a:t>
            </a:r>
          </a:p>
          <a:p>
            <a:pPr eaLnBrk="1" hangingPunct="1">
              <a:lnSpc>
                <a:spcPct val="80000"/>
              </a:lnSpc>
              <a:buFont typeface="Wingdings" panose="05000000000000000000" pitchFamily="2" charset="2"/>
              <a:buNone/>
              <a:defRPr/>
            </a:pPr>
            <a:r>
              <a:rPr lang="it-IT" sz="1600">
                <a:latin typeface="Courier New" pitchFamily="49" charset="0"/>
              </a:rPr>
              <a:t>        OPEN cur1;</a:t>
            </a:r>
          </a:p>
          <a:p>
            <a:pPr eaLnBrk="1" hangingPunct="1">
              <a:lnSpc>
                <a:spcPct val="80000"/>
              </a:lnSpc>
              <a:buFont typeface="Wingdings" panose="05000000000000000000" pitchFamily="2" charset="2"/>
              <a:buNone/>
              <a:defRPr/>
            </a:pPr>
            <a:r>
              <a:rPr lang="it-IT" sz="1600">
                <a:latin typeface="Courier New" pitchFamily="49" charset="0"/>
              </a:rPr>
              <a:t>        SET param3 = 0;</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ciclo: WHILE NOT finito DO</a:t>
            </a:r>
          </a:p>
          <a:p>
            <a:pPr eaLnBrk="1" hangingPunct="1">
              <a:lnSpc>
                <a:spcPct val="80000"/>
              </a:lnSpc>
              <a:buFont typeface="Wingdings" panose="05000000000000000000" pitchFamily="2" charset="2"/>
              <a:buNone/>
              <a:defRPr/>
            </a:pPr>
            <a:r>
              <a:rPr lang="it-IT" sz="1600">
                <a:latin typeface="Courier New" pitchFamily="49" charset="0"/>
              </a:rPr>
              <a:t>                IF param3 &lt; param1 THEN</a:t>
            </a:r>
          </a:p>
          <a:p>
            <a:pPr eaLnBrk="1" hangingPunct="1">
              <a:lnSpc>
                <a:spcPct val="80000"/>
              </a:lnSpc>
              <a:buFont typeface="Wingdings" panose="05000000000000000000" pitchFamily="2" charset="2"/>
              <a:buNone/>
              <a:defRPr/>
            </a:pPr>
            <a:r>
              <a:rPr lang="it-IT" sz="1600">
                <a:latin typeface="Courier New" pitchFamily="49" charset="0"/>
              </a:rPr>
              <a:t>                        SET param3 = </a:t>
            </a:r>
            <a:r>
              <a:rPr lang="it-IT" sz="1600" err="1">
                <a:latin typeface="Courier New" pitchFamily="49" charset="0"/>
              </a:rPr>
              <a:t>param3</a:t>
            </a:r>
            <a:r>
              <a:rPr lang="it-IT" sz="1600">
                <a:latin typeface="Courier New" pitchFamily="49" charset="0"/>
              </a:rPr>
              <a:t> + 1;</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ELSE</a:t>
            </a:r>
          </a:p>
          <a:p>
            <a:pPr eaLnBrk="1" hangingPunct="1">
              <a:lnSpc>
                <a:spcPct val="80000"/>
              </a:lnSpc>
              <a:buFont typeface="Wingdings" panose="05000000000000000000" pitchFamily="2" charset="2"/>
              <a:buNone/>
              <a:defRPr/>
            </a:pPr>
            <a:r>
              <a:rPr lang="it-IT" sz="1600">
                <a:latin typeface="Courier New" pitchFamily="49" charset="0"/>
              </a:rPr>
              <a:t>                        LEAVE ciclo;</a:t>
            </a:r>
          </a:p>
          <a:p>
            <a:pPr eaLnBrk="1" hangingPunct="1">
              <a:lnSpc>
                <a:spcPct val="80000"/>
              </a:lnSpc>
              <a:buFont typeface="Wingdings" panose="05000000000000000000" pitchFamily="2" charset="2"/>
              <a:buNone/>
              <a:defRPr/>
            </a:pPr>
            <a:r>
              <a:rPr lang="it-IT" sz="1600">
                <a:latin typeface="Courier New" pitchFamily="49" charset="0"/>
              </a:rPr>
              <a:t>                END IF;</a:t>
            </a:r>
          </a:p>
          <a:p>
            <a:pPr eaLnBrk="1" hangingPunct="1">
              <a:lnSpc>
                <a:spcPct val="80000"/>
              </a:lnSpc>
              <a:buFont typeface="Wingdings" panose="05000000000000000000" pitchFamily="2" charset="2"/>
              <a:buNone/>
              <a:defRPr/>
            </a:pPr>
            <a:r>
              <a:rPr lang="it-IT" sz="1600">
                <a:latin typeface="Courier New" pitchFamily="49" charset="0"/>
              </a:rPr>
              <a:t>        END WHILE ciclo;</a:t>
            </a:r>
          </a:p>
          <a:p>
            <a:pPr eaLnBrk="1" hangingPunct="1">
              <a:lnSpc>
                <a:spcPct val="80000"/>
              </a:lnSpc>
              <a:buFont typeface="Wingdings" panose="05000000000000000000" pitchFamily="2" charset="2"/>
              <a:buNone/>
              <a:defRPr/>
            </a:pPr>
            <a:r>
              <a:rPr lang="it-IT" sz="1600">
                <a:latin typeface="Courier New" pitchFamily="49" charset="0"/>
              </a:rPr>
              <a:t>END; //</a:t>
            </a:r>
          </a:p>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defRPr/>
            </a:pPr>
            <a:endParaRPr lang="it-IT" sz="1200">
              <a:latin typeface="Courier New" pitchFamily="49" charset="0"/>
            </a:endParaRPr>
          </a:p>
        </p:txBody>
      </p:sp>
      <p:grpSp>
        <p:nvGrpSpPr>
          <p:cNvPr id="19" name="Gruppo 18">
            <a:extLst>
              <a:ext uri="{FF2B5EF4-FFF2-40B4-BE49-F238E27FC236}">
                <a16:creationId xmlns:a16="http://schemas.microsoft.com/office/drawing/2014/main" id="{EE33F719-DF13-4772-89A3-F301AA9A4C95}"/>
              </a:ext>
            </a:extLst>
          </p:cNvPr>
          <p:cNvGrpSpPr/>
          <p:nvPr/>
        </p:nvGrpSpPr>
        <p:grpSpPr>
          <a:xfrm>
            <a:off x="207309" y="2904565"/>
            <a:ext cx="2717426" cy="1553650"/>
            <a:chOff x="207309" y="2904565"/>
            <a:chExt cx="2717426" cy="1553650"/>
          </a:xfrm>
        </p:grpSpPr>
        <p:sp>
          <p:nvSpPr>
            <p:cNvPr id="14" name="CasellaDiTesto 13">
              <a:extLst>
                <a:ext uri="{FF2B5EF4-FFF2-40B4-BE49-F238E27FC236}">
                  <a16:creationId xmlns:a16="http://schemas.microsoft.com/office/drawing/2014/main" id="{25614DA5-A28F-4BBE-B7ED-3AF92FB54F54}"/>
                </a:ext>
              </a:extLst>
            </p:cNvPr>
            <p:cNvSpPr txBox="1"/>
            <p:nvPr/>
          </p:nvSpPr>
          <p:spPr>
            <a:xfrm>
              <a:off x="207309" y="3873440"/>
              <a:ext cx="1640541" cy="584775"/>
            </a:xfrm>
            <a:prstGeom prst="rect">
              <a:avLst/>
            </a:prstGeom>
            <a:solidFill>
              <a:schemeClr val="tx1"/>
            </a:solidFill>
          </p:spPr>
          <p:txBody>
            <a:bodyPr wrap="square" rtlCol="0">
              <a:spAutoFit/>
            </a:bodyPr>
            <a:lstStyle/>
            <a:p>
              <a:pPr>
                <a:defRPr/>
              </a:pPr>
              <a:r>
                <a:rPr lang="it-IT" sz="1600">
                  <a:solidFill>
                    <a:schemeClr val="bg2"/>
                  </a:solidFill>
                  <a:latin typeface="Arial Unicode MS" pitchFamily="34" charset="-128"/>
                </a:rPr>
                <a:t>Definiamo un “cursore”</a:t>
              </a:r>
              <a:endParaRPr lang="it-IT" sz="1400">
                <a:solidFill>
                  <a:schemeClr val="bg2"/>
                </a:solidFill>
                <a:latin typeface="Courier New" pitchFamily="49" charset="0"/>
              </a:endParaRPr>
            </a:p>
          </p:txBody>
        </p:sp>
        <p:cxnSp>
          <p:nvCxnSpPr>
            <p:cNvPr id="18" name="Connettore diritto 17">
              <a:extLst>
                <a:ext uri="{FF2B5EF4-FFF2-40B4-BE49-F238E27FC236}">
                  <a16:creationId xmlns:a16="http://schemas.microsoft.com/office/drawing/2014/main" id="{CD3ABBE1-D4CD-4D97-8A3B-0B591C3B27E5}"/>
                </a:ext>
              </a:extLst>
            </p:cNvPr>
            <p:cNvCxnSpPr>
              <a:cxnSpLocks/>
            </p:cNvCxnSpPr>
            <p:nvPr/>
          </p:nvCxnSpPr>
          <p:spPr bwMode="auto">
            <a:xfrm flipH="1">
              <a:off x="1606925" y="2904565"/>
              <a:ext cx="1317810" cy="968875"/>
            </a:xfrm>
            <a:prstGeom prst="line">
              <a:avLst/>
            </a:prstGeom>
            <a:solidFill>
              <a:schemeClr val="accent1"/>
            </a:solidFill>
            <a:ln w="28575" cap="flat"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3791463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23DF6C8-FB26-4C37-B950-7EC9D06C3FB0}"/>
              </a:ext>
            </a:extLst>
          </p:cNvPr>
          <p:cNvSpPr>
            <a:spLocks noGrp="1" noChangeArrowheads="1"/>
          </p:cNvSpPr>
          <p:nvPr>
            <p:ph type="title"/>
          </p:nvPr>
        </p:nvSpPr>
        <p:spPr/>
        <p:txBody>
          <a:bodyPr/>
          <a:lstStyle/>
          <a:p>
            <a:pPr eaLnBrk="1" hangingPunct="1">
              <a:defRPr/>
            </a:pPr>
            <a:r>
              <a:rPr lang="it-IT"/>
              <a:t>Procedura complessa</a:t>
            </a:r>
          </a:p>
        </p:txBody>
      </p:sp>
      <p:sp>
        <p:nvSpPr>
          <p:cNvPr id="10243" name="Rectangle 3">
            <a:extLst>
              <a:ext uri="{FF2B5EF4-FFF2-40B4-BE49-F238E27FC236}">
                <a16:creationId xmlns:a16="http://schemas.microsoft.com/office/drawing/2014/main" id="{F74CC13A-B798-441F-BB6B-6E29CFFE2F34}"/>
              </a:ext>
            </a:extLst>
          </p:cNvPr>
          <p:cNvSpPr>
            <a:spLocks noGrp="1" noChangeArrowheads="1"/>
          </p:cNvSpPr>
          <p:nvPr>
            <p:ph type="body" idx="1"/>
          </p:nvPr>
        </p:nvSpPr>
        <p:spPr>
          <a:xfrm>
            <a:off x="1847850" y="1052513"/>
            <a:ext cx="8229600" cy="4525962"/>
          </a:xfrm>
        </p:spPr>
        <p:txBody>
          <a:bodyPr/>
          <a:lstStyle/>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buFont typeface="Wingdings" panose="05000000000000000000" pitchFamily="2" charset="2"/>
              <a:buNone/>
              <a:defRPr/>
            </a:pPr>
            <a:r>
              <a:rPr lang="it-IT" sz="1600">
                <a:latin typeface="Courier New" pitchFamily="49" charset="0"/>
              </a:rPr>
              <a:t>CREATE PROCEDURE procedura1 (param1 INT, param2 CHAR(3),</a:t>
            </a:r>
          </a:p>
          <a:p>
            <a:pPr eaLnBrk="1" hangingPunct="1">
              <a:lnSpc>
                <a:spcPct val="80000"/>
              </a:lnSpc>
              <a:buFont typeface="Wingdings" panose="05000000000000000000" pitchFamily="2" charset="2"/>
              <a:buNone/>
              <a:defRPr/>
            </a:pPr>
            <a:r>
              <a:rPr lang="it-IT" sz="1600">
                <a:latin typeface="Courier New" pitchFamily="49" charset="0"/>
              </a:rPr>
              <a:t>        OUT param3 INT)</a:t>
            </a:r>
          </a:p>
          <a:p>
            <a:pPr eaLnBrk="1" hangingPunct="1">
              <a:lnSpc>
                <a:spcPct val="80000"/>
              </a:lnSpc>
              <a:buFont typeface="Wingdings" panose="05000000000000000000" pitchFamily="2" charset="2"/>
              <a:buNone/>
              <a:defRPr/>
            </a:pPr>
            <a:r>
              <a:rPr lang="it-IT" sz="1600">
                <a:latin typeface="Courier New" pitchFamily="49" charset="0"/>
              </a:rPr>
              <a:t>BEGIN</a:t>
            </a:r>
          </a:p>
          <a:p>
            <a:pPr eaLnBrk="1" hangingPunct="1">
              <a:lnSpc>
                <a:spcPct val="80000"/>
              </a:lnSpc>
              <a:buFont typeface="Wingdings" panose="05000000000000000000" pitchFamily="2" charset="2"/>
              <a:buNone/>
              <a:defRPr/>
            </a:pPr>
            <a:r>
              <a:rPr lang="it-IT" sz="1600">
                <a:latin typeface="Courier New" pitchFamily="49" charset="0"/>
              </a:rPr>
              <a:t>        DECLARE finito INT default 0;</a:t>
            </a:r>
          </a:p>
          <a:p>
            <a:pPr eaLnBrk="1" hangingPunct="1">
              <a:lnSpc>
                <a:spcPct val="80000"/>
              </a:lnSpc>
              <a:buFont typeface="Wingdings" panose="05000000000000000000" pitchFamily="2" charset="2"/>
              <a:buNone/>
              <a:defRPr/>
            </a:pPr>
            <a:r>
              <a:rPr lang="it-IT" sz="1600">
                <a:latin typeface="Courier New" pitchFamily="49" charset="0"/>
              </a:rPr>
              <a:t>        DECLARE a INT;</a:t>
            </a:r>
          </a:p>
          <a:p>
            <a:pPr eaLnBrk="1" hangingPunct="1">
              <a:lnSpc>
                <a:spcPct val="80000"/>
              </a:lnSpc>
              <a:buFont typeface="Wingdings" panose="05000000000000000000" pitchFamily="2" charset="2"/>
              <a:buNone/>
              <a:defRPr/>
            </a:pPr>
            <a:r>
              <a:rPr lang="it-IT" sz="1600">
                <a:latin typeface="Courier New" pitchFamily="49" charset="0"/>
              </a:rPr>
              <a:t>        DECLARE b CHAR(50);</a:t>
            </a:r>
          </a:p>
          <a:p>
            <a:pPr eaLnBrk="1" hangingPunct="1">
              <a:lnSpc>
                <a:spcPct val="80000"/>
              </a:lnSpc>
              <a:buFont typeface="Wingdings" panose="05000000000000000000" pitchFamily="2" charset="2"/>
              <a:buNone/>
              <a:defRPr/>
            </a:pPr>
            <a:r>
              <a:rPr lang="it-IT" sz="1600">
                <a:latin typeface="Courier New" pitchFamily="49" charset="0"/>
              </a:rPr>
              <a:t>        DECLARE cur1 CURSOR FOR SELECT </a:t>
            </a:r>
            <a:r>
              <a:rPr lang="it-IT" sz="1600" err="1">
                <a:latin typeface="Courier New" pitchFamily="49" charset="0"/>
              </a:rPr>
              <a:t>id</a:t>
            </a:r>
            <a:r>
              <a:rPr lang="it-IT" sz="1600">
                <a:latin typeface="Courier New" pitchFamily="49" charset="0"/>
              </a:rPr>
              <a:t>,nome</a:t>
            </a:r>
          </a:p>
          <a:p>
            <a:pPr eaLnBrk="1" hangingPunct="1">
              <a:lnSpc>
                <a:spcPct val="80000"/>
              </a:lnSpc>
              <a:buFont typeface="Wingdings" panose="05000000000000000000" pitchFamily="2" charset="2"/>
              <a:buNone/>
              <a:defRPr/>
            </a:pPr>
            <a:r>
              <a:rPr lang="it-IT" sz="1600">
                <a:latin typeface="Courier New" pitchFamily="49" charset="0"/>
              </a:rPr>
              <a:t>                FROM clienti WHERE </a:t>
            </a:r>
            <a:r>
              <a:rPr lang="it-IT" sz="1600" err="1">
                <a:latin typeface="Courier New" pitchFamily="49" charset="0"/>
              </a:rPr>
              <a:t>cat</a:t>
            </a:r>
            <a:r>
              <a:rPr lang="it-IT" sz="1600">
                <a:latin typeface="Courier New" pitchFamily="49" charset="0"/>
              </a:rPr>
              <a:t> = param2;</a:t>
            </a:r>
          </a:p>
          <a:p>
            <a:pPr eaLnBrk="1" hangingPunct="1">
              <a:lnSpc>
                <a:spcPct val="80000"/>
              </a:lnSpc>
              <a:buFont typeface="Wingdings" panose="05000000000000000000" pitchFamily="2" charset="2"/>
              <a:buNone/>
              <a:defRPr/>
            </a:pPr>
            <a:r>
              <a:rPr lang="it-IT" sz="1600">
                <a:latin typeface="Courier New" pitchFamily="49" charset="0"/>
              </a:rPr>
              <a:t>        DECLARE CONTINUE HANDLER FOR SQLSTATE '02000'</a:t>
            </a:r>
          </a:p>
          <a:p>
            <a:pPr eaLnBrk="1" hangingPunct="1">
              <a:lnSpc>
                <a:spcPct val="80000"/>
              </a:lnSpc>
              <a:buFont typeface="Wingdings" panose="05000000000000000000" pitchFamily="2" charset="2"/>
              <a:buNone/>
              <a:defRPr/>
            </a:pPr>
            <a:r>
              <a:rPr lang="it-IT" sz="1600">
                <a:latin typeface="Courier New" pitchFamily="49" charset="0"/>
              </a:rPr>
              <a:t>                SET finito = 1;</a:t>
            </a:r>
          </a:p>
          <a:p>
            <a:pPr eaLnBrk="1" hangingPunct="1">
              <a:lnSpc>
                <a:spcPct val="80000"/>
              </a:lnSpc>
              <a:buFont typeface="Wingdings" panose="05000000000000000000" pitchFamily="2" charset="2"/>
              <a:buNone/>
              <a:defRPr/>
            </a:pPr>
            <a:r>
              <a:rPr lang="it-IT" sz="1600">
                <a:latin typeface="Courier New" pitchFamily="49" charset="0"/>
              </a:rPr>
              <a:t>        OPEN cur1;</a:t>
            </a:r>
          </a:p>
          <a:p>
            <a:pPr eaLnBrk="1" hangingPunct="1">
              <a:lnSpc>
                <a:spcPct val="80000"/>
              </a:lnSpc>
              <a:buFont typeface="Wingdings" panose="05000000000000000000" pitchFamily="2" charset="2"/>
              <a:buNone/>
              <a:defRPr/>
            </a:pPr>
            <a:r>
              <a:rPr lang="it-IT" sz="1600">
                <a:latin typeface="Courier New" pitchFamily="49" charset="0"/>
              </a:rPr>
              <a:t>        SET param3 = 0;</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ciclo: WHILE NOT finito DO</a:t>
            </a:r>
          </a:p>
          <a:p>
            <a:pPr eaLnBrk="1" hangingPunct="1">
              <a:lnSpc>
                <a:spcPct val="80000"/>
              </a:lnSpc>
              <a:buFont typeface="Wingdings" panose="05000000000000000000" pitchFamily="2" charset="2"/>
              <a:buNone/>
              <a:defRPr/>
            </a:pPr>
            <a:r>
              <a:rPr lang="it-IT" sz="1600">
                <a:latin typeface="Courier New" pitchFamily="49" charset="0"/>
              </a:rPr>
              <a:t>                IF param3 &lt; param1 THEN</a:t>
            </a:r>
          </a:p>
          <a:p>
            <a:pPr eaLnBrk="1" hangingPunct="1">
              <a:lnSpc>
                <a:spcPct val="80000"/>
              </a:lnSpc>
              <a:buFont typeface="Wingdings" panose="05000000000000000000" pitchFamily="2" charset="2"/>
              <a:buNone/>
              <a:defRPr/>
            </a:pPr>
            <a:r>
              <a:rPr lang="it-IT" sz="1600">
                <a:latin typeface="Courier New" pitchFamily="49" charset="0"/>
              </a:rPr>
              <a:t>                        SET param3 = </a:t>
            </a:r>
            <a:r>
              <a:rPr lang="it-IT" sz="1600" err="1">
                <a:latin typeface="Courier New" pitchFamily="49" charset="0"/>
              </a:rPr>
              <a:t>param3</a:t>
            </a:r>
            <a:r>
              <a:rPr lang="it-IT" sz="1600">
                <a:latin typeface="Courier New" pitchFamily="49" charset="0"/>
              </a:rPr>
              <a:t> + 1;</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ELSE</a:t>
            </a:r>
          </a:p>
          <a:p>
            <a:pPr eaLnBrk="1" hangingPunct="1">
              <a:lnSpc>
                <a:spcPct val="80000"/>
              </a:lnSpc>
              <a:buFont typeface="Wingdings" panose="05000000000000000000" pitchFamily="2" charset="2"/>
              <a:buNone/>
              <a:defRPr/>
            </a:pPr>
            <a:r>
              <a:rPr lang="it-IT" sz="1600">
                <a:latin typeface="Courier New" pitchFamily="49" charset="0"/>
              </a:rPr>
              <a:t>                        LEAVE ciclo;</a:t>
            </a:r>
          </a:p>
          <a:p>
            <a:pPr eaLnBrk="1" hangingPunct="1">
              <a:lnSpc>
                <a:spcPct val="80000"/>
              </a:lnSpc>
              <a:buFont typeface="Wingdings" panose="05000000000000000000" pitchFamily="2" charset="2"/>
              <a:buNone/>
              <a:defRPr/>
            </a:pPr>
            <a:r>
              <a:rPr lang="it-IT" sz="1600">
                <a:latin typeface="Courier New" pitchFamily="49" charset="0"/>
              </a:rPr>
              <a:t>                END IF;</a:t>
            </a:r>
          </a:p>
          <a:p>
            <a:pPr eaLnBrk="1" hangingPunct="1">
              <a:lnSpc>
                <a:spcPct val="80000"/>
              </a:lnSpc>
              <a:buFont typeface="Wingdings" panose="05000000000000000000" pitchFamily="2" charset="2"/>
              <a:buNone/>
              <a:defRPr/>
            </a:pPr>
            <a:r>
              <a:rPr lang="it-IT" sz="1600">
                <a:latin typeface="Courier New" pitchFamily="49" charset="0"/>
              </a:rPr>
              <a:t>        END WHILE ciclo;</a:t>
            </a:r>
          </a:p>
          <a:p>
            <a:pPr eaLnBrk="1" hangingPunct="1">
              <a:lnSpc>
                <a:spcPct val="80000"/>
              </a:lnSpc>
              <a:buFont typeface="Wingdings" panose="05000000000000000000" pitchFamily="2" charset="2"/>
              <a:buNone/>
              <a:defRPr/>
            </a:pPr>
            <a:r>
              <a:rPr lang="it-IT" sz="1600">
                <a:latin typeface="Courier New" pitchFamily="49" charset="0"/>
              </a:rPr>
              <a:t>END; //</a:t>
            </a:r>
          </a:p>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defRPr/>
            </a:pPr>
            <a:endParaRPr lang="it-IT" sz="1200">
              <a:latin typeface="Courier New" pitchFamily="49" charset="0"/>
            </a:endParaRPr>
          </a:p>
        </p:txBody>
      </p:sp>
      <p:grpSp>
        <p:nvGrpSpPr>
          <p:cNvPr id="19" name="Gruppo 18">
            <a:extLst>
              <a:ext uri="{FF2B5EF4-FFF2-40B4-BE49-F238E27FC236}">
                <a16:creationId xmlns:a16="http://schemas.microsoft.com/office/drawing/2014/main" id="{EE33F719-DF13-4772-89A3-F301AA9A4C95}"/>
              </a:ext>
            </a:extLst>
          </p:cNvPr>
          <p:cNvGrpSpPr/>
          <p:nvPr/>
        </p:nvGrpSpPr>
        <p:grpSpPr>
          <a:xfrm>
            <a:off x="146798" y="2985246"/>
            <a:ext cx="2771215" cy="3027505"/>
            <a:chOff x="207309" y="3873440"/>
            <a:chExt cx="2771215" cy="3046988"/>
          </a:xfrm>
        </p:grpSpPr>
        <p:sp>
          <p:nvSpPr>
            <p:cNvPr id="14" name="CasellaDiTesto 13">
              <a:extLst>
                <a:ext uri="{FF2B5EF4-FFF2-40B4-BE49-F238E27FC236}">
                  <a16:creationId xmlns:a16="http://schemas.microsoft.com/office/drawing/2014/main" id="{25614DA5-A28F-4BBE-B7ED-3AF92FB54F54}"/>
                </a:ext>
              </a:extLst>
            </p:cNvPr>
            <p:cNvSpPr txBox="1"/>
            <p:nvPr/>
          </p:nvSpPr>
          <p:spPr>
            <a:xfrm>
              <a:off x="207309" y="3873440"/>
              <a:ext cx="1640541" cy="3046988"/>
            </a:xfrm>
            <a:prstGeom prst="rect">
              <a:avLst/>
            </a:prstGeom>
            <a:solidFill>
              <a:schemeClr val="tx1"/>
            </a:solidFill>
          </p:spPr>
          <p:txBody>
            <a:bodyPr wrap="square" rtlCol="0">
              <a:spAutoFit/>
            </a:bodyPr>
            <a:lstStyle/>
            <a:p>
              <a:pPr>
                <a:defRPr/>
              </a:pPr>
              <a:r>
                <a:rPr lang="it-IT" sz="1600">
                  <a:solidFill>
                    <a:schemeClr val="bg2"/>
                  </a:solidFill>
                  <a:latin typeface="Arial Unicode MS" pitchFamily="34" charset="-128"/>
                </a:rPr>
                <a:t>Definiamo un “handler” che non interrompe l’esecuzione se si verifica la condizione indicata</a:t>
              </a:r>
            </a:p>
            <a:p>
              <a:pPr algn="ctr">
                <a:defRPr/>
              </a:pPr>
              <a:r>
                <a:rPr lang="it-IT" sz="1600">
                  <a:solidFill>
                    <a:schemeClr val="bg2"/>
                  </a:solidFill>
                </a:rPr>
                <a:t>L’ordine delle dichiarazioni è importante, deve essere quello qui illustrato!</a:t>
              </a:r>
            </a:p>
          </p:txBody>
        </p:sp>
        <p:cxnSp>
          <p:nvCxnSpPr>
            <p:cNvPr id="18" name="Connettore diritto 17">
              <a:extLst>
                <a:ext uri="{FF2B5EF4-FFF2-40B4-BE49-F238E27FC236}">
                  <a16:creationId xmlns:a16="http://schemas.microsoft.com/office/drawing/2014/main" id="{CD3ABBE1-D4CD-4D97-8A3B-0B591C3B27E5}"/>
                </a:ext>
              </a:extLst>
            </p:cNvPr>
            <p:cNvCxnSpPr>
              <a:cxnSpLocks/>
            </p:cNvCxnSpPr>
            <p:nvPr/>
          </p:nvCxnSpPr>
          <p:spPr bwMode="auto">
            <a:xfrm flipH="1" flipV="1">
              <a:off x="1847850" y="4144113"/>
              <a:ext cx="1130674" cy="79058"/>
            </a:xfrm>
            <a:prstGeom prst="line">
              <a:avLst/>
            </a:prstGeom>
            <a:solidFill>
              <a:schemeClr val="accent1"/>
            </a:solidFill>
            <a:ln w="28575" cap="flat"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143051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23DF6C8-FB26-4C37-B950-7EC9D06C3FB0}"/>
              </a:ext>
            </a:extLst>
          </p:cNvPr>
          <p:cNvSpPr>
            <a:spLocks noGrp="1" noChangeArrowheads="1"/>
          </p:cNvSpPr>
          <p:nvPr>
            <p:ph type="title"/>
          </p:nvPr>
        </p:nvSpPr>
        <p:spPr/>
        <p:txBody>
          <a:bodyPr/>
          <a:lstStyle/>
          <a:p>
            <a:pPr eaLnBrk="1" hangingPunct="1">
              <a:defRPr/>
            </a:pPr>
            <a:r>
              <a:rPr lang="it-IT"/>
              <a:t>Procedura complessa</a:t>
            </a:r>
          </a:p>
        </p:txBody>
      </p:sp>
      <p:sp>
        <p:nvSpPr>
          <p:cNvPr id="10243" name="Rectangle 3">
            <a:extLst>
              <a:ext uri="{FF2B5EF4-FFF2-40B4-BE49-F238E27FC236}">
                <a16:creationId xmlns:a16="http://schemas.microsoft.com/office/drawing/2014/main" id="{F74CC13A-B798-441F-BB6B-6E29CFFE2F34}"/>
              </a:ext>
            </a:extLst>
          </p:cNvPr>
          <p:cNvSpPr>
            <a:spLocks noGrp="1" noChangeArrowheads="1"/>
          </p:cNvSpPr>
          <p:nvPr>
            <p:ph type="body" idx="1"/>
          </p:nvPr>
        </p:nvSpPr>
        <p:spPr>
          <a:xfrm>
            <a:off x="1847850" y="1052513"/>
            <a:ext cx="8229600" cy="4525962"/>
          </a:xfrm>
        </p:spPr>
        <p:txBody>
          <a:bodyPr/>
          <a:lstStyle/>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buFont typeface="Wingdings" panose="05000000000000000000" pitchFamily="2" charset="2"/>
              <a:buNone/>
              <a:defRPr/>
            </a:pPr>
            <a:r>
              <a:rPr lang="it-IT" sz="1600">
                <a:latin typeface="Courier New" pitchFamily="49" charset="0"/>
              </a:rPr>
              <a:t>CREATE PROCEDURE procedura1 (param1 INT, param2 CHAR(3),</a:t>
            </a:r>
          </a:p>
          <a:p>
            <a:pPr eaLnBrk="1" hangingPunct="1">
              <a:lnSpc>
                <a:spcPct val="80000"/>
              </a:lnSpc>
              <a:buFont typeface="Wingdings" panose="05000000000000000000" pitchFamily="2" charset="2"/>
              <a:buNone/>
              <a:defRPr/>
            </a:pPr>
            <a:r>
              <a:rPr lang="it-IT" sz="1600">
                <a:latin typeface="Courier New" pitchFamily="49" charset="0"/>
              </a:rPr>
              <a:t>        OUT param3 INT)</a:t>
            </a:r>
          </a:p>
          <a:p>
            <a:pPr eaLnBrk="1" hangingPunct="1">
              <a:lnSpc>
                <a:spcPct val="80000"/>
              </a:lnSpc>
              <a:buFont typeface="Wingdings" panose="05000000000000000000" pitchFamily="2" charset="2"/>
              <a:buNone/>
              <a:defRPr/>
            </a:pPr>
            <a:r>
              <a:rPr lang="it-IT" sz="1600">
                <a:latin typeface="Courier New" pitchFamily="49" charset="0"/>
              </a:rPr>
              <a:t>BEGIN</a:t>
            </a:r>
          </a:p>
          <a:p>
            <a:pPr eaLnBrk="1" hangingPunct="1">
              <a:lnSpc>
                <a:spcPct val="80000"/>
              </a:lnSpc>
              <a:buFont typeface="Wingdings" panose="05000000000000000000" pitchFamily="2" charset="2"/>
              <a:buNone/>
              <a:defRPr/>
            </a:pPr>
            <a:r>
              <a:rPr lang="it-IT" sz="1600">
                <a:latin typeface="Courier New" pitchFamily="49" charset="0"/>
              </a:rPr>
              <a:t>        DECLARE finito INT default 0;</a:t>
            </a:r>
          </a:p>
          <a:p>
            <a:pPr eaLnBrk="1" hangingPunct="1">
              <a:lnSpc>
                <a:spcPct val="80000"/>
              </a:lnSpc>
              <a:buFont typeface="Wingdings" panose="05000000000000000000" pitchFamily="2" charset="2"/>
              <a:buNone/>
              <a:defRPr/>
            </a:pPr>
            <a:r>
              <a:rPr lang="it-IT" sz="1600">
                <a:latin typeface="Courier New" pitchFamily="49" charset="0"/>
              </a:rPr>
              <a:t>        DECLARE a INT;</a:t>
            </a:r>
          </a:p>
          <a:p>
            <a:pPr eaLnBrk="1" hangingPunct="1">
              <a:lnSpc>
                <a:spcPct val="80000"/>
              </a:lnSpc>
              <a:buFont typeface="Wingdings" panose="05000000000000000000" pitchFamily="2" charset="2"/>
              <a:buNone/>
              <a:defRPr/>
            </a:pPr>
            <a:r>
              <a:rPr lang="it-IT" sz="1600">
                <a:latin typeface="Courier New" pitchFamily="49" charset="0"/>
              </a:rPr>
              <a:t>        DECLARE b CHAR(50);</a:t>
            </a:r>
          </a:p>
          <a:p>
            <a:pPr eaLnBrk="1" hangingPunct="1">
              <a:lnSpc>
                <a:spcPct val="80000"/>
              </a:lnSpc>
              <a:buFont typeface="Wingdings" panose="05000000000000000000" pitchFamily="2" charset="2"/>
              <a:buNone/>
              <a:defRPr/>
            </a:pPr>
            <a:r>
              <a:rPr lang="it-IT" sz="1600">
                <a:latin typeface="Courier New" pitchFamily="49" charset="0"/>
              </a:rPr>
              <a:t>        DECLARE cur1 CURSOR FOR SELECT </a:t>
            </a:r>
            <a:r>
              <a:rPr lang="it-IT" sz="1600" err="1">
                <a:latin typeface="Courier New" pitchFamily="49" charset="0"/>
              </a:rPr>
              <a:t>id</a:t>
            </a:r>
            <a:r>
              <a:rPr lang="it-IT" sz="1600">
                <a:latin typeface="Courier New" pitchFamily="49" charset="0"/>
              </a:rPr>
              <a:t>,nome</a:t>
            </a:r>
          </a:p>
          <a:p>
            <a:pPr eaLnBrk="1" hangingPunct="1">
              <a:lnSpc>
                <a:spcPct val="80000"/>
              </a:lnSpc>
              <a:buFont typeface="Wingdings" panose="05000000000000000000" pitchFamily="2" charset="2"/>
              <a:buNone/>
              <a:defRPr/>
            </a:pPr>
            <a:r>
              <a:rPr lang="it-IT" sz="1600">
                <a:latin typeface="Courier New" pitchFamily="49" charset="0"/>
              </a:rPr>
              <a:t>                FROM clienti WHERE </a:t>
            </a:r>
            <a:r>
              <a:rPr lang="it-IT" sz="1600" err="1">
                <a:latin typeface="Courier New" pitchFamily="49" charset="0"/>
              </a:rPr>
              <a:t>cat</a:t>
            </a:r>
            <a:r>
              <a:rPr lang="it-IT" sz="1600">
                <a:latin typeface="Courier New" pitchFamily="49" charset="0"/>
              </a:rPr>
              <a:t> = param2;</a:t>
            </a:r>
          </a:p>
          <a:p>
            <a:pPr eaLnBrk="1" hangingPunct="1">
              <a:lnSpc>
                <a:spcPct val="80000"/>
              </a:lnSpc>
              <a:buFont typeface="Wingdings" panose="05000000000000000000" pitchFamily="2" charset="2"/>
              <a:buNone/>
              <a:defRPr/>
            </a:pPr>
            <a:r>
              <a:rPr lang="it-IT" sz="1600">
                <a:latin typeface="Courier New" pitchFamily="49" charset="0"/>
              </a:rPr>
              <a:t>        DECLARE CONTINUE HANDLER FOR SQLSTATE '02000'</a:t>
            </a:r>
          </a:p>
          <a:p>
            <a:pPr eaLnBrk="1" hangingPunct="1">
              <a:lnSpc>
                <a:spcPct val="80000"/>
              </a:lnSpc>
              <a:buFont typeface="Wingdings" panose="05000000000000000000" pitchFamily="2" charset="2"/>
              <a:buNone/>
              <a:defRPr/>
            </a:pPr>
            <a:r>
              <a:rPr lang="it-IT" sz="1600">
                <a:latin typeface="Courier New" pitchFamily="49" charset="0"/>
              </a:rPr>
              <a:t>                SET finito = 1;</a:t>
            </a:r>
          </a:p>
          <a:p>
            <a:pPr eaLnBrk="1" hangingPunct="1">
              <a:lnSpc>
                <a:spcPct val="80000"/>
              </a:lnSpc>
              <a:buFont typeface="Wingdings" panose="05000000000000000000" pitchFamily="2" charset="2"/>
              <a:buNone/>
              <a:defRPr/>
            </a:pPr>
            <a:r>
              <a:rPr lang="it-IT" sz="1600">
                <a:latin typeface="Courier New" pitchFamily="49" charset="0"/>
              </a:rPr>
              <a:t>        OPEN cur1;</a:t>
            </a:r>
          </a:p>
          <a:p>
            <a:pPr eaLnBrk="1" hangingPunct="1">
              <a:lnSpc>
                <a:spcPct val="80000"/>
              </a:lnSpc>
              <a:buFont typeface="Wingdings" panose="05000000000000000000" pitchFamily="2" charset="2"/>
              <a:buNone/>
              <a:defRPr/>
            </a:pPr>
            <a:r>
              <a:rPr lang="it-IT" sz="1600">
                <a:latin typeface="Courier New" pitchFamily="49" charset="0"/>
              </a:rPr>
              <a:t>        SET param3 = 0;</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ciclo: WHILE NOT finito DO</a:t>
            </a:r>
          </a:p>
          <a:p>
            <a:pPr eaLnBrk="1" hangingPunct="1">
              <a:lnSpc>
                <a:spcPct val="80000"/>
              </a:lnSpc>
              <a:buFont typeface="Wingdings" panose="05000000000000000000" pitchFamily="2" charset="2"/>
              <a:buNone/>
              <a:defRPr/>
            </a:pPr>
            <a:r>
              <a:rPr lang="it-IT" sz="1600">
                <a:latin typeface="Courier New" pitchFamily="49" charset="0"/>
              </a:rPr>
              <a:t>                IF param3 &lt; param1 THEN</a:t>
            </a:r>
          </a:p>
          <a:p>
            <a:pPr eaLnBrk="1" hangingPunct="1">
              <a:lnSpc>
                <a:spcPct val="80000"/>
              </a:lnSpc>
              <a:buFont typeface="Wingdings" panose="05000000000000000000" pitchFamily="2" charset="2"/>
              <a:buNone/>
              <a:defRPr/>
            </a:pPr>
            <a:r>
              <a:rPr lang="it-IT" sz="1600">
                <a:latin typeface="Courier New" pitchFamily="49" charset="0"/>
              </a:rPr>
              <a:t>                        SET param3 = </a:t>
            </a:r>
            <a:r>
              <a:rPr lang="it-IT" sz="1600" err="1">
                <a:latin typeface="Courier New" pitchFamily="49" charset="0"/>
              </a:rPr>
              <a:t>param3</a:t>
            </a:r>
            <a:r>
              <a:rPr lang="it-IT" sz="1600">
                <a:latin typeface="Courier New" pitchFamily="49" charset="0"/>
              </a:rPr>
              <a:t> + 1;</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ELSE</a:t>
            </a:r>
          </a:p>
          <a:p>
            <a:pPr eaLnBrk="1" hangingPunct="1">
              <a:lnSpc>
                <a:spcPct val="80000"/>
              </a:lnSpc>
              <a:buFont typeface="Wingdings" panose="05000000000000000000" pitchFamily="2" charset="2"/>
              <a:buNone/>
              <a:defRPr/>
            </a:pPr>
            <a:r>
              <a:rPr lang="it-IT" sz="1600">
                <a:latin typeface="Courier New" pitchFamily="49" charset="0"/>
              </a:rPr>
              <a:t>                        LEAVE ciclo;</a:t>
            </a:r>
          </a:p>
          <a:p>
            <a:pPr eaLnBrk="1" hangingPunct="1">
              <a:lnSpc>
                <a:spcPct val="80000"/>
              </a:lnSpc>
              <a:buFont typeface="Wingdings" panose="05000000000000000000" pitchFamily="2" charset="2"/>
              <a:buNone/>
              <a:defRPr/>
            </a:pPr>
            <a:r>
              <a:rPr lang="it-IT" sz="1600">
                <a:latin typeface="Courier New" pitchFamily="49" charset="0"/>
              </a:rPr>
              <a:t>                END IF;</a:t>
            </a:r>
          </a:p>
          <a:p>
            <a:pPr eaLnBrk="1" hangingPunct="1">
              <a:lnSpc>
                <a:spcPct val="80000"/>
              </a:lnSpc>
              <a:buFont typeface="Wingdings" panose="05000000000000000000" pitchFamily="2" charset="2"/>
              <a:buNone/>
              <a:defRPr/>
            </a:pPr>
            <a:r>
              <a:rPr lang="it-IT" sz="1600">
                <a:latin typeface="Courier New" pitchFamily="49" charset="0"/>
              </a:rPr>
              <a:t>        END WHILE ciclo;</a:t>
            </a:r>
          </a:p>
          <a:p>
            <a:pPr eaLnBrk="1" hangingPunct="1">
              <a:lnSpc>
                <a:spcPct val="80000"/>
              </a:lnSpc>
              <a:buFont typeface="Wingdings" panose="05000000000000000000" pitchFamily="2" charset="2"/>
              <a:buNone/>
              <a:defRPr/>
            </a:pPr>
            <a:r>
              <a:rPr lang="it-IT" sz="1600">
                <a:latin typeface="Courier New" pitchFamily="49" charset="0"/>
              </a:rPr>
              <a:t>END; //</a:t>
            </a:r>
          </a:p>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defRPr/>
            </a:pPr>
            <a:endParaRPr lang="it-IT" sz="1200">
              <a:latin typeface="Courier New" pitchFamily="49" charset="0"/>
            </a:endParaRPr>
          </a:p>
        </p:txBody>
      </p:sp>
      <p:grpSp>
        <p:nvGrpSpPr>
          <p:cNvPr id="19" name="Gruppo 18">
            <a:extLst>
              <a:ext uri="{FF2B5EF4-FFF2-40B4-BE49-F238E27FC236}">
                <a16:creationId xmlns:a16="http://schemas.microsoft.com/office/drawing/2014/main" id="{EE33F719-DF13-4772-89A3-F301AA9A4C95}"/>
              </a:ext>
            </a:extLst>
          </p:cNvPr>
          <p:cNvGrpSpPr/>
          <p:nvPr/>
        </p:nvGrpSpPr>
        <p:grpSpPr>
          <a:xfrm>
            <a:off x="146798" y="2985246"/>
            <a:ext cx="2831726" cy="3539430"/>
            <a:chOff x="207309" y="3873440"/>
            <a:chExt cx="2831726" cy="3562207"/>
          </a:xfrm>
        </p:grpSpPr>
        <p:sp>
          <p:nvSpPr>
            <p:cNvPr id="14" name="CasellaDiTesto 13">
              <a:extLst>
                <a:ext uri="{FF2B5EF4-FFF2-40B4-BE49-F238E27FC236}">
                  <a16:creationId xmlns:a16="http://schemas.microsoft.com/office/drawing/2014/main" id="{25614DA5-A28F-4BBE-B7ED-3AF92FB54F54}"/>
                </a:ext>
              </a:extLst>
            </p:cNvPr>
            <p:cNvSpPr txBox="1"/>
            <p:nvPr/>
          </p:nvSpPr>
          <p:spPr>
            <a:xfrm>
              <a:off x="207309" y="3873440"/>
              <a:ext cx="1640541" cy="3562207"/>
            </a:xfrm>
            <a:prstGeom prst="rect">
              <a:avLst/>
            </a:prstGeom>
            <a:solidFill>
              <a:schemeClr val="tx1"/>
            </a:solidFill>
          </p:spPr>
          <p:txBody>
            <a:bodyPr wrap="square" rtlCol="0">
              <a:spAutoFit/>
            </a:bodyPr>
            <a:lstStyle/>
            <a:p>
              <a:pPr>
                <a:defRPr/>
              </a:pPr>
              <a:r>
                <a:rPr lang="it-IT" sz="1600">
                  <a:solidFill>
                    <a:schemeClr val="bg2"/>
                  </a:solidFill>
                  <a:latin typeface="Arial Unicode MS" pitchFamily="34" charset="-128"/>
                </a:rPr>
                <a:t>Questa è la prima vera operazione, l’apertura del cursore. In questo modo viene eseguita la select, che costituisce il corpo del cursore. Inizializziamo il parametro di output.</a:t>
              </a:r>
              <a:endParaRPr lang="it-IT" sz="1600">
                <a:solidFill>
                  <a:schemeClr val="bg2"/>
                </a:solidFill>
              </a:endParaRPr>
            </a:p>
          </p:txBody>
        </p:sp>
        <p:cxnSp>
          <p:nvCxnSpPr>
            <p:cNvPr id="18" name="Connettore diritto 17">
              <a:extLst>
                <a:ext uri="{FF2B5EF4-FFF2-40B4-BE49-F238E27FC236}">
                  <a16:creationId xmlns:a16="http://schemas.microsoft.com/office/drawing/2014/main" id="{CD3ABBE1-D4CD-4D97-8A3B-0B591C3B27E5}"/>
                </a:ext>
              </a:extLst>
            </p:cNvPr>
            <p:cNvCxnSpPr>
              <a:cxnSpLocks/>
            </p:cNvCxnSpPr>
            <p:nvPr/>
          </p:nvCxnSpPr>
          <p:spPr bwMode="auto">
            <a:xfrm flipH="1" flipV="1">
              <a:off x="1847850" y="4144113"/>
              <a:ext cx="1191185" cy="717280"/>
            </a:xfrm>
            <a:prstGeom prst="line">
              <a:avLst/>
            </a:prstGeom>
            <a:solidFill>
              <a:schemeClr val="accent1"/>
            </a:solidFill>
            <a:ln w="28575" cap="flat"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3429837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23DF6C8-FB26-4C37-B950-7EC9D06C3FB0}"/>
              </a:ext>
            </a:extLst>
          </p:cNvPr>
          <p:cNvSpPr>
            <a:spLocks noGrp="1" noChangeArrowheads="1"/>
          </p:cNvSpPr>
          <p:nvPr>
            <p:ph type="title"/>
          </p:nvPr>
        </p:nvSpPr>
        <p:spPr/>
        <p:txBody>
          <a:bodyPr/>
          <a:lstStyle/>
          <a:p>
            <a:pPr eaLnBrk="1" hangingPunct="1">
              <a:defRPr/>
            </a:pPr>
            <a:r>
              <a:rPr lang="it-IT"/>
              <a:t>Procedura complessa</a:t>
            </a:r>
          </a:p>
        </p:txBody>
      </p:sp>
      <p:sp>
        <p:nvSpPr>
          <p:cNvPr id="10243" name="Rectangle 3">
            <a:extLst>
              <a:ext uri="{FF2B5EF4-FFF2-40B4-BE49-F238E27FC236}">
                <a16:creationId xmlns:a16="http://schemas.microsoft.com/office/drawing/2014/main" id="{F74CC13A-B798-441F-BB6B-6E29CFFE2F34}"/>
              </a:ext>
            </a:extLst>
          </p:cNvPr>
          <p:cNvSpPr>
            <a:spLocks noGrp="1" noChangeArrowheads="1"/>
          </p:cNvSpPr>
          <p:nvPr>
            <p:ph type="body" idx="1"/>
          </p:nvPr>
        </p:nvSpPr>
        <p:spPr>
          <a:xfrm>
            <a:off x="1847850" y="1052513"/>
            <a:ext cx="8229600" cy="4525962"/>
          </a:xfrm>
        </p:spPr>
        <p:txBody>
          <a:bodyPr/>
          <a:lstStyle/>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buFont typeface="Wingdings" panose="05000000000000000000" pitchFamily="2" charset="2"/>
              <a:buNone/>
              <a:defRPr/>
            </a:pPr>
            <a:r>
              <a:rPr lang="it-IT" sz="1600">
                <a:latin typeface="Courier New" pitchFamily="49" charset="0"/>
              </a:rPr>
              <a:t>CREATE PROCEDURE procedura1 (param1 INT, param2 CHAR(3),</a:t>
            </a:r>
          </a:p>
          <a:p>
            <a:pPr eaLnBrk="1" hangingPunct="1">
              <a:lnSpc>
                <a:spcPct val="80000"/>
              </a:lnSpc>
              <a:buFont typeface="Wingdings" panose="05000000000000000000" pitchFamily="2" charset="2"/>
              <a:buNone/>
              <a:defRPr/>
            </a:pPr>
            <a:r>
              <a:rPr lang="it-IT" sz="1600">
                <a:latin typeface="Courier New" pitchFamily="49" charset="0"/>
              </a:rPr>
              <a:t>        OUT param3 INT)</a:t>
            </a:r>
          </a:p>
          <a:p>
            <a:pPr eaLnBrk="1" hangingPunct="1">
              <a:lnSpc>
                <a:spcPct val="80000"/>
              </a:lnSpc>
              <a:buFont typeface="Wingdings" panose="05000000000000000000" pitchFamily="2" charset="2"/>
              <a:buNone/>
              <a:defRPr/>
            </a:pPr>
            <a:r>
              <a:rPr lang="it-IT" sz="1600">
                <a:latin typeface="Courier New" pitchFamily="49" charset="0"/>
              </a:rPr>
              <a:t>BEGIN</a:t>
            </a:r>
          </a:p>
          <a:p>
            <a:pPr eaLnBrk="1" hangingPunct="1">
              <a:lnSpc>
                <a:spcPct val="80000"/>
              </a:lnSpc>
              <a:buFont typeface="Wingdings" panose="05000000000000000000" pitchFamily="2" charset="2"/>
              <a:buNone/>
              <a:defRPr/>
            </a:pPr>
            <a:r>
              <a:rPr lang="it-IT" sz="1600">
                <a:latin typeface="Courier New" pitchFamily="49" charset="0"/>
              </a:rPr>
              <a:t>        DECLARE finito INT default 0;</a:t>
            </a:r>
          </a:p>
          <a:p>
            <a:pPr eaLnBrk="1" hangingPunct="1">
              <a:lnSpc>
                <a:spcPct val="80000"/>
              </a:lnSpc>
              <a:buFont typeface="Wingdings" panose="05000000000000000000" pitchFamily="2" charset="2"/>
              <a:buNone/>
              <a:defRPr/>
            </a:pPr>
            <a:r>
              <a:rPr lang="it-IT" sz="1600">
                <a:latin typeface="Courier New" pitchFamily="49" charset="0"/>
              </a:rPr>
              <a:t>        DECLARE a INT;</a:t>
            </a:r>
          </a:p>
          <a:p>
            <a:pPr eaLnBrk="1" hangingPunct="1">
              <a:lnSpc>
                <a:spcPct val="80000"/>
              </a:lnSpc>
              <a:buFont typeface="Wingdings" panose="05000000000000000000" pitchFamily="2" charset="2"/>
              <a:buNone/>
              <a:defRPr/>
            </a:pPr>
            <a:r>
              <a:rPr lang="it-IT" sz="1600">
                <a:latin typeface="Courier New" pitchFamily="49" charset="0"/>
              </a:rPr>
              <a:t>        DECLARE b CHAR(50);</a:t>
            </a:r>
          </a:p>
          <a:p>
            <a:pPr eaLnBrk="1" hangingPunct="1">
              <a:lnSpc>
                <a:spcPct val="80000"/>
              </a:lnSpc>
              <a:buFont typeface="Wingdings" panose="05000000000000000000" pitchFamily="2" charset="2"/>
              <a:buNone/>
              <a:defRPr/>
            </a:pPr>
            <a:r>
              <a:rPr lang="it-IT" sz="1600">
                <a:latin typeface="Courier New" pitchFamily="49" charset="0"/>
              </a:rPr>
              <a:t>        DECLARE cur1 CURSOR FOR SELECT </a:t>
            </a:r>
            <a:r>
              <a:rPr lang="it-IT" sz="1600" err="1">
                <a:latin typeface="Courier New" pitchFamily="49" charset="0"/>
              </a:rPr>
              <a:t>id</a:t>
            </a:r>
            <a:r>
              <a:rPr lang="it-IT" sz="1600">
                <a:latin typeface="Courier New" pitchFamily="49" charset="0"/>
              </a:rPr>
              <a:t>,nome</a:t>
            </a:r>
          </a:p>
          <a:p>
            <a:pPr eaLnBrk="1" hangingPunct="1">
              <a:lnSpc>
                <a:spcPct val="80000"/>
              </a:lnSpc>
              <a:buFont typeface="Wingdings" panose="05000000000000000000" pitchFamily="2" charset="2"/>
              <a:buNone/>
              <a:defRPr/>
            </a:pPr>
            <a:r>
              <a:rPr lang="it-IT" sz="1600">
                <a:latin typeface="Courier New" pitchFamily="49" charset="0"/>
              </a:rPr>
              <a:t>                FROM clienti WHERE </a:t>
            </a:r>
            <a:r>
              <a:rPr lang="it-IT" sz="1600" err="1">
                <a:latin typeface="Courier New" pitchFamily="49" charset="0"/>
              </a:rPr>
              <a:t>cat</a:t>
            </a:r>
            <a:r>
              <a:rPr lang="it-IT" sz="1600">
                <a:latin typeface="Courier New" pitchFamily="49" charset="0"/>
              </a:rPr>
              <a:t> = param2;</a:t>
            </a:r>
          </a:p>
          <a:p>
            <a:pPr eaLnBrk="1" hangingPunct="1">
              <a:lnSpc>
                <a:spcPct val="80000"/>
              </a:lnSpc>
              <a:buFont typeface="Wingdings" panose="05000000000000000000" pitchFamily="2" charset="2"/>
              <a:buNone/>
              <a:defRPr/>
            </a:pPr>
            <a:r>
              <a:rPr lang="it-IT" sz="1600">
                <a:latin typeface="Courier New" pitchFamily="49" charset="0"/>
              </a:rPr>
              <a:t>        DECLARE CONTINUE HANDLER FOR SQLSTATE '02000'</a:t>
            </a:r>
          </a:p>
          <a:p>
            <a:pPr eaLnBrk="1" hangingPunct="1">
              <a:lnSpc>
                <a:spcPct val="80000"/>
              </a:lnSpc>
              <a:buFont typeface="Wingdings" panose="05000000000000000000" pitchFamily="2" charset="2"/>
              <a:buNone/>
              <a:defRPr/>
            </a:pPr>
            <a:r>
              <a:rPr lang="it-IT" sz="1600">
                <a:latin typeface="Courier New" pitchFamily="49" charset="0"/>
              </a:rPr>
              <a:t>                SET finito = 1;</a:t>
            </a:r>
          </a:p>
          <a:p>
            <a:pPr eaLnBrk="1" hangingPunct="1">
              <a:lnSpc>
                <a:spcPct val="80000"/>
              </a:lnSpc>
              <a:buFont typeface="Wingdings" panose="05000000000000000000" pitchFamily="2" charset="2"/>
              <a:buNone/>
              <a:defRPr/>
            </a:pPr>
            <a:r>
              <a:rPr lang="it-IT" sz="1600">
                <a:latin typeface="Courier New" pitchFamily="49" charset="0"/>
              </a:rPr>
              <a:t>        OPEN cur1;</a:t>
            </a:r>
          </a:p>
          <a:p>
            <a:pPr eaLnBrk="1" hangingPunct="1">
              <a:lnSpc>
                <a:spcPct val="80000"/>
              </a:lnSpc>
              <a:buFont typeface="Wingdings" panose="05000000000000000000" pitchFamily="2" charset="2"/>
              <a:buNone/>
              <a:defRPr/>
            </a:pPr>
            <a:r>
              <a:rPr lang="it-IT" sz="1600">
                <a:latin typeface="Courier New" pitchFamily="49" charset="0"/>
              </a:rPr>
              <a:t>        SET param3 = 0;</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ciclo: WHILE NOT finito DO</a:t>
            </a:r>
          </a:p>
          <a:p>
            <a:pPr eaLnBrk="1" hangingPunct="1">
              <a:lnSpc>
                <a:spcPct val="80000"/>
              </a:lnSpc>
              <a:buFont typeface="Wingdings" panose="05000000000000000000" pitchFamily="2" charset="2"/>
              <a:buNone/>
              <a:defRPr/>
            </a:pPr>
            <a:r>
              <a:rPr lang="it-IT" sz="1600">
                <a:latin typeface="Courier New" pitchFamily="49" charset="0"/>
              </a:rPr>
              <a:t>                IF param3 &lt; param1 THEN</a:t>
            </a:r>
          </a:p>
          <a:p>
            <a:pPr eaLnBrk="1" hangingPunct="1">
              <a:lnSpc>
                <a:spcPct val="80000"/>
              </a:lnSpc>
              <a:buFont typeface="Wingdings" panose="05000000000000000000" pitchFamily="2" charset="2"/>
              <a:buNone/>
              <a:defRPr/>
            </a:pPr>
            <a:r>
              <a:rPr lang="it-IT" sz="1600">
                <a:latin typeface="Courier New" pitchFamily="49" charset="0"/>
              </a:rPr>
              <a:t>                        SET param3 = </a:t>
            </a:r>
            <a:r>
              <a:rPr lang="it-IT" sz="1600" err="1">
                <a:latin typeface="Courier New" pitchFamily="49" charset="0"/>
              </a:rPr>
              <a:t>param3</a:t>
            </a:r>
            <a:r>
              <a:rPr lang="it-IT" sz="1600">
                <a:latin typeface="Courier New" pitchFamily="49" charset="0"/>
              </a:rPr>
              <a:t> + 1;</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ELSE</a:t>
            </a:r>
          </a:p>
          <a:p>
            <a:pPr eaLnBrk="1" hangingPunct="1">
              <a:lnSpc>
                <a:spcPct val="80000"/>
              </a:lnSpc>
              <a:buFont typeface="Wingdings" panose="05000000000000000000" pitchFamily="2" charset="2"/>
              <a:buNone/>
              <a:defRPr/>
            </a:pPr>
            <a:r>
              <a:rPr lang="it-IT" sz="1600">
                <a:latin typeface="Courier New" pitchFamily="49" charset="0"/>
              </a:rPr>
              <a:t>                        LEAVE ciclo;</a:t>
            </a:r>
          </a:p>
          <a:p>
            <a:pPr eaLnBrk="1" hangingPunct="1">
              <a:lnSpc>
                <a:spcPct val="80000"/>
              </a:lnSpc>
              <a:buFont typeface="Wingdings" panose="05000000000000000000" pitchFamily="2" charset="2"/>
              <a:buNone/>
              <a:defRPr/>
            </a:pPr>
            <a:r>
              <a:rPr lang="it-IT" sz="1600">
                <a:latin typeface="Courier New" pitchFamily="49" charset="0"/>
              </a:rPr>
              <a:t>                END IF;</a:t>
            </a:r>
          </a:p>
          <a:p>
            <a:pPr eaLnBrk="1" hangingPunct="1">
              <a:lnSpc>
                <a:spcPct val="80000"/>
              </a:lnSpc>
              <a:buFont typeface="Wingdings" panose="05000000000000000000" pitchFamily="2" charset="2"/>
              <a:buNone/>
              <a:defRPr/>
            </a:pPr>
            <a:r>
              <a:rPr lang="it-IT" sz="1600">
                <a:latin typeface="Courier New" pitchFamily="49" charset="0"/>
              </a:rPr>
              <a:t>        END WHILE ciclo;</a:t>
            </a:r>
          </a:p>
          <a:p>
            <a:pPr eaLnBrk="1" hangingPunct="1">
              <a:lnSpc>
                <a:spcPct val="80000"/>
              </a:lnSpc>
              <a:buFont typeface="Wingdings" panose="05000000000000000000" pitchFamily="2" charset="2"/>
              <a:buNone/>
              <a:defRPr/>
            </a:pPr>
            <a:r>
              <a:rPr lang="it-IT" sz="1600">
                <a:latin typeface="Courier New" pitchFamily="49" charset="0"/>
              </a:rPr>
              <a:t>END; //</a:t>
            </a:r>
          </a:p>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defRPr/>
            </a:pPr>
            <a:endParaRPr lang="it-IT" sz="1200">
              <a:latin typeface="Courier New" pitchFamily="49" charset="0"/>
            </a:endParaRPr>
          </a:p>
        </p:txBody>
      </p:sp>
      <p:grpSp>
        <p:nvGrpSpPr>
          <p:cNvPr id="19" name="Gruppo 18">
            <a:extLst>
              <a:ext uri="{FF2B5EF4-FFF2-40B4-BE49-F238E27FC236}">
                <a16:creationId xmlns:a16="http://schemas.microsoft.com/office/drawing/2014/main" id="{EE33F719-DF13-4772-89A3-F301AA9A4C95}"/>
              </a:ext>
            </a:extLst>
          </p:cNvPr>
          <p:cNvGrpSpPr/>
          <p:nvPr/>
        </p:nvGrpSpPr>
        <p:grpSpPr>
          <a:xfrm>
            <a:off x="5345206" y="941293"/>
            <a:ext cx="6420970" cy="4278094"/>
            <a:chOff x="-3657601" y="3873440"/>
            <a:chExt cx="6420970" cy="4305625"/>
          </a:xfrm>
        </p:grpSpPr>
        <p:sp>
          <p:nvSpPr>
            <p:cNvPr id="14" name="CasellaDiTesto 13">
              <a:extLst>
                <a:ext uri="{FF2B5EF4-FFF2-40B4-BE49-F238E27FC236}">
                  <a16:creationId xmlns:a16="http://schemas.microsoft.com/office/drawing/2014/main" id="{25614DA5-A28F-4BBE-B7ED-3AF92FB54F54}"/>
                </a:ext>
              </a:extLst>
            </p:cNvPr>
            <p:cNvSpPr txBox="1"/>
            <p:nvPr/>
          </p:nvSpPr>
          <p:spPr>
            <a:xfrm>
              <a:off x="207309" y="3873440"/>
              <a:ext cx="2556060" cy="4305625"/>
            </a:xfrm>
            <a:prstGeom prst="rect">
              <a:avLst/>
            </a:prstGeom>
            <a:solidFill>
              <a:schemeClr val="tx1"/>
            </a:solidFill>
          </p:spPr>
          <p:txBody>
            <a:bodyPr wrap="square" rtlCol="0">
              <a:spAutoFit/>
            </a:bodyPr>
            <a:lstStyle/>
            <a:p>
              <a:pPr>
                <a:defRPr/>
              </a:pPr>
              <a:r>
                <a:rPr lang="it-IT" sz="1600">
                  <a:solidFill>
                    <a:schemeClr val="bg2"/>
                  </a:solidFill>
                  <a:latin typeface="Arial Unicode MS" pitchFamily="34" charset="-128"/>
                </a:rPr>
                <a:t>Con questa operazione il cursore legge la prima riga tornata dalla select, e scrive i valori trovati nelle variabili a e b. Fatta questa operazione il “cursore” si sposta sul secondo risultato trovato, che tornerà alla successiva </a:t>
              </a:r>
              <a:r>
                <a:rPr lang="it-IT" sz="1600" err="1">
                  <a:solidFill>
                    <a:schemeClr val="bg2"/>
                  </a:solidFill>
                  <a:latin typeface="Arial Unicode MS" pitchFamily="34" charset="-128"/>
                </a:rPr>
                <a:t>fetch</a:t>
              </a:r>
              <a:r>
                <a:rPr lang="it-IT" sz="1600">
                  <a:solidFill>
                    <a:schemeClr val="bg2"/>
                  </a:solidFill>
                  <a:latin typeface="Arial Unicode MS" pitchFamily="34" charset="-128"/>
                </a:rPr>
                <a:t>. </a:t>
              </a:r>
            </a:p>
            <a:p>
              <a:pPr>
                <a:defRPr/>
              </a:pPr>
              <a:r>
                <a:rPr lang="it-IT" sz="1600">
                  <a:solidFill>
                    <a:schemeClr val="bg2"/>
                  </a:solidFill>
                  <a:latin typeface="Arial Unicode MS" pitchFamily="34" charset="-128"/>
                </a:rPr>
                <a:t>Notare che la prima </a:t>
              </a:r>
              <a:r>
                <a:rPr lang="it-IT" sz="1600" err="1">
                  <a:solidFill>
                    <a:schemeClr val="bg2"/>
                  </a:solidFill>
                  <a:latin typeface="Arial Unicode MS" pitchFamily="34" charset="-128"/>
                </a:rPr>
                <a:t>fetch</a:t>
              </a:r>
              <a:r>
                <a:rPr lang="it-IT" sz="1600">
                  <a:solidFill>
                    <a:schemeClr val="bg2"/>
                  </a:solidFill>
                  <a:latin typeface="Arial Unicode MS" pitchFamily="34" charset="-128"/>
                </a:rPr>
                <a:t> è esterna al ciclo, per gestire il caso di tabella senza righe.</a:t>
              </a:r>
            </a:p>
            <a:p>
              <a:pPr algn="ctr">
                <a:defRPr/>
              </a:pPr>
              <a:r>
                <a:rPr lang="it-IT" sz="1600">
                  <a:solidFill>
                    <a:schemeClr val="bg2"/>
                  </a:solidFill>
                  <a:latin typeface="Arial Unicode MS" pitchFamily="34" charset="-128"/>
                </a:rPr>
                <a:t>I cursori sono READ ONLY, e NOT SCROLLABLE</a:t>
              </a:r>
              <a:endParaRPr lang="it-IT" sz="1600">
                <a:solidFill>
                  <a:schemeClr val="bg2"/>
                </a:solidFill>
              </a:endParaRPr>
            </a:p>
          </p:txBody>
        </p:sp>
        <p:cxnSp>
          <p:nvCxnSpPr>
            <p:cNvPr id="18" name="Connettore diritto 17">
              <a:extLst>
                <a:ext uri="{FF2B5EF4-FFF2-40B4-BE49-F238E27FC236}">
                  <a16:creationId xmlns:a16="http://schemas.microsoft.com/office/drawing/2014/main" id="{CD3ABBE1-D4CD-4D97-8A3B-0B591C3B27E5}"/>
                </a:ext>
              </a:extLst>
            </p:cNvPr>
            <p:cNvCxnSpPr>
              <a:cxnSpLocks/>
            </p:cNvCxnSpPr>
            <p:nvPr/>
          </p:nvCxnSpPr>
          <p:spPr bwMode="auto">
            <a:xfrm flipV="1">
              <a:off x="-3657601" y="6965868"/>
              <a:ext cx="3864911" cy="365407"/>
            </a:xfrm>
            <a:prstGeom prst="line">
              <a:avLst/>
            </a:prstGeom>
            <a:solidFill>
              <a:schemeClr val="accent1"/>
            </a:solidFill>
            <a:ln w="28575" cap="flat"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308945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8740A3F-E333-4393-8B39-D90FC5046224}"/>
              </a:ext>
            </a:extLst>
          </p:cNvPr>
          <p:cNvSpPr>
            <a:spLocks noGrp="1" noChangeArrowheads="1"/>
          </p:cNvSpPr>
          <p:nvPr>
            <p:ph type="ctrTitle"/>
          </p:nvPr>
        </p:nvSpPr>
        <p:spPr>
          <a:xfrm>
            <a:off x="2135188" y="2708277"/>
            <a:ext cx="7772400" cy="1920875"/>
          </a:xfrm>
        </p:spPr>
        <p:txBody>
          <a:bodyPr/>
          <a:lstStyle/>
          <a:p>
            <a:pPr eaLnBrk="1" hangingPunct="1">
              <a:defRPr/>
            </a:pPr>
            <a:r>
              <a:rPr lang="it-IT" sz="4800"/>
              <a:t>MySQL/</a:t>
            </a:r>
            <a:r>
              <a:rPr lang="it-IT" sz="4800" err="1"/>
              <a:t>MariaDB</a:t>
            </a:r>
            <a:br>
              <a:rPr lang="it-IT"/>
            </a:br>
            <a:r>
              <a:rPr lang="it-IT" sz="4800"/>
              <a:t>View, Funzioni, </a:t>
            </a:r>
            <a:br>
              <a:rPr lang="it-IT" sz="4800"/>
            </a:br>
            <a:r>
              <a:rPr lang="it-IT" sz="4800" err="1"/>
              <a:t>Stored</a:t>
            </a:r>
            <a:r>
              <a:rPr lang="it-IT" sz="4800"/>
              <a:t> Procedure, </a:t>
            </a:r>
            <a:r>
              <a:rPr lang="it-IT" sz="4800" err="1"/>
              <a:t>Scheduler</a:t>
            </a:r>
            <a:br>
              <a:rPr lang="it-IT"/>
            </a:br>
            <a:r>
              <a:rPr lang="it-IT"/>
              <a:t>___</a:t>
            </a:r>
          </a:p>
        </p:txBody>
      </p:sp>
      <p:sp>
        <p:nvSpPr>
          <p:cNvPr id="18434" name="Text Box 3">
            <a:extLst>
              <a:ext uri="{FF2B5EF4-FFF2-40B4-BE49-F238E27FC236}">
                <a16:creationId xmlns:a16="http://schemas.microsoft.com/office/drawing/2014/main" id="{5D921ECA-BEA2-4024-BE92-2F6D5BD0991F}"/>
              </a:ext>
            </a:extLst>
          </p:cNvPr>
          <p:cNvSpPr txBox="1">
            <a:spLocks noChangeArrowheads="1"/>
          </p:cNvSpPr>
          <p:nvPr/>
        </p:nvSpPr>
        <p:spPr bwMode="auto">
          <a:xfrm>
            <a:off x="3696743" y="947012"/>
            <a:ext cx="5543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0" fontAlgn="base" hangingPunct="0">
              <a:spcBef>
                <a:spcPct val="0"/>
              </a:spcBef>
              <a:spcAft>
                <a:spcPct val="0"/>
              </a:spcAft>
              <a:buClrTx/>
              <a:buSzTx/>
              <a:buNone/>
            </a:pPr>
            <a:r>
              <a:rPr lang="it-IT" altLang="it-IT" sz="2000" b="1">
                <a:solidFill>
                  <a:srgbClr val="FFFFFF"/>
                </a:solidFill>
                <a:latin typeface="Verdana" panose="020B0604030504040204" pitchFamily="34" charset="0"/>
              </a:rPr>
              <a:t>Corso di Laurea in Informatica</a:t>
            </a:r>
          </a:p>
        </p:txBody>
      </p:sp>
      <p:sp>
        <p:nvSpPr>
          <p:cNvPr id="18435" name="Text Box 5">
            <a:extLst>
              <a:ext uri="{FF2B5EF4-FFF2-40B4-BE49-F238E27FC236}">
                <a16:creationId xmlns:a16="http://schemas.microsoft.com/office/drawing/2014/main" id="{01047723-33DA-4A2C-BAFB-A15AA91514D0}"/>
              </a:ext>
            </a:extLst>
          </p:cNvPr>
          <p:cNvSpPr txBox="1">
            <a:spLocks noChangeArrowheads="1"/>
          </p:cNvSpPr>
          <p:nvPr/>
        </p:nvSpPr>
        <p:spPr bwMode="auto">
          <a:xfrm>
            <a:off x="4152106" y="1370874"/>
            <a:ext cx="3887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0" fontAlgn="base" hangingPunct="0">
              <a:spcBef>
                <a:spcPct val="0"/>
              </a:spcBef>
              <a:spcAft>
                <a:spcPct val="0"/>
              </a:spcAft>
              <a:buClrTx/>
              <a:buSzTx/>
              <a:buNone/>
            </a:pPr>
            <a:r>
              <a:rPr lang="it-IT" altLang="it-IT" sz="1800" b="1">
                <a:solidFill>
                  <a:srgbClr val="FFFFFF"/>
                </a:solidFill>
                <a:latin typeface="Verdana" panose="020B0604030504040204" pitchFamily="34" charset="0"/>
              </a:rPr>
              <a:t>Base Dati    </a:t>
            </a:r>
            <a:r>
              <a:rPr lang="it-IT" altLang="it-IT" sz="1800" b="1" err="1">
                <a:solidFill>
                  <a:srgbClr val="FFFFFF"/>
                </a:solidFill>
                <a:latin typeface="Verdana" panose="020B0604030504040204" pitchFamily="34" charset="0"/>
              </a:rPr>
              <a:t>a.a</a:t>
            </a:r>
            <a:r>
              <a:rPr lang="it-IT" altLang="it-IT" sz="1800" b="1">
                <a:solidFill>
                  <a:srgbClr val="FFFFFF"/>
                </a:solidFill>
                <a:latin typeface="Verdana" panose="020B0604030504040204" pitchFamily="34" charset="0"/>
              </a:rPr>
              <a:t>. 2022-2023</a:t>
            </a:r>
          </a:p>
        </p:txBody>
      </p:sp>
      <p:sp>
        <p:nvSpPr>
          <p:cNvPr id="5" name="Text Box 6">
            <a:extLst>
              <a:ext uri="{FF2B5EF4-FFF2-40B4-BE49-F238E27FC236}">
                <a16:creationId xmlns:a16="http://schemas.microsoft.com/office/drawing/2014/main" id="{70DCD778-969C-4164-B64C-D7AAE9E04147}"/>
              </a:ext>
            </a:extLst>
          </p:cNvPr>
          <p:cNvSpPr txBox="1">
            <a:spLocks noChangeArrowheads="1"/>
          </p:cNvSpPr>
          <p:nvPr/>
        </p:nvSpPr>
        <p:spPr bwMode="auto">
          <a:xfrm>
            <a:off x="1524000" y="5021264"/>
            <a:ext cx="7272338" cy="923925"/>
          </a:xfrm>
          <a:prstGeom prst="rect">
            <a:avLst/>
          </a:prstGeom>
          <a:noFill/>
          <a:ln w="9525">
            <a:noFill/>
            <a:miter lim="800000"/>
            <a:headEnd/>
            <a:tailEnd/>
          </a:ln>
          <a:effectLst/>
        </p:spPr>
        <p:txBody>
          <a:bodyPr>
            <a:spAutoFit/>
          </a:bodyPr>
          <a:lstStyle/>
          <a:p>
            <a:pPr eaLnBrk="0" fontAlgn="base" hangingPunct="0">
              <a:spcBef>
                <a:spcPct val="0"/>
              </a:spcBef>
              <a:spcAft>
                <a:spcPct val="0"/>
              </a:spcAft>
              <a:defRPr/>
            </a:pPr>
            <a:r>
              <a:rPr lang="it-IT" b="1">
                <a:solidFill>
                  <a:srgbClr val="FFFFFF"/>
                </a:solidFill>
                <a:latin typeface="Verdana" pitchFamily="34" charset="0"/>
              </a:rPr>
              <a:t>Laboratorio</a:t>
            </a:r>
            <a:endParaRPr lang="it-IT" b="1">
              <a:solidFill>
                <a:srgbClr val="FFFFFF"/>
              </a:solidFill>
              <a:effectLst>
                <a:outerShdw blurRad="38100" dist="38100" dir="2700000" algn="tl">
                  <a:srgbClr val="C0C0C0"/>
                </a:outerShdw>
              </a:effectLst>
              <a:latin typeface="Verdana" pitchFamily="34" charset="0"/>
            </a:endParaRPr>
          </a:p>
          <a:p>
            <a:pPr eaLnBrk="0" fontAlgn="base" hangingPunct="0">
              <a:spcBef>
                <a:spcPct val="0"/>
              </a:spcBef>
              <a:spcAft>
                <a:spcPct val="0"/>
              </a:spcAft>
              <a:defRPr/>
            </a:pPr>
            <a:r>
              <a:rPr lang="it-IT" b="1" err="1">
                <a:solidFill>
                  <a:srgbClr val="FFFFFF"/>
                </a:solidFill>
                <a:effectLst>
                  <a:outerShdw blurRad="38100" dist="38100" dir="2700000" algn="tl">
                    <a:srgbClr val="C0C0C0"/>
                  </a:outerShdw>
                </a:effectLst>
                <a:latin typeface="Verdana" pitchFamily="34" charset="0"/>
              </a:rPr>
              <a:t>Ing. G. Laboccetta</a:t>
            </a:r>
          </a:p>
          <a:p>
            <a:pPr eaLnBrk="0" fontAlgn="base" hangingPunct="0">
              <a:spcBef>
                <a:spcPct val="0"/>
              </a:spcBef>
              <a:spcAft>
                <a:spcPct val="0"/>
              </a:spcAft>
              <a:defRPr/>
            </a:pPr>
            <a:r>
              <a:rPr lang="it-IT" b="1">
                <a:solidFill>
                  <a:srgbClr val="FFFFFF"/>
                </a:solidFill>
                <a:effectLst>
                  <a:outerShdw blurRad="38100" dist="38100" dir="2700000" algn="tl">
                    <a:srgbClr val="C0C0C0"/>
                  </a:outerShdw>
                </a:effectLst>
                <a:latin typeface="Verdana" pitchFamily="34" charset="0"/>
              </a:rPr>
              <a:t>Dott.ssa D. </a:t>
            </a:r>
            <a:r>
              <a:rPr lang="it-IT" b="1" err="1">
                <a:solidFill>
                  <a:srgbClr val="FFFFFF"/>
                </a:solidFill>
                <a:effectLst>
                  <a:outerShdw blurRad="38100" dist="38100" dir="2700000" algn="tl">
                    <a:srgbClr val="C0C0C0"/>
                  </a:outerShdw>
                </a:effectLst>
                <a:latin typeface="Verdana" pitchFamily="34" charset="0"/>
              </a:rPr>
              <a:t>Angilica</a:t>
            </a:r>
            <a:endParaRPr lang="it-IT" b="1">
              <a:solidFill>
                <a:srgbClr val="FFFFFF"/>
              </a:solidFill>
              <a:effectLst>
                <a:outerShdw blurRad="38100" dist="38100" dir="2700000" algn="tl">
                  <a:srgbClr val="C0C0C0"/>
                </a:outerShdw>
              </a:effectLst>
              <a:latin typeface="Verdan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23DF6C8-FB26-4C37-B950-7EC9D06C3FB0}"/>
              </a:ext>
            </a:extLst>
          </p:cNvPr>
          <p:cNvSpPr>
            <a:spLocks noGrp="1" noChangeArrowheads="1"/>
          </p:cNvSpPr>
          <p:nvPr>
            <p:ph type="title"/>
          </p:nvPr>
        </p:nvSpPr>
        <p:spPr/>
        <p:txBody>
          <a:bodyPr/>
          <a:lstStyle/>
          <a:p>
            <a:pPr eaLnBrk="1" hangingPunct="1">
              <a:defRPr/>
            </a:pPr>
            <a:r>
              <a:rPr lang="it-IT"/>
              <a:t>Procedura complessa</a:t>
            </a:r>
          </a:p>
        </p:txBody>
      </p:sp>
      <p:sp>
        <p:nvSpPr>
          <p:cNvPr id="10243" name="Rectangle 3">
            <a:extLst>
              <a:ext uri="{FF2B5EF4-FFF2-40B4-BE49-F238E27FC236}">
                <a16:creationId xmlns:a16="http://schemas.microsoft.com/office/drawing/2014/main" id="{F74CC13A-B798-441F-BB6B-6E29CFFE2F34}"/>
              </a:ext>
            </a:extLst>
          </p:cNvPr>
          <p:cNvSpPr>
            <a:spLocks noGrp="1" noChangeArrowheads="1"/>
          </p:cNvSpPr>
          <p:nvPr>
            <p:ph type="body" idx="1"/>
          </p:nvPr>
        </p:nvSpPr>
        <p:spPr>
          <a:xfrm>
            <a:off x="1847850" y="1052513"/>
            <a:ext cx="8229600" cy="4525962"/>
          </a:xfrm>
        </p:spPr>
        <p:txBody>
          <a:bodyPr/>
          <a:lstStyle/>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buFont typeface="Wingdings" panose="05000000000000000000" pitchFamily="2" charset="2"/>
              <a:buNone/>
              <a:defRPr/>
            </a:pPr>
            <a:r>
              <a:rPr lang="it-IT" sz="1600">
                <a:latin typeface="Courier New" pitchFamily="49" charset="0"/>
              </a:rPr>
              <a:t>CREATE PROCEDURE procedura1 (param1 INT, param2 CHAR(3),</a:t>
            </a:r>
          </a:p>
          <a:p>
            <a:pPr eaLnBrk="1" hangingPunct="1">
              <a:lnSpc>
                <a:spcPct val="80000"/>
              </a:lnSpc>
              <a:buFont typeface="Wingdings" panose="05000000000000000000" pitchFamily="2" charset="2"/>
              <a:buNone/>
              <a:defRPr/>
            </a:pPr>
            <a:r>
              <a:rPr lang="it-IT" sz="1600">
                <a:latin typeface="Courier New" pitchFamily="49" charset="0"/>
              </a:rPr>
              <a:t>        OUT param3 INT)</a:t>
            </a:r>
          </a:p>
          <a:p>
            <a:pPr eaLnBrk="1" hangingPunct="1">
              <a:lnSpc>
                <a:spcPct val="80000"/>
              </a:lnSpc>
              <a:buFont typeface="Wingdings" panose="05000000000000000000" pitchFamily="2" charset="2"/>
              <a:buNone/>
              <a:defRPr/>
            </a:pPr>
            <a:r>
              <a:rPr lang="it-IT" sz="1600">
                <a:latin typeface="Courier New" pitchFamily="49" charset="0"/>
              </a:rPr>
              <a:t>BEGIN</a:t>
            </a:r>
          </a:p>
          <a:p>
            <a:pPr eaLnBrk="1" hangingPunct="1">
              <a:lnSpc>
                <a:spcPct val="80000"/>
              </a:lnSpc>
              <a:buFont typeface="Wingdings" panose="05000000000000000000" pitchFamily="2" charset="2"/>
              <a:buNone/>
              <a:defRPr/>
            </a:pPr>
            <a:r>
              <a:rPr lang="it-IT" sz="1600">
                <a:latin typeface="Courier New" pitchFamily="49" charset="0"/>
              </a:rPr>
              <a:t>        DECLARE finito INT default 0;</a:t>
            </a:r>
          </a:p>
          <a:p>
            <a:pPr eaLnBrk="1" hangingPunct="1">
              <a:lnSpc>
                <a:spcPct val="80000"/>
              </a:lnSpc>
              <a:buFont typeface="Wingdings" panose="05000000000000000000" pitchFamily="2" charset="2"/>
              <a:buNone/>
              <a:defRPr/>
            </a:pPr>
            <a:r>
              <a:rPr lang="it-IT" sz="1600">
                <a:latin typeface="Courier New" pitchFamily="49" charset="0"/>
              </a:rPr>
              <a:t>        DECLARE a INT;</a:t>
            </a:r>
          </a:p>
          <a:p>
            <a:pPr eaLnBrk="1" hangingPunct="1">
              <a:lnSpc>
                <a:spcPct val="80000"/>
              </a:lnSpc>
              <a:buFont typeface="Wingdings" panose="05000000000000000000" pitchFamily="2" charset="2"/>
              <a:buNone/>
              <a:defRPr/>
            </a:pPr>
            <a:r>
              <a:rPr lang="it-IT" sz="1600">
                <a:latin typeface="Courier New" pitchFamily="49" charset="0"/>
              </a:rPr>
              <a:t>        DECLARE b CHAR(50);</a:t>
            </a:r>
          </a:p>
          <a:p>
            <a:pPr eaLnBrk="1" hangingPunct="1">
              <a:lnSpc>
                <a:spcPct val="80000"/>
              </a:lnSpc>
              <a:buFont typeface="Wingdings" panose="05000000000000000000" pitchFamily="2" charset="2"/>
              <a:buNone/>
              <a:defRPr/>
            </a:pPr>
            <a:r>
              <a:rPr lang="it-IT" sz="1600">
                <a:latin typeface="Courier New" pitchFamily="49" charset="0"/>
              </a:rPr>
              <a:t>        DECLARE cur1 CURSOR FOR SELECT </a:t>
            </a:r>
            <a:r>
              <a:rPr lang="it-IT" sz="1600" err="1">
                <a:latin typeface="Courier New" pitchFamily="49" charset="0"/>
              </a:rPr>
              <a:t>id</a:t>
            </a:r>
            <a:r>
              <a:rPr lang="it-IT" sz="1600">
                <a:latin typeface="Courier New" pitchFamily="49" charset="0"/>
              </a:rPr>
              <a:t>,nome</a:t>
            </a:r>
          </a:p>
          <a:p>
            <a:pPr eaLnBrk="1" hangingPunct="1">
              <a:lnSpc>
                <a:spcPct val="80000"/>
              </a:lnSpc>
              <a:buFont typeface="Wingdings" panose="05000000000000000000" pitchFamily="2" charset="2"/>
              <a:buNone/>
              <a:defRPr/>
            </a:pPr>
            <a:r>
              <a:rPr lang="it-IT" sz="1600">
                <a:latin typeface="Courier New" pitchFamily="49" charset="0"/>
              </a:rPr>
              <a:t>                FROM clienti WHERE </a:t>
            </a:r>
            <a:r>
              <a:rPr lang="it-IT" sz="1600" err="1">
                <a:latin typeface="Courier New" pitchFamily="49" charset="0"/>
              </a:rPr>
              <a:t>cat</a:t>
            </a:r>
            <a:r>
              <a:rPr lang="it-IT" sz="1600">
                <a:latin typeface="Courier New" pitchFamily="49" charset="0"/>
              </a:rPr>
              <a:t> = param2;</a:t>
            </a:r>
          </a:p>
          <a:p>
            <a:pPr eaLnBrk="1" hangingPunct="1">
              <a:lnSpc>
                <a:spcPct val="80000"/>
              </a:lnSpc>
              <a:buFont typeface="Wingdings" panose="05000000000000000000" pitchFamily="2" charset="2"/>
              <a:buNone/>
              <a:defRPr/>
            </a:pPr>
            <a:r>
              <a:rPr lang="it-IT" sz="1600">
                <a:latin typeface="Courier New" pitchFamily="49" charset="0"/>
              </a:rPr>
              <a:t>        DECLARE CONTINUE HANDLER FOR SQLSTATE '02000'</a:t>
            </a:r>
          </a:p>
          <a:p>
            <a:pPr eaLnBrk="1" hangingPunct="1">
              <a:lnSpc>
                <a:spcPct val="80000"/>
              </a:lnSpc>
              <a:buFont typeface="Wingdings" panose="05000000000000000000" pitchFamily="2" charset="2"/>
              <a:buNone/>
              <a:defRPr/>
            </a:pPr>
            <a:r>
              <a:rPr lang="it-IT" sz="1600">
                <a:latin typeface="Courier New" pitchFamily="49" charset="0"/>
              </a:rPr>
              <a:t>                SET finito = 1;</a:t>
            </a:r>
          </a:p>
          <a:p>
            <a:pPr eaLnBrk="1" hangingPunct="1">
              <a:lnSpc>
                <a:spcPct val="80000"/>
              </a:lnSpc>
              <a:buFont typeface="Wingdings" panose="05000000000000000000" pitchFamily="2" charset="2"/>
              <a:buNone/>
              <a:defRPr/>
            </a:pPr>
            <a:r>
              <a:rPr lang="it-IT" sz="1600">
                <a:latin typeface="Courier New" pitchFamily="49" charset="0"/>
              </a:rPr>
              <a:t>        OPEN cur1;</a:t>
            </a:r>
          </a:p>
          <a:p>
            <a:pPr eaLnBrk="1" hangingPunct="1">
              <a:lnSpc>
                <a:spcPct val="80000"/>
              </a:lnSpc>
              <a:buFont typeface="Wingdings" panose="05000000000000000000" pitchFamily="2" charset="2"/>
              <a:buNone/>
              <a:defRPr/>
            </a:pPr>
            <a:r>
              <a:rPr lang="it-IT" sz="1600">
                <a:latin typeface="Courier New" pitchFamily="49" charset="0"/>
              </a:rPr>
              <a:t>        SET param3 = 0;</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ciclo: WHILE NOT finito DO</a:t>
            </a:r>
          </a:p>
          <a:p>
            <a:pPr eaLnBrk="1" hangingPunct="1">
              <a:lnSpc>
                <a:spcPct val="80000"/>
              </a:lnSpc>
              <a:buFont typeface="Wingdings" panose="05000000000000000000" pitchFamily="2" charset="2"/>
              <a:buNone/>
              <a:defRPr/>
            </a:pPr>
            <a:r>
              <a:rPr lang="it-IT" sz="1600">
                <a:latin typeface="Courier New" pitchFamily="49" charset="0"/>
              </a:rPr>
              <a:t>                IF param3 &lt; param1 THEN</a:t>
            </a:r>
          </a:p>
          <a:p>
            <a:pPr eaLnBrk="1" hangingPunct="1">
              <a:lnSpc>
                <a:spcPct val="80000"/>
              </a:lnSpc>
              <a:buFont typeface="Wingdings" panose="05000000000000000000" pitchFamily="2" charset="2"/>
              <a:buNone/>
              <a:defRPr/>
            </a:pPr>
            <a:r>
              <a:rPr lang="it-IT" sz="1600">
                <a:latin typeface="Courier New" pitchFamily="49" charset="0"/>
              </a:rPr>
              <a:t>                        SET param3 = </a:t>
            </a:r>
            <a:r>
              <a:rPr lang="it-IT" sz="1600" err="1">
                <a:latin typeface="Courier New" pitchFamily="49" charset="0"/>
              </a:rPr>
              <a:t>param3</a:t>
            </a:r>
            <a:r>
              <a:rPr lang="it-IT" sz="1600">
                <a:latin typeface="Courier New" pitchFamily="49" charset="0"/>
              </a:rPr>
              <a:t> + 1;</a:t>
            </a:r>
          </a:p>
          <a:p>
            <a:pPr eaLnBrk="1" hangingPunct="1">
              <a:lnSpc>
                <a:spcPct val="80000"/>
              </a:lnSpc>
              <a:buFont typeface="Wingdings" panose="05000000000000000000" pitchFamily="2" charset="2"/>
              <a:buNone/>
              <a:defRPr/>
            </a:pPr>
            <a:r>
              <a:rPr lang="it-IT" sz="1600">
                <a:latin typeface="Courier New" pitchFamily="49" charset="0"/>
              </a:rPr>
              <a:t>                        FETCH cur1 INTO a,b;</a:t>
            </a:r>
          </a:p>
          <a:p>
            <a:pPr eaLnBrk="1" hangingPunct="1">
              <a:lnSpc>
                <a:spcPct val="80000"/>
              </a:lnSpc>
              <a:buFont typeface="Wingdings" panose="05000000000000000000" pitchFamily="2" charset="2"/>
              <a:buNone/>
              <a:defRPr/>
            </a:pPr>
            <a:r>
              <a:rPr lang="it-IT" sz="1600">
                <a:latin typeface="Courier New" pitchFamily="49" charset="0"/>
              </a:rPr>
              <a:t>                ELSE</a:t>
            </a:r>
          </a:p>
          <a:p>
            <a:pPr eaLnBrk="1" hangingPunct="1">
              <a:lnSpc>
                <a:spcPct val="80000"/>
              </a:lnSpc>
              <a:buFont typeface="Wingdings" panose="05000000000000000000" pitchFamily="2" charset="2"/>
              <a:buNone/>
              <a:defRPr/>
            </a:pPr>
            <a:r>
              <a:rPr lang="it-IT" sz="1600">
                <a:latin typeface="Courier New" pitchFamily="49" charset="0"/>
              </a:rPr>
              <a:t>                        LEAVE ciclo;</a:t>
            </a:r>
          </a:p>
          <a:p>
            <a:pPr eaLnBrk="1" hangingPunct="1">
              <a:lnSpc>
                <a:spcPct val="80000"/>
              </a:lnSpc>
              <a:buFont typeface="Wingdings" panose="05000000000000000000" pitchFamily="2" charset="2"/>
              <a:buNone/>
              <a:defRPr/>
            </a:pPr>
            <a:r>
              <a:rPr lang="it-IT" sz="1600">
                <a:latin typeface="Courier New" pitchFamily="49" charset="0"/>
              </a:rPr>
              <a:t>                END IF;</a:t>
            </a:r>
          </a:p>
          <a:p>
            <a:pPr eaLnBrk="1" hangingPunct="1">
              <a:lnSpc>
                <a:spcPct val="80000"/>
              </a:lnSpc>
              <a:buFont typeface="Wingdings" panose="05000000000000000000" pitchFamily="2" charset="2"/>
              <a:buNone/>
              <a:defRPr/>
            </a:pPr>
            <a:r>
              <a:rPr lang="it-IT" sz="1600">
                <a:latin typeface="Courier New" pitchFamily="49" charset="0"/>
              </a:rPr>
              <a:t>        END WHILE ciclo;</a:t>
            </a:r>
          </a:p>
          <a:p>
            <a:pPr eaLnBrk="1" hangingPunct="1">
              <a:lnSpc>
                <a:spcPct val="80000"/>
              </a:lnSpc>
              <a:buFont typeface="Wingdings" panose="05000000000000000000" pitchFamily="2" charset="2"/>
              <a:buNone/>
              <a:defRPr/>
            </a:pPr>
            <a:r>
              <a:rPr lang="it-IT" sz="1600">
                <a:latin typeface="Courier New" pitchFamily="49" charset="0"/>
              </a:rPr>
              <a:t>END; //</a:t>
            </a:r>
          </a:p>
          <a:p>
            <a:pPr eaLnBrk="1" hangingPunct="1">
              <a:lnSpc>
                <a:spcPct val="80000"/>
              </a:lnSpc>
              <a:buFont typeface="Wingdings" panose="05000000000000000000" pitchFamily="2" charset="2"/>
              <a:buNone/>
              <a:defRPr/>
            </a:pPr>
            <a:r>
              <a:rPr lang="it-IT" sz="1600">
                <a:latin typeface="Courier New" pitchFamily="49" charset="0"/>
              </a:rPr>
              <a:t>DELIMITER ;</a:t>
            </a:r>
          </a:p>
          <a:p>
            <a:pPr eaLnBrk="1" hangingPunct="1">
              <a:lnSpc>
                <a:spcPct val="80000"/>
              </a:lnSpc>
              <a:defRPr/>
            </a:pPr>
            <a:endParaRPr lang="it-IT" sz="1200">
              <a:latin typeface="Courier New" pitchFamily="49" charset="0"/>
            </a:endParaRPr>
          </a:p>
        </p:txBody>
      </p:sp>
      <p:grpSp>
        <p:nvGrpSpPr>
          <p:cNvPr id="19" name="Gruppo 18">
            <a:extLst>
              <a:ext uri="{FF2B5EF4-FFF2-40B4-BE49-F238E27FC236}">
                <a16:creationId xmlns:a16="http://schemas.microsoft.com/office/drawing/2014/main" id="{EE33F719-DF13-4772-89A3-F301AA9A4C95}"/>
              </a:ext>
            </a:extLst>
          </p:cNvPr>
          <p:cNvGrpSpPr/>
          <p:nvPr/>
        </p:nvGrpSpPr>
        <p:grpSpPr>
          <a:xfrm>
            <a:off x="4867835" y="4260263"/>
            <a:ext cx="6864724" cy="2096087"/>
            <a:chOff x="-4101354" y="5253465"/>
            <a:chExt cx="6864724" cy="2109576"/>
          </a:xfrm>
        </p:grpSpPr>
        <p:sp>
          <p:nvSpPr>
            <p:cNvPr id="14" name="CasellaDiTesto 13">
              <a:extLst>
                <a:ext uri="{FF2B5EF4-FFF2-40B4-BE49-F238E27FC236}">
                  <a16:creationId xmlns:a16="http://schemas.microsoft.com/office/drawing/2014/main" id="{25614DA5-A28F-4BBE-B7ED-3AF92FB54F54}"/>
                </a:ext>
              </a:extLst>
            </p:cNvPr>
            <p:cNvSpPr txBox="1"/>
            <p:nvPr/>
          </p:nvSpPr>
          <p:spPr>
            <a:xfrm>
              <a:off x="207310" y="5253465"/>
              <a:ext cx="2556060" cy="2109576"/>
            </a:xfrm>
            <a:prstGeom prst="rect">
              <a:avLst/>
            </a:prstGeom>
            <a:solidFill>
              <a:schemeClr val="tx1"/>
            </a:solidFill>
          </p:spPr>
          <p:txBody>
            <a:bodyPr wrap="square" rtlCol="0">
              <a:spAutoFit/>
            </a:bodyPr>
            <a:lstStyle/>
            <a:p>
              <a:pPr>
                <a:lnSpc>
                  <a:spcPct val="80000"/>
                </a:lnSpc>
                <a:defRPr/>
              </a:pPr>
              <a:r>
                <a:rPr lang="it-IT">
                  <a:solidFill>
                    <a:schemeClr val="bg2"/>
                  </a:solidFill>
                </a:rPr>
                <a:t>Il ciclo </a:t>
              </a:r>
              <a:r>
                <a:rPr lang="it-IT" err="1">
                  <a:solidFill>
                    <a:schemeClr val="bg2"/>
                  </a:solidFill>
                </a:rPr>
                <a:t>quindo</a:t>
              </a:r>
              <a:r>
                <a:rPr lang="it-IT">
                  <a:solidFill>
                    <a:schemeClr val="bg2"/>
                  </a:solidFill>
                </a:rPr>
                <a:t> termina o quando si è verificata la condizione sui parametri, oppure quando il cursore si è esaurito, e al termine della esecuzione il parametro di output conterrà il numero di righe lette.</a:t>
              </a:r>
            </a:p>
          </p:txBody>
        </p:sp>
        <p:cxnSp>
          <p:nvCxnSpPr>
            <p:cNvPr id="18" name="Connettore diritto 17">
              <a:extLst>
                <a:ext uri="{FF2B5EF4-FFF2-40B4-BE49-F238E27FC236}">
                  <a16:creationId xmlns:a16="http://schemas.microsoft.com/office/drawing/2014/main" id="{CD3ABBE1-D4CD-4D97-8A3B-0B591C3B27E5}"/>
                </a:ext>
              </a:extLst>
            </p:cNvPr>
            <p:cNvCxnSpPr>
              <a:cxnSpLocks/>
            </p:cNvCxnSpPr>
            <p:nvPr/>
          </p:nvCxnSpPr>
          <p:spPr bwMode="auto">
            <a:xfrm flipV="1">
              <a:off x="-4101354" y="6965869"/>
              <a:ext cx="4308664" cy="340407"/>
            </a:xfrm>
            <a:prstGeom prst="line">
              <a:avLst/>
            </a:prstGeom>
            <a:solidFill>
              <a:schemeClr val="accent1"/>
            </a:solidFill>
            <a:ln w="28575" cap="flat"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213834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E03501A-78D7-4621-80A8-75F4BD30AE16}"/>
              </a:ext>
            </a:extLst>
          </p:cNvPr>
          <p:cNvSpPr>
            <a:spLocks noGrp="1" noChangeArrowheads="1"/>
          </p:cNvSpPr>
          <p:nvPr>
            <p:ph type="title"/>
          </p:nvPr>
        </p:nvSpPr>
        <p:spPr/>
        <p:txBody>
          <a:bodyPr/>
          <a:lstStyle/>
          <a:p>
            <a:pPr eaLnBrk="1" hangingPunct="1">
              <a:defRPr/>
            </a:pPr>
            <a:r>
              <a:rPr lang="it-IT"/>
              <a:t>Modifica</a:t>
            </a:r>
          </a:p>
        </p:txBody>
      </p:sp>
      <p:sp>
        <p:nvSpPr>
          <p:cNvPr id="16387" name="Rectangle 3">
            <a:extLst>
              <a:ext uri="{FF2B5EF4-FFF2-40B4-BE49-F238E27FC236}">
                <a16:creationId xmlns:a16="http://schemas.microsoft.com/office/drawing/2014/main" id="{6CE1DAD8-7228-43E0-808D-28D03A4F8440}"/>
              </a:ext>
            </a:extLst>
          </p:cNvPr>
          <p:cNvSpPr>
            <a:spLocks noGrp="1" noChangeArrowheads="1"/>
          </p:cNvSpPr>
          <p:nvPr>
            <p:ph type="body" idx="1"/>
          </p:nvPr>
        </p:nvSpPr>
        <p:spPr/>
        <p:txBody>
          <a:bodyPr/>
          <a:lstStyle/>
          <a:p>
            <a:pPr eaLnBrk="1" hangingPunct="1">
              <a:defRPr/>
            </a:pPr>
            <a:r>
              <a:rPr lang="it-IT" sz="1800"/>
              <a:t>Una procedura può essere eliminata con</a:t>
            </a:r>
            <a:r>
              <a:rPr lang="it-IT"/>
              <a:t> </a:t>
            </a:r>
          </a:p>
          <a:p>
            <a:pPr eaLnBrk="1" hangingPunct="1">
              <a:buFont typeface="Wingdings" panose="05000000000000000000" pitchFamily="2" charset="2"/>
              <a:buNone/>
              <a:defRPr/>
            </a:pPr>
            <a:endParaRPr lang="it-IT" sz="1600">
              <a:latin typeface="Courier New" pitchFamily="49" charset="0"/>
            </a:endParaRPr>
          </a:p>
          <a:p>
            <a:pPr eaLnBrk="1" hangingPunct="1">
              <a:buFont typeface="Wingdings" panose="05000000000000000000" pitchFamily="2" charset="2"/>
              <a:buNone/>
              <a:defRPr/>
            </a:pPr>
            <a:r>
              <a:rPr lang="it-IT" sz="1600">
                <a:latin typeface="Courier New" pitchFamily="49" charset="0"/>
              </a:rPr>
              <a:t>DROP PROCEDURE &lt;nome&gt;</a:t>
            </a:r>
          </a:p>
          <a:p>
            <a:pPr eaLnBrk="1" hangingPunct="1">
              <a:buFont typeface="Wingdings" panose="05000000000000000000" pitchFamily="2" charset="2"/>
              <a:buNone/>
              <a:defRPr/>
            </a:pPr>
            <a:endParaRPr lang="it-IT" sz="1600">
              <a:latin typeface="Courier New" pitchFamily="49" charset="0"/>
            </a:endParaRPr>
          </a:p>
          <a:p>
            <a:pPr eaLnBrk="1" hangingPunct="1">
              <a:defRPr/>
            </a:pPr>
            <a:r>
              <a:rPr lang="it-IT" sz="1800"/>
              <a:t>E’ possibile modificare i suoi permessi con </a:t>
            </a:r>
          </a:p>
          <a:p>
            <a:pPr eaLnBrk="1" hangingPunct="1">
              <a:buFont typeface="Wingdings" panose="05000000000000000000" pitchFamily="2" charset="2"/>
              <a:buNone/>
              <a:defRPr/>
            </a:pPr>
            <a:endParaRPr lang="it-IT" sz="1600">
              <a:latin typeface="Courier New" pitchFamily="49" charset="0"/>
            </a:endParaRPr>
          </a:p>
          <a:p>
            <a:pPr eaLnBrk="1" hangingPunct="1">
              <a:buFont typeface="Wingdings" panose="05000000000000000000" pitchFamily="2" charset="2"/>
              <a:buNone/>
              <a:defRPr/>
            </a:pPr>
            <a:r>
              <a:rPr lang="it-IT" sz="1600">
                <a:latin typeface="Courier New" pitchFamily="49" charset="0"/>
              </a:rPr>
              <a:t>ALTER PROCEDURE &lt;nome&gt; SQL SECURITY { DEFINER | INVOKER }</a:t>
            </a:r>
          </a:p>
          <a:p>
            <a:pPr eaLnBrk="1" hangingPunct="1">
              <a:buFont typeface="Wingdings" panose="05000000000000000000" pitchFamily="2" charset="2"/>
              <a:buNone/>
              <a:defRPr/>
            </a:pPr>
            <a:endParaRPr lang="it-IT" sz="1600">
              <a:latin typeface="Courier New" pitchFamily="49" charset="0"/>
            </a:endParaRPr>
          </a:p>
          <a:p>
            <a:pPr eaLnBrk="1" hangingPunct="1">
              <a:defRPr/>
            </a:pPr>
            <a:r>
              <a:rPr lang="it-IT" sz="1800"/>
              <a:t>Nel caso DEFINER è l’utente che ha definito la procedura a dover avere i permessi necessari alla sua esecuzione, nel caso INVOKER è invece l’utente che la esegue.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F7D559C-AE46-4F5B-81E7-E11D20BAC655}"/>
              </a:ext>
            </a:extLst>
          </p:cNvPr>
          <p:cNvSpPr>
            <a:spLocks noGrp="1" noChangeArrowheads="1"/>
          </p:cNvSpPr>
          <p:nvPr>
            <p:ph type="title"/>
          </p:nvPr>
        </p:nvSpPr>
        <p:spPr/>
        <p:txBody>
          <a:bodyPr/>
          <a:lstStyle/>
          <a:p>
            <a:pPr eaLnBrk="1" hangingPunct="1">
              <a:defRPr/>
            </a:pPr>
            <a:r>
              <a:rPr lang="it-IT"/>
              <a:t>Stored Functions</a:t>
            </a:r>
          </a:p>
        </p:txBody>
      </p:sp>
      <p:sp>
        <p:nvSpPr>
          <p:cNvPr id="17411" name="Rectangle 3">
            <a:extLst>
              <a:ext uri="{FF2B5EF4-FFF2-40B4-BE49-F238E27FC236}">
                <a16:creationId xmlns:a16="http://schemas.microsoft.com/office/drawing/2014/main" id="{364D4431-9B86-4B94-8CC5-6FE1C7A4253B}"/>
              </a:ext>
            </a:extLst>
          </p:cNvPr>
          <p:cNvSpPr>
            <a:spLocks noGrp="1" noChangeArrowheads="1"/>
          </p:cNvSpPr>
          <p:nvPr>
            <p:ph type="body" idx="1"/>
          </p:nvPr>
        </p:nvSpPr>
        <p:spPr/>
        <p:txBody>
          <a:bodyPr/>
          <a:lstStyle/>
          <a:p>
            <a:pPr eaLnBrk="1" hangingPunct="1">
              <a:defRPr/>
            </a:pPr>
            <a:r>
              <a:rPr lang="it-IT" sz="2000"/>
              <a:t>Rispetto alla definizione delle procedure si aggiunge la capacità di restituire un valore con la clausola RETURN, e i parametri sono esclusivamente in input.</a:t>
            </a:r>
          </a:p>
          <a:p>
            <a:pPr eaLnBrk="1" hangingPunct="1">
              <a:defRPr/>
            </a:pPr>
            <a:r>
              <a:rPr lang="it-IT" sz="2000"/>
              <a:t>E’ obbligatorio restituire un valore!</a:t>
            </a:r>
          </a:p>
          <a:p>
            <a:pPr eaLnBrk="1" hangingPunct="1">
              <a:buFont typeface="Wingdings" panose="05000000000000000000" pitchFamily="2" charset="2"/>
              <a:buNone/>
              <a:defRPr/>
            </a:pPr>
            <a:endParaRPr lang="it-IT" sz="1600"/>
          </a:p>
          <a:p>
            <a:pPr eaLnBrk="1" hangingPunct="1">
              <a:buFont typeface="Wingdings" panose="05000000000000000000" pitchFamily="2" charset="2"/>
              <a:buNone/>
              <a:defRPr/>
            </a:pPr>
            <a:r>
              <a:rPr lang="it-IT" sz="1600" err="1"/>
              <a:t>drop</a:t>
            </a:r>
            <a:r>
              <a:rPr lang="it-IT" sz="1600"/>
              <a:t> </a:t>
            </a:r>
            <a:r>
              <a:rPr lang="it-IT" sz="1600" err="1"/>
              <a:t>function</a:t>
            </a:r>
            <a:r>
              <a:rPr lang="it-IT" sz="1600"/>
              <a:t> funz2;</a:t>
            </a:r>
          </a:p>
          <a:p>
            <a:pPr eaLnBrk="1" hangingPunct="1">
              <a:buFont typeface="Wingdings" panose="05000000000000000000" pitchFamily="2" charset="2"/>
              <a:buNone/>
              <a:defRPr/>
            </a:pPr>
            <a:r>
              <a:rPr lang="it-IT" sz="1600"/>
              <a:t>DELIMITER //</a:t>
            </a:r>
          </a:p>
          <a:p>
            <a:pPr eaLnBrk="1" hangingPunct="1">
              <a:buFont typeface="Wingdings" panose="05000000000000000000" pitchFamily="2" charset="2"/>
              <a:buNone/>
              <a:defRPr/>
            </a:pPr>
            <a:r>
              <a:rPr lang="it-IT" sz="1600"/>
              <a:t>CREATE </a:t>
            </a:r>
            <a:r>
              <a:rPr lang="it-IT" sz="1600" err="1"/>
              <a:t>function</a:t>
            </a:r>
            <a:r>
              <a:rPr lang="it-IT" sz="1600"/>
              <a:t> funz2(</a:t>
            </a:r>
            <a:r>
              <a:rPr lang="it-IT" sz="1600" err="1"/>
              <a:t>codFis</a:t>
            </a:r>
            <a:r>
              <a:rPr lang="it-IT" sz="1600"/>
              <a:t> </a:t>
            </a:r>
            <a:r>
              <a:rPr lang="it-IT" sz="1600" err="1"/>
              <a:t>char</a:t>
            </a:r>
            <a:r>
              <a:rPr lang="it-IT" sz="1600"/>
              <a:t>(16)) </a:t>
            </a:r>
            <a:r>
              <a:rPr lang="it-IT" sz="1600" err="1"/>
              <a:t>returns</a:t>
            </a:r>
            <a:r>
              <a:rPr lang="it-IT" sz="1600"/>
              <a:t> </a:t>
            </a:r>
            <a:r>
              <a:rPr lang="it-IT" sz="1600" err="1"/>
              <a:t>decimal</a:t>
            </a:r>
            <a:endParaRPr lang="it-IT" sz="1600"/>
          </a:p>
          <a:p>
            <a:pPr eaLnBrk="1" hangingPunct="1">
              <a:buFont typeface="Wingdings" panose="05000000000000000000" pitchFamily="2" charset="2"/>
              <a:buNone/>
              <a:defRPr/>
            </a:pPr>
            <a:r>
              <a:rPr lang="it-IT" sz="1600"/>
              <a:t>BEGIN</a:t>
            </a:r>
          </a:p>
          <a:p>
            <a:pPr eaLnBrk="1" hangingPunct="1">
              <a:buFont typeface="Wingdings" panose="05000000000000000000" pitchFamily="2" charset="2"/>
              <a:buNone/>
              <a:defRPr/>
            </a:pPr>
            <a:r>
              <a:rPr lang="it-IT" sz="1600"/>
              <a:t>DECLARE c INT default 0;</a:t>
            </a:r>
          </a:p>
          <a:p>
            <a:pPr eaLnBrk="1" hangingPunct="1">
              <a:buFont typeface="Wingdings" panose="05000000000000000000" pitchFamily="2" charset="2"/>
              <a:buNone/>
              <a:defRPr/>
            </a:pPr>
            <a:r>
              <a:rPr lang="it-IT" sz="1600" err="1"/>
              <a:t>select</a:t>
            </a:r>
            <a:r>
              <a:rPr lang="it-IT" sz="1600"/>
              <a:t> stipendio </a:t>
            </a:r>
            <a:r>
              <a:rPr lang="it-IT" sz="1600" err="1"/>
              <a:t>into</a:t>
            </a:r>
            <a:r>
              <a:rPr lang="it-IT" sz="1600"/>
              <a:t> c FROM impiegati</a:t>
            </a:r>
          </a:p>
          <a:p>
            <a:pPr eaLnBrk="1" hangingPunct="1">
              <a:buFont typeface="Wingdings" panose="05000000000000000000" pitchFamily="2" charset="2"/>
              <a:buNone/>
              <a:defRPr/>
            </a:pPr>
            <a:r>
              <a:rPr lang="it-IT" sz="1600"/>
              <a:t>	</a:t>
            </a:r>
            <a:r>
              <a:rPr lang="it-IT" sz="1600" err="1"/>
              <a:t>where</a:t>
            </a:r>
            <a:r>
              <a:rPr lang="it-IT" sz="1600"/>
              <a:t> </a:t>
            </a:r>
            <a:r>
              <a:rPr lang="it-IT" sz="1600" err="1"/>
              <a:t>cf=codFis</a:t>
            </a:r>
            <a:r>
              <a:rPr lang="it-IT" sz="1600"/>
              <a:t>;</a:t>
            </a:r>
          </a:p>
          <a:p>
            <a:pPr eaLnBrk="1" hangingPunct="1">
              <a:buFont typeface="Wingdings" panose="05000000000000000000" pitchFamily="2" charset="2"/>
              <a:buNone/>
              <a:defRPr/>
            </a:pPr>
            <a:r>
              <a:rPr lang="it-IT" sz="1600" err="1"/>
              <a:t>return</a:t>
            </a:r>
            <a:r>
              <a:rPr lang="it-IT" sz="1600"/>
              <a:t> c + 3*c;</a:t>
            </a:r>
          </a:p>
          <a:p>
            <a:pPr eaLnBrk="1" hangingPunct="1">
              <a:buFont typeface="Wingdings" panose="05000000000000000000" pitchFamily="2" charset="2"/>
              <a:buNone/>
              <a:defRPr/>
            </a:pPr>
            <a:r>
              <a:rPr lang="it-IT" sz="1600"/>
              <a:t>END;</a:t>
            </a:r>
          </a:p>
          <a:p>
            <a:pPr eaLnBrk="1" hangingPunct="1">
              <a:buFont typeface="Wingdings" panose="05000000000000000000" pitchFamily="2" charset="2"/>
              <a:buNone/>
              <a:defRPr/>
            </a:pPr>
            <a:r>
              <a:rPr lang="it-IT" sz="1600"/>
              <a:t>//</a:t>
            </a:r>
          </a:p>
          <a:p>
            <a:pPr eaLnBrk="1" hangingPunct="1">
              <a:buFont typeface="Wingdings" panose="05000000000000000000" pitchFamily="2" charset="2"/>
              <a:buNone/>
              <a:defRPr/>
            </a:pPr>
            <a:r>
              <a:rPr lang="it-IT" sz="1600"/>
              <a:t>DELIMITER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D8BB54D-E984-4079-B6A4-1DA4CA16BA04}"/>
              </a:ext>
            </a:extLst>
          </p:cNvPr>
          <p:cNvSpPr>
            <a:spLocks noGrp="1" noChangeArrowheads="1"/>
          </p:cNvSpPr>
          <p:nvPr>
            <p:ph type="title"/>
          </p:nvPr>
        </p:nvSpPr>
        <p:spPr/>
        <p:txBody>
          <a:bodyPr/>
          <a:lstStyle/>
          <a:p>
            <a:pPr eaLnBrk="1" hangingPunct="1">
              <a:defRPr/>
            </a:pPr>
            <a:r>
              <a:rPr lang="it-IT"/>
              <a:t>Come usare le Transazioni</a:t>
            </a:r>
          </a:p>
        </p:txBody>
      </p:sp>
      <p:sp>
        <p:nvSpPr>
          <p:cNvPr id="24579" name="Rectangle 3">
            <a:extLst>
              <a:ext uri="{FF2B5EF4-FFF2-40B4-BE49-F238E27FC236}">
                <a16:creationId xmlns:a16="http://schemas.microsoft.com/office/drawing/2014/main" id="{19ED690F-52F3-468F-8EE9-04FB3E0D6E94}"/>
              </a:ext>
            </a:extLst>
          </p:cNvPr>
          <p:cNvSpPr>
            <a:spLocks noGrp="1" noChangeArrowheads="1"/>
          </p:cNvSpPr>
          <p:nvPr>
            <p:ph type="body" idx="1"/>
          </p:nvPr>
        </p:nvSpPr>
        <p:spPr>
          <a:xfrm>
            <a:off x="609600" y="1264024"/>
            <a:ext cx="10972800" cy="4525963"/>
          </a:xfrm>
        </p:spPr>
        <p:txBody>
          <a:bodyPr/>
          <a:lstStyle/>
          <a:p>
            <a:pPr eaLnBrk="1" hangingPunct="1">
              <a:lnSpc>
                <a:spcPct val="80000"/>
              </a:lnSpc>
              <a:buNone/>
              <a:defRPr/>
            </a:pPr>
            <a:r>
              <a:rPr lang="it-IT" sz="2000" b="1">
                <a:solidFill>
                  <a:srgbClr val="FFC000"/>
                </a:solidFill>
                <a:effectLst/>
              </a:rPr>
              <a:t>START TRANSACTION</a:t>
            </a:r>
            <a:r>
              <a:rPr lang="it-IT" sz="2000">
                <a:effectLst/>
              </a:rPr>
              <a:t>; </a:t>
            </a:r>
          </a:p>
          <a:p>
            <a:pPr eaLnBrk="1" hangingPunct="1">
              <a:lnSpc>
                <a:spcPct val="80000"/>
              </a:lnSpc>
              <a:buNone/>
              <a:defRPr/>
            </a:pPr>
            <a:r>
              <a:rPr lang="it-IT" sz="2000">
                <a:effectLst/>
              </a:rPr>
              <a:t>--Esegue una serie di </a:t>
            </a:r>
            <a:r>
              <a:rPr lang="it-IT" sz="2000" err="1">
                <a:effectLst/>
              </a:rPr>
              <a:t>query</a:t>
            </a:r>
            <a:r>
              <a:rPr lang="it-IT" sz="2000">
                <a:effectLst/>
              </a:rPr>
              <a:t> all'interno della transazione </a:t>
            </a:r>
          </a:p>
          <a:p>
            <a:pPr eaLnBrk="1" hangingPunct="1">
              <a:lnSpc>
                <a:spcPct val="80000"/>
              </a:lnSpc>
              <a:buNone/>
              <a:defRPr/>
            </a:pPr>
            <a:r>
              <a:rPr lang="it-IT" sz="2000">
                <a:solidFill>
                  <a:srgbClr val="FFC000"/>
                </a:solidFill>
                <a:effectLst/>
              </a:rPr>
              <a:t>INSERT INTO </a:t>
            </a:r>
            <a:r>
              <a:rPr lang="it-IT" sz="2000">
                <a:effectLst/>
              </a:rPr>
              <a:t>table1 (col1, col2) </a:t>
            </a:r>
            <a:r>
              <a:rPr lang="it-IT" sz="2000">
                <a:solidFill>
                  <a:srgbClr val="FFC000"/>
                </a:solidFill>
                <a:effectLst/>
              </a:rPr>
              <a:t>VALUES</a:t>
            </a:r>
            <a:r>
              <a:rPr lang="it-IT" sz="2000">
                <a:effectLst/>
              </a:rPr>
              <a:t> ('valore1', 'valore2’); </a:t>
            </a:r>
          </a:p>
          <a:p>
            <a:pPr eaLnBrk="1" hangingPunct="1">
              <a:lnSpc>
                <a:spcPct val="80000"/>
              </a:lnSpc>
              <a:buNone/>
              <a:defRPr/>
            </a:pPr>
            <a:r>
              <a:rPr lang="it-IT" sz="2000" b="1">
                <a:solidFill>
                  <a:srgbClr val="FFC000"/>
                </a:solidFill>
                <a:effectLst/>
              </a:rPr>
              <a:t>SAVEPOINT</a:t>
            </a:r>
            <a:r>
              <a:rPr lang="it-IT" sz="2000">
                <a:effectLst/>
              </a:rPr>
              <a:t> savepoint1; </a:t>
            </a:r>
          </a:p>
          <a:p>
            <a:pPr eaLnBrk="1" hangingPunct="1">
              <a:lnSpc>
                <a:spcPct val="80000"/>
              </a:lnSpc>
              <a:buNone/>
              <a:defRPr/>
            </a:pPr>
            <a:r>
              <a:rPr lang="it-IT" sz="2000">
                <a:solidFill>
                  <a:srgbClr val="FFC000"/>
                </a:solidFill>
                <a:effectLst/>
              </a:rPr>
              <a:t>UPDATE</a:t>
            </a:r>
            <a:r>
              <a:rPr lang="it-IT" sz="2000">
                <a:effectLst/>
              </a:rPr>
              <a:t> table2 SET col1 = 'nuovo valore' </a:t>
            </a:r>
            <a:r>
              <a:rPr lang="it-IT" sz="2000">
                <a:solidFill>
                  <a:srgbClr val="FFC000"/>
                </a:solidFill>
                <a:effectLst/>
              </a:rPr>
              <a:t>WHERE</a:t>
            </a:r>
            <a:r>
              <a:rPr lang="it-IT" sz="2000">
                <a:effectLst/>
              </a:rPr>
              <a:t> id = 1; </a:t>
            </a:r>
          </a:p>
          <a:p>
            <a:pPr eaLnBrk="1" hangingPunct="1">
              <a:lnSpc>
                <a:spcPct val="80000"/>
              </a:lnSpc>
              <a:buNone/>
              <a:defRPr/>
            </a:pPr>
            <a:r>
              <a:rPr lang="it-IT" sz="2000">
                <a:effectLst/>
              </a:rPr>
              <a:t>-- Verifica se l'aggiornamento ha avuto successo </a:t>
            </a:r>
          </a:p>
          <a:p>
            <a:pPr eaLnBrk="1" hangingPunct="1">
              <a:lnSpc>
                <a:spcPct val="80000"/>
              </a:lnSpc>
              <a:buNone/>
              <a:defRPr/>
            </a:pPr>
            <a:r>
              <a:rPr lang="it-IT" sz="2000">
                <a:solidFill>
                  <a:srgbClr val="FFC000"/>
                </a:solidFill>
                <a:effectLst/>
              </a:rPr>
              <a:t>IF</a:t>
            </a:r>
            <a:r>
              <a:rPr lang="it-IT" sz="2000">
                <a:effectLst/>
              </a:rPr>
              <a:t> </a:t>
            </a:r>
            <a:r>
              <a:rPr lang="it-IT" sz="2000">
                <a:solidFill>
                  <a:srgbClr val="FFC000"/>
                </a:solidFill>
                <a:effectLst/>
              </a:rPr>
              <a:t>ROW_COUNT() </a:t>
            </a:r>
            <a:r>
              <a:rPr lang="it-IT" sz="2000">
                <a:effectLst/>
              </a:rPr>
              <a:t>&gt; 0 THEN</a:t>
            </a:r>
          </a:p>
          <a:p>
            <a:pPr eaLnBrk="1" hangingPunct="1">
              <a:lnSpc>
                <a:spcPct val="80000"/>
              </a:lnSpc>
              <a:buNone/>
              <a:defRPr/>
            </a:pPr>
            <a:r>
              <a:rPr lang="it-IT" sz="2000">
                <a:effectLst/>
              </a:rPr>
              <a:t> -- Se l'aggiornamento ha avuto successo, elimina un record da table3 </a:t>
            </a:r>
          </a:p>
          <a:p>
            <a:pPr eaLnBrk="1" hangingPunct="1">
              <a:lnSpc>
                <a:spcPct val="80000"/>
              </a:lnSpc>
              <a:buNone/>
              <a:defRPr/>
            </a:pPr>
            <a:r>
              <a:rPr lang="it-IT" sz="2000">
                <a:solidFill>
                  <a:srgbClr val="FFC000"/>
                </a:solidFill>
                <a:effectLst/>
              </a:rPr>
              <a:t>DELETE FROM </a:t>
            </a:r>
            <a:r>
              <a:rPr lang="it-IT" sz="2000">
                <a:effectLst/>
              </a:rPr>
              <a:t>table3 </a:t>
            </a:r>
            <a:r>
              <a:rPr lang="it-IT" sz="2000">
                <a:solidFill>
                  <a:srgbClr val="FFC000"/>
                </a:solidFill>
                <a:effectLst/>
              </a:rPr>
              <a:t>WHERE</a:t>
            </a:r>
            <a:r>
              <a:rPr lang="it-IT" sz="2000">
                <a:effectLst/>
              </a:rPr>
              <a:t> col1 = 'valore da eliminare’; </a:t>
            </a:r>
          </a:p>
          <a:p>
            <a:pPr eaLnBrk="1" hangingPunct="1">
              <a:lnSpc>
                <a:spcPct val="80000"/>
              </a:lnSpc>
              <a:buNone/>
              <a:defRPr/>
            </a:pPr>
            <a:r>
              <a:rPr lang="it-IT" sz="2000">
                <a:solidFill>
                  <a:srgbClr val="FFC000"/>
                </a:solidFill>
                <a:effectLst/>
              </a:rPr>
              <a:t>ELSE</a:t>
            </a:r>
            <a:r>
              <a:rPr lang="it-IT" sz="2000">
                <a:effectLst/>
              </a:rPr>
              <a:t> </a:t>
            </a:r>
          </a:p>
          <a:p>
            <a:pPr eaLnBrk="1" hangingPunct="1">
              <a:lnSpc>
                <a:spcPct val="80000"/>
              </a:lnSpc>
              <a:buNone/>
              <a:defRPr/>
            </a:pPr>
            <a:r>
              <a:rPr lang="it-IT" sz="2000">
                <a:effectLst/>
              </a:rPr>
              <a:t>-- Se l'aggiornamento non ha avuto successo, </a:t>
            </a:r>
            <a:r>
              <a:rPr lang="it-IT" sz="2000" err="1">
                <a:effectLst/>
              </a:rPr>
              <a:t>rollback</a:t>
            </a:r>
            <a:r>
              <a:rPr lang="it-IT" sz="2000">
                <a:effectLst/>
              </a:rPr>
              <a:t> fino al </a:t>
            </a:r>
            <a:r>
              <a:rPr lang="it-IT" sz="2000" err="1">
                <a:effectLst/>
              </a:rPr>
              <a:t>savepoint</a:t>
            </a:r>
            <a:r>
              <a:rPr lang="it-IT" sz="2000">
                <a:effectLst/>
              </a:rPr>
              <a:t> </a:t>
            </a:r>
          </a:p>
          <a:p>
            <a:pPr eaLnBrk="1" hangingPunct="1">
              <a:lnSpc>
                <a:spcPct val="80000"/>
              </a:lnSpc>
              <a:buNone/>
              <a:defRPr/>
            </a:pPr>
            <a:r>
              <a:rPr lang="it-IT" sz="2000" b="1">
                <a:solidFill>
                  <a:srgbClr val="FFC000"/>
                </a:solidFill>
                <a:effectLst/>
              </a:rPr>
              <a:t>ROLLBACK TO</a:t>
            </a:r>
            <a:r>
              <a:rPr lang="it-IT" sz="2000">
                <a:solidFill>
                  <a:srgbClr val="FFC000"/>
                </a:solidFill>
                <a:effectLst/>
              </a:rPr>
              <a:t> </a:t>
            </a:r>
            <a:r>
              <a:rPr lang="it-IT" sz="2000">
                <a:effectLst/>
              </a:rPr>
              <a:t>savepoint1; </a:t>
            </a:r>
            <a:r>
              <a:rPr lang="it-IT" sz="2000">
                <a:solidFill>
                  <a:srgbClr val="FFC000"/>
                </a:solidFill>
                <a:effectLst/>
              </a:rPr>
              <a:t>END IF</a:t>
            </a:r>
            <a:r>
              <a:rPr lang="it-IT" sz="2000">
                <a:effectLst/>
              </a:rPr>
              <a:t>; </a:t>
            </a:r>
          </a:p>
          <a:p>
            <a:pPr eaLnBrk="1" hangingPunct="1">
              <a:lnSpc>
                <a:spcPct val="80000"/>
              </a:lnSpc>
              <a:buNone/>
              <a:defRPr/>
            </a:pPr>
            <a:r>
              <a:rPr lang="it-IT" sz="2000">
                <a:effectLst/>
              </a:rPr>
              <a:t>-- Se tutte le operazioni hanno avuto successo, conferma la transazione </a:t>
            </a:r>
          </a:p>
          <a:p>
            <a:pPr eaLnBrk="1" hangingPunct="1">
              <a:lnSpc>
                <a:spcPct val="80000"/>
              </a:lnSpc>
              <a:buNone/>
              <a:defRPr/>
            </a:pPr>
            <a:r>
              <a:rPr lang="it-IT" sz="2000" b="1">
                <a:solidFill>
                  <a:srgbClr val="FFC000"/>
                </a:solidFill>
                <a:effectLst/>
              </a:rPr>
              <a:t>COMMIT</a:t>
            </a:r>
            <a:r>
              <a:rPr lang="it-IT" sz="2000">
                <a:effectLst/>
              </a:rPr>
              <a:t>; </a:t>
            </a:r>
          </a:p>
          <a:p>
            <a:pPr eaLnBrk="1" hangingPunct="1">
              <a:lnSpc>
                <a:spcPct val="80000"/>
              </a:lnSpc>
              <a:buNone/>
              <a:defRPr/>
            </a:pPr>
            <a:r>
              <a:rPr lang="it-IT" sz="2000">
                <a:effectLst/>
              </a:rPr>
              <a:t>-- Se si verificano errori durante l'esecuzione delle </a:t>
            </a:r>
            <a:r>
              <a:rPr lang="it-IT" sz="2000" err="1">
                <a:effectLst/>
              </a:rPr>
              <a:t>query</a:t>
            </a:r>
            <a:r>
              <a:rPr lang="it-IT" sz="2000">
                <a:effectLst/>
              </a:rPr>
              <a:t>, annulla la transazione </a:t>
            </a:r>
            <a:r>
              <a:rPr lang="it-IT" sz="2000" b="1">
                <a:solidFill>
                  <a:srgbClr val="FFC000"/>
                </a:solidFill>
                <a:effectLst/>
              </a:rPr>
              <a:t>ROLLBACK</a:t>
            </a:r>
            <a:r>
              <a:rPr lang="it-IT" sz="2000">
                <a:effectLst/>
              </a:rPr>
              <a:t>;</a:t>
            </a:r>
            <a:endParaRPr lang="it-IT" sz="1200">
              <a:latin typeface="Arial Unicode MS"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9A13F3-8C5B-4F1A-BEDE-090B10B0F3E2}"/>
              </a:ext>
            </a:extLst>
          </p:cNvPr>
          <p:cNvSpPr>
            <a:spLocks noGrp="1"/>
          </p:cNvSpPr>
          <p:nvPr>
            <p:ph type="title"/>
          </p:nvPr>
        </p:nvSpPr>
        <p:spPr/>
        <p:txBody>
          <a:bodyPr/>
          <a:lstStyle/>
          <a:p>
            <a:r>
              <a:rPr lang="it-IT"/>
              <a:t>Prova tu</a:t>
            </a:r>
          </a:p>
        </p:txBody>
      </p:sp>
      <p:sp>
        <p:nvSpPr>
          <p:cNvPr id="3" name="Segnaposto contenuto 2">
            <a:extLst>
              <a:ext uri="{FF2B5EF4-FFF2-40B4-BE49-F238E27FC236}">
                <a16:creationId xmlns:a16="http://schemas.microsoft.com/office/drawing/2014/main" id="{09221265-C401-4ACA-8F21-38B03F99488C}"/>
              </a:ext>
            </a:extLst>
          </p:cNvPr>
          <p:cNvSpPr>
            <a:spLocks noGrp="1"/>
          </p:cNvSpPr>
          <p:nvPr>
            <p:ph idx="1"/>
          </p:nvPr>
        </p:nvSpPr>
        <p:spPr>
          <a:xfrm>
            <a:off x="609600" y="1166018"/>
            <a:ext cx="10972800" cy="4525963"/>
          </a:xfrm>
        </p:spPr>
        <p:txBody>
          <a:bodyPr/>
          <a:lstStyle/>
          <a:p>
            <a:r>
              <a:rPr lang="it-IT" sz="2800"/>
              <a:t>Scrivere una </a:t>
            </a:r>
            <a:r>
              <a:rPr lang="it-IT" sz="2800" err="1"/>
              <a:t>Stored</a:t>
            </a:r>
            <a:r>
              <a:rPr lang="it-IT" sz="2800"/>
              <a:t> </a:t>
            </a:r>
            <a:r>
              <a:rPr lang="it-IT" sz="2800" err="1"/>
              <a:t>Function</a:t>
            </a:r>
            <a:r>
              <a:rPr lang="it-IT" sz="2800"/>
              <a:t> per il database del progetto didattico che, ricevuto un codice fiscale come parametro di input, restituisca l’anno scolastico della sua prima iscrizione. Scrivere quindi una query che restituisca l’anagrafica di tutti gli studenti con l’aggiunta </a:t>
            </a:r>
            <a:r>
              <a:rPr lang="it-IT" sz="2800" err="1"/>
              <a:t>dell’a.s.</a:t>
            </a:r>
            <a:r>
              <a:rPr lang="it-IT" sz="2800"/>
              <a:t> della loro prima iscrizione.</a:t>
            </a:r>
          </a:p>
          <a:p>
            <a:endParaRPr lang="it-IT" sz="2800"/>
          </a:p>
          <a:p>
            <a:r>
              <a:rPr lang="it-IT" sz="2800"/>
              <a:t>Scrivere una </a:t>
            </a:r>
            <a:r>
              <a:rPr lang="it-IT" sz="2800" err="1"/>
              <a:t>Stored</a:t>
            </a:r>
            <a:r>
              <a:rPr lang="it-IT" sz="2800"/>
              <a:t> Procedure per il database del progetto didattico che ricevuti in input una scuola (infanzia, primaria, secondaria inferiore), un numero indicante la classe(1-3 per infanzia e </a:t>
            </a:r>
            <a:r>
              <a:rPr lang="it-IT" sz="2800" err="1"/>
              <a:t>s.i.</a:t>
            </a:r>
            <a:r>
              <a:rPr lang="it-IT" sz="2800"/>
              <a:t>, 1-5 per la primaria) e un anno scolastico restituisca in output il numero di sezioni di quella scuola per quella classe in quell’anno scolastico.</a:t>
            </a:r>
          </a:p>
        </p:txBody>
      </p:sp>
    </p:spTree>
    <p:extLst>
      <p:ext uri="{BB962C8B-B14F-4D97-AF65-F5344CB8AC3E}">
        <p14:creationId xmlns:p14="http://schemas.microsoft.com/office/powerpoint/2010/main" val="2339111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olo 1">
            <a:extLst>
              <a:ext uri="{FF2B5EF4-FFF2-40B4-BE49-F238E27FC236}">
                <a16:creationId xmlns:a16="http://schemas.microsoft.com/office/drawing/2014/main" id="{E32C44ED-17E3-4D9C-A164-A3E3BEDFB3AD}"/>
              </a:ext>
            </a:extLst>
          </p:cNvPr>
          <p:cNvSpPr>
            <a:spLocks noGrp="1"/>
          </p:cNvSpPr>
          <p:nvPr>
            <p:ph type="title"/>
          </p:nvPr>
        </p:nvSpPr>
        <p:spPr/>
        <p:txBody>
          <a:bodyPr/>
          <a:lstStyle/>
          <a:p>
            <a:pPr>
              <a:defRPr/>
            </a:pPr>
            <a:r>
              <a:rPr lang="it-IT" altLang="it-IT"/>
              <a:t>Scheduling</a:t>
            </a:r>
          </a:p>
        </p:txBody>
      </p:sp>
      <p:sp>
        <p:nvSpPr>
          <p:cNvPr id="32771" name="Segnaposto contenuto 3">
            <a:extLst>
              <a:ext uri="{FF2B5EF4-FFF2-40B4-BE49-F238E27FC236}">
                <a16:creationId xmlns:a16="http://schemas.microsoft.com/office/drawing/2014/main" id="{98CE9898-7A95-4521-90C9-70980849FA4C}"/>
              </a:ext>
            </a:extLst>
          </p:cNvPr>
          <p:cNvSpPr>
            <a:spLocks noGrp="1"/>
          </p:cNvSpPr>
          <p:nvPr>
            <p:ph idx="1"/>
          </p:nvPr>
        </p:nvSpPr>
        <p:spPr/>
        <p:txBody>
          <a:bodyPr/>
          <a:lstStyle/>
          <a:p>
            <a:pPr>
              <a:defRPr/>
            </a:pPr>
            <a:r>
              <a:rPr lang="it-IT" altLang="it-IT"/>
              <a:t>Si ha una tabella che servirà da contenitore:</a:t>
            </a:r>
          </a:p>
          <a:p>
            <a:pPr lvl="1">
              <a:defRPr/>
            </a:pPr>
            <a:r>
              <a:rPr lang="it-IT" altLang="it-IT" sz="2400" i="1"/>
              <a:t>CREATE TABLE `</a:t>
            </a:r>
            <a:r>
              <a:rPr lang="it-IT" altLang="it-IT" sz="2400" i="1" err="1"/>
              <a:t>regeventi</a:t>
            </a:r>
            <a:r>
              <a:rPr lang="it-IT" altLang="it-IT" sz="2400" i="1"/>
              <a:t>` (</a:t>
            </a:r>
            <a:br>
              <a:rPr lang="it-IT" altLang="it-IT" sz="2400"/>
            </a:br>
            <a:r>
              <a:rPr lang="it-IT" altLang="it-IT" sz="2400" i="1"/>
              <a:t>`ID_RIGA` </a:t>
            </a:r>
            <a:r>
              <a:rPr lang="it-IT" altLang="it-IT" sz="2400" i="1" err="1"/>
              <a:t>int</a:t>
            </a:r>
            <a:r>
              <a:rPr lang="it-IT" altLang="it-IT" sz="2400" i="1"/>
              <a:t>(11) NOT NULL AUTO_INCREMENT,</a:t>
            </a:r>
            <a:br>
              <a:rPr lang="it-IT" altLang="it-IT" sz="2400"/>
            </a:br>
            <a:r>
              <a:rPr lang="it-IT" altLang="it-IT" sz="2400" i="1"/>
              <a:t>`data` </a:t>
            </a:r>
            <a:r>
              <a:rPr lang="it-IT" altLang="it-IT" sz="2400" i="1" err="1"/>
              <a:t>datetime</a:t>
            </a:r>
            <a:r>
              <a:rPr lang="it-IT" altLang="it-IT" sz="2400" i="1"/>
              <a:t> DEFAULT NULL,</a:t>
            </a:r>
            <a:br>
              <a:rPr lang="it-IT" altLang="it-IT" sz="2400"/>
            </a:br>
            <a:r>
              <a:rPr lang="it-IT" altLang="it-IT" sz="2400" i="1"/>
              <a:t>`</a:t>
            </a:r>
            <a:r>
              <a:rPr lang="it-IT" altLang="it-IT" sz="2400" i="1" err="1"/>
              <a:t>conteggio`</a:t>
            </a:r>
            <a:r>
              <a:rPr lang="it-IT" altLang="it-IT" sz="2400" i="1"/>
              <a:t> </a:t>
            </a:r>
            <a:r>
              <a:rPr lang="it-IT" altLang="it-IT" sz="2400" i="1" err="1"/>
              <a:t>int</a:t>
            </a:r>
            <a:r>
              <a:rPr lang="it-IT" altLang="it-IT" sz="2400" i="1"/>
              <a:t>(11) DEFAULT NULL,</a:t>
            </a:r>
            <a:br>
              <a:rPr lang="it-IT" altLang="it-IT" sz="2400"/>
            </a:br>
            <a:r>
              <a:rPr lang="it-IT" altLang="it-IT" sz="2400" i="1"/>
              <a:t>PRIMARY KEY (`ID_RIGA`)</a:t>
            </a:r>
            <a:br>
              <a:rPr lang="it-IT" altLang="it-IT" sz="2400"/>
            </a:br>
            <a:r>
              <a:rPr lang="it-IT" altLang="it-IT" sz="2400" i="1"/>
              <a:t>) ENGINE=</a:t>
            </a:r>
            <a:r>
              <a:rPr lang="it-IT" altLang="it-IT" sz="2400" i="1" err="1"/>
              <a:t>InnoDB</a:t>
            </a:r>
            <a:r>
              <a:rPr lang="it-IT" altLang="it-IT" sz="2400" i="1"/>
              <a:t> DEFAULT CHARSET=latin1;</a:t>
            </a:r>
          </a:p>
          <a:p>
            <a:pPr lvl="1">
              <a:defRPr/>
            </a:pPr>
            <a:endParaRPr lang="it-IT" altLang="it-IT" sz="2400" i="1"/>
          </a:p>
          <a:p>
            <a:pPr lvl="1">
              <a:defRPr/>
            </a:pPr>
            <a:r>
              <a:rPr lang="it-IT" altLang="it-IT" sz="2400"/>
              <a:t>La tabella oltre alla chiave primaria ha un campo data che memorizzerà il momento in cui scatta l’evento, e un campo numerico che fungerà da contatore delle sue repliche.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olo 1">
            <a:extLst>
              <a:ext uri="{FF2B5EF4-FFF2-40B4-BE49-F238E27FC236}">
                <a16:creationId xmlns:a16="http://schemas.microsoft.com/office/drawing/2014/main" id="{BBE0CC09-DB4E-441A-B375-59FA242A064D}"/>
              </a:ext>
            </a:extLst>
          </p:cNvPr>
          <p:cNvSpPr>
            <a:spLocks noGrp="1"/>
          </p:cNvSpPr>
          <p:nvPr>
            <p:ph type="title"/>
          </p:nvPr>
        </p:nvSpPr>
        <p:spPr/>
        <p:txBody>
          <a:bodyPr/>
          <a:lstStyle/>
          <a:p>
            <a:pPr>
              <a:defRPr/>
            </a:pPr>
            <a:r>
              <a:rPr lang="it-IT" altLang="it-IT"/>
              <a:t>Scheduling</a:t>
            </a:r>
          </a:p>
        </p:txBody>
      </p:sp>
      <p:sp>
        <p:nvSpPr>
          <p:cNvPr id="33795" name="Segnaposto contenuto 3">
            <a:extLst>
              <a:ext uri="{FF2B5EF4-FFF2-40B4-BE49-F238E27FC236}">
                <a16:creationId xmlns:a16="http://schemas.microsoft.com/office/drawing/2014/main" id="{80F5D9CA-9A24-4997-A523-337ACBC35F31}"/>
              </a:ext>
            </a:extLst>
          </p:cNvPr>
          <p:cNvSpPr>
            <a:spLocks noGrp="1"/>
          </p:cNvSpPr>
          <p:nvPr>
            <p:ph idx="1"/>
          </p:nvPr>
        </p:nvSpPr>
        <p:spPr/>
        <p:txBody>
          <a:bodyPr/>
          <a:lstStyle/>
          <a:p>
            <a:pPr>
              <a:defRPr/>
            </a:pPr>
            <a:r>
              <a:rPr lang="it-IT" altLang="it-IT" sz="2400"/>
              <a:t> La seguente procedura verrà richiamata periodicamente dall’evento:</a:t>
            </a:r>
          </a:p>
          <a:p>
            <a:pPr>
              <a:defRPr/>
            </a:pPr>
            <a:r>
              <a:rPr lang="it-IT" altLang="it-IT" sz="2400" err="1"/>
              <a:t>delimiter</a:t>
            </a:r>
            <a:r>
              <a:rPr lang="it-IT" altLang="it-IT" sz="2400"/>
              <a:t> |</a:t>
            </a:r>
            <a:br>
              <a:rPr lang="it-IT" altLang="it-IT" sz="2400"/>
            </a:br>
            <a:r>
              <a:rPr lang="it-IT" altLang="it-IT" sz="1800"/>
              <a:t>CREATE PROCEDURE `</a:t>
            </a:r>
            <a:r>
              <a:rPr lang="it-IT" altLang="it-IT" sz="1800" err="1"/>
              <a:t>memScatto</a:t>
            </a:r>
            <a:r>
              <a:rPr lang="it-IT" altLang="it-IT" sz="1800"/>
              <a:t>`() NOT DETERMINISTIC</a:t>
            </a:r>
            <a:br>
              <a:rPr lang="it-IT" altLang="it-IT" sz="1800"/>
            </a:br>
            <a:r>
              <a:rPr lang="it-IT" altLang="it-IT" sz="1800"/>
              <a:t>SQL SECURITY DEFINER COMMENT ''</a:t>
            </a:r>
            <a:br>
              <a:rPr lang="it-IT" altLang="it-IT" sz="1800"/>
            </a:br>
            <a:r>
              <a:rPr lang="it-IT" altLang="it-IT" sz="1800"/>
              <a:t>BEGIN</a:t>
            </a:r>
            <a:br>
              <a:rPr lang="it-IT" altLang="it-IT" sz="1800"/>
            </a:br>
            <a:r>
              <a:rPr lang="it-IT" altLang="it-IT" sz="1800"/>
              <a:t>	DECLARE </a:t>
            </a:r>
            <a:r>
              <a:rPr lang="it-IT" altLang="it-IT" sz="1800" err="1"/>
              <a:t>iConteggio</a:t>
            </a:r>
            <a:r>
              <a:rPr lang="it-IT" altLang="it-IT" sz="1800"/>
              <a:t> INT;</a:t>
            </a:r>
            <a:br>
              <a:rPr lang="it-IT" altLang="it-IT" sz="1800"/>
            </a:br>
            <a:r>
              <a:rPr lang="it-IT" altLang="it-IT" sz="1800"/>
              <a:t>	SET </a:t>
            </a:r>
            <a:r>
              <a:rPr lang="it-IT" altLang="it-IT" sz="1800" err="1"/>
              <a:t>iConteggio</a:t>
            </a:r>
            <a:r>
              <a:rPr lang="it-IT" altLang="it-IT" sz="1800"/>
              <a:t> = 0;</a:t>
            </a:r>
            <a:br>
              <a:rPr lang="it-IT" altLang="it-IT" sz="1800"/>
            </a:br>
            <a:br>
              <a:rPr lang="it-IT" altLang="it-IT" sz="1800"/>
            </a:br>
            <a:r>
              <a:rPr lang="it-IT" altLang="it-IT" sz="1800"/>
              <a:t>	SELECT IFNULL(</a:t>
            </a:r>
            <a:r>
              <a:rPr lang="it-IT" altLang="it-IT" sz="1800" err="1"/>
              <a:t>max</a:t>
            </a:r>
            <a:r>
              <a:rPr lang="it-IT" altLang="it-IT" sz="1800"/>
              <a:t>(conteggio)+1, 1) INTO </a:t>
            </a:r>
            <a:r>
              <a:rPr lang="it-IT" altLang="it-IT" sz="1800" err="1"/>
              <a:t>iConteggio</a:t>
            </a:r>
            <a:r>
              <a:rPr lang="it-IT" altLang="it-IT" sz="1800"/>
              <a:t> from </a:t>
            </a:r>
            <a:r>
              <a:rPr lang="it-IT" altLang="it-IT" sz="1800" err="1"/>
              <a:t>regeventi</a:t>
            </a:r>
            <a:r>
              <a:rPr lang="it-IT" altLang="it-IT" sz="1800"/>
              <a:t>;</a:t>
            </a:r>
            <a:br>
              <a:rPr lang="it-IT" altLang="it-IT" sz="1800"/>
            </a:br>
            <a:br>
              <a:rPr lang="it-IT" altLang="it-IT" sz="1800"/>
            </a:br>
            <a:r>
              <a:rPr lang="it-IT" altLang="it-IT" sz="1800"/>
              <a:t>	INSERT INTO `</a:t>
            </a:r>
            <a:r>
              <a:rPr lang="it-IT" altLang="it-IT" sz="1800" err="1"/>
              <a:t>regeventi</a:t>
            </a:r>
            <a:r>
              <a:rPr lang="it-IT" altLang="it-IT" sz="1800"/>
              <a:t>` (`data`, `</a:t>
            </a:r>
            <a:r>
              <a:rPr lang="it-IT" altLang="it-IT" sz="1800" err="1"/>
              <a:t>conteggio`</a:t>
            </a:r>
            <a:r>
              <a:rPr lang="it-IT" altLang="it-IT" sz="1800"/>
              <a:t>) VALUES (</a:t>
            </a:r>
            <a:r>
              <a:rPr lang="it-IT" altLang="it-IT" sz="1800" err="1"/>
              <a:t>now</a:t>
            </a:r>
            <a:r>
              <a:rPr lang="it-IT" altLang="it-IT" sz="1800"/>
              <a:t>(), </a:t>
            </a:r>
            <a:r>
              <a:rPr lang="it-IT" altLang="it-IT" sz="1800" err="1"/>
              <a:t>iConteggio</a:t>
            </a:r>
            <a:r>
              <a:rPr lang="it-IT" altLang="it-IT" sz="1800"/>
              <a:t>);</a:t>
            </a:r>
            <a:br>
              <a:rPr lang="it-IT" altLang="it-IT" sz="1800"/>
            </a:br>
            <a:br>
              <a:rPr lang="it-IT" altLang="it-IT" sz="1800"/>
            </a:br>
            <a:r>
              <a:rPr lang="it-IT" altLang="it-IT" sz="1800"/>
              <a:t>END |</a:t>
            </a:r>
          </a:p>
          <a:p>
            <a:pPr marL="0" indent="0">
              <a:buNone/>
              <a:defRPr/>
            </a:pPr>
            <a:r>
              <a:rPr lang="it-IT" altLang="it-IT" sz="1800"/>
              <a:t>      </a:t>
            </a:r>
            <a:r>
              <a:rPr lang="it-IT" altLang="it-IT" sz="1800" err="1"/>
              <a:t>delimiter</a:t>
            </a:r>
            <a:r>
              <a:rPr lang="it-IT" altLang="it-IT" sz="1800"/>
              <a:t> ;</a:t>
            </a:r>
          </a:p>
          <a:p>
            <a:pPr>
              <a:defRPr/>
            </a:pPr>
            <a:endParaRPr lang="it-IT" altLang="it-IT"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olo 1">
            <a:extLst>
              <a:ext uri="{FF2B5EF4-FFF2-40B4-BE49-F238E27FC236}">
                <a16:creationId xmlns:a16="http://schemas.microsoft.com/office/drawing/2014/main" id="{C5828343-32C4-438C-9046-B96ADD4297F2}"/>
              </a:ext>
            </a:extLst>
          </p:cNvPr>
          <p:cNvSpPr>
            <a:spLocks noGrp="1"/>
          </p:cNvSpPr>
          <p:nvPr>
            <p:ph type="title"/>
          </p:nvPr>
        </p:nvSpPr>
        <p:spPr/>
        <p:txBody>
          <a:bodyPr/>
          <a:lstStyle/>
          <a:p>
            <a:pPr>
              <a:defRPr/>
            </a:pPr>
            <a:r>
              <a:rPr lang="it-IT" altLang="it-IT"/>
              <a:t>Scheduling</a:t>
            </a:r>
          </a:p>
        </p:txBody>
      </p:sp>
      <p:sp>
        <p:nvSpPr>
          <p:cNvPr id="34819" name="Segnaposto contenuto 3">
            <a:extLst>
              <a:ext uri="{FF2B5EF4-FFF2-40B4-BE49-F238E27FC236}">
                <a16:creationId xmlns:a16="http://schemas.microsoft.com/office/drawing/2014/main" id="{72FE0FC3-2EC2-491A-8CD2-783480457950}"/>
              </a:ext>
            </a:extLst>
          </p:cNvPr>
          <p:cNvSpPr>
            <a:spLocks noGrp="1"/>
          </p:cNvSpPr>
          <p:nvPr>
            <p:ph idx="1"/>
          </p:nvPr>
        </p:nvSpPr>
        <p:spPr/>
        <p:txBody>
          <a:bodyPr/>
          <a:lstStyle/>
          <a:p>
            <a:pPr>
              <a:defRPr/>
            </a:pPr>
            <a:r>
              <a:rPr lang="it-IT" altLang="it-IT" sz="2400"/>
              <a:t>Si creerà un evento di tipologia ricorrente, con intervallo di un minuto, che si occuperà di richiamare la procedura </a:t>
            </a:r>
            <a:r>
              <a:rPr lang="it-IT" altLang="it-IT" sz="2400" i="1" err="1"/>
              <a:t>memScatto</a:t>
            </a:r>
            <a:r>
              <a:rPr lang="it-IT" altLang="it-IT" sz="2400"/>
              <a:t>:</a:t>
            </a:r>
            <a:br>
              <a:rPr lang="it-IT" altLang="it-IT" sz="2400"/>
            </a:br>
            <a:r>
              <a:rPr lang="en-US" altLang="it-IT" sz="1800"/>
              <a:t>CREATE EVENT </a:t>
            </a:r>
            <a:r>
              <a:rPr lang="en-US" altLang="it-IT" sz="1800" err="1"/>
              <a:t>contaMinuti</a:t>
            </a:r>
            <a:r>
              <a:rPr lang="en-US" altLang="it-IT" sz="1800"/>
              <a:t>    ON SCHEDULE EVERY 1 MINUTE    DO      call </a:t>
            </a:r>
            <a:r>
              <a:rPr lang="en-US" altLang="it-IT" sz="1800" err="1"/>
              <a:t>memScatto</a:t>
            </a:r>
            <a:r>
              <a:rPr lang="en-US" altLang="it-IT" sz="1800"/>
              <a:t>;</a:t>
            </a:r>
            <a:endParaRPr lang="it-IT" altLang="it-IT" sz="1800"/>
          </a:p>
          <a:p>
            <a:pPr>
              <a:defRPr/>
            </a:pPr>
            <a:r>
              <a:rPr lang="it-IT" altLang="it-IT" sz="2400"/>
              <a:t>Con questi comandi DDL è stato preparato il sistema, ma occorre attivare il processo di </a:t>
            </a:r>
            <a:r>
              <a:rPr lang="it-IT" altLang="it-IT" sz="2400" i="1"/>
              <a:t>scheduling</a:t>
            </a:r>
            <a:r>
              <a:rPr lang="it-IT" altLang="it-IT" sz="2400"/>
              <a:t>. </a:t>
            </a:r>
          </a:p>
          <a:p>
            <a:pPr>
              <a:defRPr/>
            </a:pPr>
            <a:r>
              <a:rPr lang="it-IT" sz="2400"/>
              <a:t>Per far sì che un evento venga eseguito dal DBMS, è necessario che venga registrato nell’event </a:t>
            </a:r>
            <a:r>
              <a:rPr lang="it-IT" sz="2400" err="1"/>
              <a:t>scheduler</a:t>
            </a:r>
            <a:r>
              <a:rPr lang="it-IT" sz="2400"/>
              <a:t> di MySQL. Sarà questo infatti ad occuparsi di eseguire periodicamente (nel tempo definito dall’amministratore) i vari eventi. Prima di creare un evento, bisogna che l’event </a:t>
            </a:r>
            <a:r>
              <a:rPr lang="it-IT" sz="2400" err="1"/>
              <a:t>scheduler</a:t>
            </a:r>
            <a:r>
              <a:rPr lang="it-IT" sz="2400"/>
              <a:t> venga attivato all’interno del nostro database, perché di default questo è disabilitato. </a:t>
            </a:r>
            <a:endParaRPr lang="it-IT" altLang="it-IT"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olo 1">
            <a:extLst>
              <a:ext uri="{FF2B5EF4-FFF2-40B4-BE49-F238E27FC236}">
                <a16:creationId xmlns:a16="http://schemas.microsoft.com/office/drawing/2014/main" id="{389FC83D-2A71-48E0-BB9D-05EC0E8429C2}"/>
              </a:ext>
            </a:extLst>
          </p:cNvPr>
          <p:cNvSpPr>
            <a:spLocks noGrp="1"/>
          </p:cNvSpPr>
          <p:nvPr>
            <p:ph type="title"/>
          </p:nvPr>
        </p:nvSpPr>
        <p:spPr/>
        <p:txBody>
          <a:bodyPr/>
          <a:lstStyle/>
          <a:p>
            <a:pPr>
              <a:defRPr/>
            </a:pPr>
            <a:r>
              <a:rPr lang="it-IT" altLang="it-IT"/>
              <a:t>Scheduling</a:t>
            </a:r>
          </a:p>
        </p:txBody>
      </p:sp>
      <p:sp>
        <p:nvSpPr>
          <p:cNvPr id="4" name="Segnaposto contenuto 3">
            <a:extLst>
              <a:ext uri="{FF2B5EF4-FFF2-40B4-BE49-F238E27FC236}">
                <a16:creationId xmlns:a16="http://schemas.microsoft.com/office/drawing/2014/main" id="{A82CC568-43EF-4E8B-8A46-7C7B9F4AA2AB}"/>
              </a:ext>
            </a:extLst>
          </p:cNvPr>
          <p:cNvSpPr>
            <a:spLocks noGrp="1"/>
          </p:cNvSpPr>
          <p:nvPr>
            <p:ph idx="1"/>
          </p:nvPr>
        </p:nvSpPr>
        <p:spPr>
          <a:xfrm>
            <a:off x="1919288" y="1268413"/>
            <a:ext cx="8229600" cy="4525962"/>
          </a:xfrm>
        </p:spPr>
        <p:txBody>
          <a:bodyPr rtlCol="0">
            <a:noAutofit/>
          </a:bodyPr>
          <a:lstStyle/>
          <a:p>
            <a:pPr marL="0" indent="0" fontAlgn="auto">
              <a:spcAft>
                <a:spcPts val="0"/>
              </a:spcAft>
              <a:buNone/>
              <a:defRPr/>
            </a:pPr>
            <a:r>
              <a:rPr lang="it-IT" sz="1600"/>
              <a:t>Questo si ottiene tramite una variabile globale </a:t>
            </a:r>
            <a:r>
              <a:rPr lang="it-IT" sz="1600" u="sng" err="1">
                <a:hlinkClick r:id="rId2"/>
              </a:rPr>
              <a:t>event_scheduler</a:t>
            </a:r>
            <a:r>
              <a:rPr lang="it-IT" sz="1600"/>
              <a:t>. Si possono controllare i valori di tutte le variabili settate utilizzando il comando:</a:t>
            </a:r>
          </a:p>
          <a:p>
            <a:pPr marL="0" indent="0" algn="ctr" fontAlgn="auto">
              <a:spcAft>
                <a:spcPts val="0"/>
              </a:spcAft>
              <a:buNone/>
              <a:defRPr/>
            </a:pPr>
            <a:br>
              <a:rPr lang="it-IT" sz="1600"/>
            </a:br>
            <a:r>
              <a:rPr lang="en-US" sz="1600">
                <a:effectLst/>
              </a:rPr>
              <a:t>SHOW GLOBAL VARIABLES [LIKE ‘pattern’];</a:t>
            </a:r>
          </a:p>
          <a:p>
            <a:pPr marL="0" indent="0" fontAlgn="auto">
              <a:spcAft>
                <a:spcPts val="0"/>
              </a:spcAft>
              <a:buNone/>
              <a:defRPr/>
            </a:pPr>
            <a:r>
              <a:rPr lang="en-US" sz="1600">
                <a:effectLst/>
              </a:rPr>
              <a:t>Nel </a:t>
            </a:r>
            <a:r>
              <a:rPr lang="en-US" sz="1600" err="1">
                <a:effectLst/>
              </a:rPr>
              <a:t>nostro</a:t>
            </a:r>
            <a:r>
              <a:rPr lang="en-US" sz="1600">
                <a:effectLst/>
              </a:rPr>
              <a:t> </a:t>
            </a:r>
            <a:r>
              <a:rPr lang="en-US" sz="1600" err="1">
                <a:effectLst/>
              </a:rPr>
              <a:t>caso</a:t>
            </a:r>
            <a:endParaRPr lang="en-US" sz="1600">
              <a:effectLst/>
            </a:endParaRPr>
          </a:p>
          <a:p>
            <a:pPr marL="0" indent="0" algn="ctr" fontAlgn="auto">
              <a:spcAft>
                <a:spcPts val="0"/>
              </a:spcAft>
              <a:buNone/>
              <a:defRPr/>
            </a:pPr>
            <a:r>
              <a:rPr lang="en-US" sz="1600">
                <a:effectLst/>
              </a:rPr>
              <a:t>Show global variables like ‘%event%’;</a:t>
            </a:r>
          </a:p>
          <a:p>
            <a:pPr fontAlgn="auto">
              <a:spcAft>
                <a:spcPts val="0"/>
              </a:spcAft>
              <a:defRPr/>
            </a:pPr>
            <a:endParaRPr lang="en-US" sz="1600">
              <a:effectLst/>
            </a:endParaRPr>
          </a:p>
          <a:p>
            <a:pPr marL="0" indent="0" fontAlgn="auto">
              <a:spcAft>
                <a:spcPts val="0"/>
              </a:spcAft>
              <a:buNone/>
              <a:defRPr/>
            </a:pPr>
            <a:r>
              <a:rPr lang="it-IT" sz="1600"/>
              <a:t> Se </a:t>
            </a:r>
            <a:r>
              <a:rPr lang="it-IT" sz="1600" i="1" err="1"/>
              <a:t>event_scheduler</a:t>
            </a:r>
            <a:r>
              <a:rPr lang="it-IT" sz="1600"/>
              <a:t> è a </a:t>
            </a:r>
            <a:r>
              <a:rPr lang="it-IT" sz="1600" i="1"/>
              <a:t>OFF,</a:t>
            </a:r>
            <a:r>
              <a:rPr lang="it-IT" sz="1600"/>
              <a:t> la schedulazione degli eventi è disattivata e si può utilizzare il seguente comando per l’attivazione:</a:t>
            </a:r>
          </a:p>
          <a:p>
            <a:pPr marL="0" indent="0" fontAlgn="auto">
              <a:spcAft>
                <a:spcPts val="0"/>
              </a:spcAft>
              <a:buNone/>
              <a:defRPr/>
            </a:pPr>
            <a:endParaRPr lang="it-IT" sz="1600"/>
          </a:p>
          <a:p>
            <a:pPr algn="ctr" fontAlgn="auto">
              <a:spcAft>
                <a:spcPts val="0"/>
              </a:spcAft>
              <a:buNone/>
              <a:defRPr/>
            </a:pPr>
            <a:r>
              <a:rPr lang="it-IT" sz="1600"/>
              <a:t> </a:t>
            </a:r>
            <a:r>
              <a:rPr lang="it-IT" sz="1600" b="1"/>
              <a:t>SET GLOBAL </a:t>
            </a:r>
            <a:r>
              <a:rPr lang="it-IT" sz="1600" b="1" err="1"/>
              <a:t>event_scheduler</a:t>
            </a:r>
            <a:r>
              <a:rPr lang="it-IT" sz="1600" b="1"/>
              <a:t> = ON;</a:t>
            </a:r>
          </a:p>
          <a:p>
            <a:pPr algn="ctr" fontAlgn="auto">
              <a:spcAft>
                <a:spcPts val="0"/>
              </a:spcAft>
              <a:buNone/>
              <a:defRPr/>
            </a:pPr>
            <a:endParaRPr lang="it-IT" sz="1600" b="1"/>
          </a:p>
          <a:p>
            <a:pPr fontAlgn="auto">
              <a:spcAft>
                <a:spcPts val="0"/>
              </a:spcAft>
              <a:buNone/>
              <a:defRPr/>
            </a:pPr>
            <a:r>
              <a:rPr lang="it-IT" sz="1600"/>
              <a:t>	Una volta in esecuzione il processo che sovrintende agli </a:t>
            </a:r>
            <a:r>
              <a:rPr lang="it-IT" sz="1600" b="1"/>
              <a:t>eventi</a:t>
            </a:r>
            <a:r>
              <a:rPr lang="it-IT" sz="1600"/>
              <a:t>, ogni minuto scatterà </a:t>
            </a:r>
            <a:r>
              <a:rPr lang="it-IT" sz="1600" i="1" err="1"/>
              <a:t>contaMinuti</a:t>
            </a:r>
            <a:r>
              <a:rPr lang="it-IT" sz="1600"/>
              <a:t>, che richiamerà la procedura </a:t>
            </a:r>
            <a:r>
              <a:rPr lang="it-IT" sz="1600" i="1" err="1"/>
              <a:t>memScatto</a:t>
            </a:r>
            <a:r>
              <a:rPr lang="it-IT" sz="1600"/>
              <a:t> e questa inserirà un record nella tabella </a:t>
            </a:r>
            <a:r>
              <a:rPr lang="it-IT" sz="1600" i="1" err="1"/>
              <a:t>regeventi</a:t>
            </a:r>
            <a:r>
              <a:rPr lang="it-IT" sz="1600"/>
              <a:t>. La query </a:t>
            </a:r>
            <a:r>
              <a:rPr lang="it-IT" sz="1600" i="1"/>
              <a:t>SELECT * FROM `</a:t>
            </a:r>
            <a:r>
              <a:rPr lang="it-IT" sz="1600" i="1" err="1"/>
              <a:t>regeventi</a:t>
            </a:r>
            <a:r>
              <a:rPr lang="it-IT" sz="1600" i="1"/>
              <a:t>` ; </a:t>
            </a:r>
            <a:r>
              <a:rPr lang="it-IT" sz="1600"/>
              <a:t> mostrerà i record inseriti con data, che differisce esattamente di un minuto uno dall’altro.</a:t>
            </a:r>
          </a:p>
          <a:p>
            <a:pPr fontAlgn="auto">
              <a:spcAft>
                <a:spcPts val="0"/>
              </a:spcAft>
              <a:buNone/>
              <a:defRPr/>
            </a:pPr>
            <a:endParaRPr lang="it-IT" sz="1600"/>
          </a:p>
          <a:p>
            <a:pPr fontAlgn="auto">
              <a:spcAft>
                <a:spcPts val="0"/>
              </a:spcAft>
              <a:buNone/>
              <a:defRPr/>
            </a:pPr>
            <a:r>
              <a:rPr lang="it-IT" sz="1600"/>
              <a:t>Con il comando	</a:t>
            </a:r>
            <a:r>
              <a:rPr lang="it-IT" sz="1600" b="1"/>
              <a:t>SHOW PROCESSLIST;</a:t>
            </a:r>
          </a:p>
          <a:p>
            <a:pPr fontAlgn="auto">
              <a:spcAft>
                <a:spcPts val="0"/>
              </a:spcAft>
              <a:buNone/>
              <a:defRPr/>
            </a:pPr>
            <a:endParaRPr lang="it-IT" sz="1600" b="1"/>
          </a:p>
          <a:p>
            <a:pPr fontAlgn="auto">
              <a:spcAft>
                <a:spcPts val="0"/>
              </a:spcAft>
              <a:buNone/>
              <a:defRPr/>
            </a:pPr>
            <a:r>
              <a:rPr lang="it-IT" sz="1600"/>
              <a:t>Controlliamo tutti i processi attivi in </a:t>
            </a:r>
            <a:r>
              <a:rPr lang="it-IT" sz="1600" err="1"/>
              <a:t>mysql</a:t>
            </a:r>
            <a:r>
              <a:rPr lang="it-IT" sz="1600"/>
              <a:t>.</a:t>
            </a:r>
          </a:p>
          <a:p>
            <a:pPr fontAlgn="auto">
              <a:spcAft>
                <a:spcPts val="0"/>
              </a:spcAft>
              <a:defRPr/>
            </a:pPr>
            <a:endParaRPr lang="it-IT"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119DDD-1E6F-42DB-BE53-AF5ED55F5F73}"/>
              </a:ext>
            </a:extLst>
          </p:cNvPr>
          <p:cNvSpPr>
            <a:spLocks noGrp="1"/>
          </p:cNvSpPr>
          <p:nvPr>
            <p:ph type="title"/>
          </p:nvPr>
        </p:nvSpPr>
        <p:spPr/>
        <p:txBody>
          <a:bodyPr/>
          <a:lstStyle/>
          <a:p>
            <a:pPr>
              <a:defRPr/>
            </a:pPr>
            <a:r>
              <a:rPr lang="it-IT"/>
              <a:t>Creazione di un evento</a:t>
            </a:r>
          </a:p>
        </p:txBody>
      </p:sp>
      <p:sp>
        <p:nvSpPr>
          <p:cNvPr id="3" name="Segnaposto contenuto 2">
            <a:extLst>
              <a:ext uri="{FF2B5EF4-FFF2-40B4-BE49-F238E27FC236}">
                <a16:creationId xmlns:a16="http://schemas.microsoft.com/office/drawing/2014/main" id="{8FCAD1AA-1E16-4F02-A488-11C2AE811F4A}"/>
              </a:ext>
            </a:extLst>
          </p:cNvPr>
          <p:cNvSpPr>
            <a:spLocks noGrp="1"/>
          </p:cNvSpPr>
          <p:nvPr>
            <p:ph idx="1"/>
          </p:nvPr>
        </p:nvSpPr>
        <p:spPr/>
        <p:txBody>
          <a:bodyPr/>
          <a:lstStyle/>
          <a:p>
            <a:pPr marL="0" indent="0">
              <a:buNone/>
              <a:defRPr/>
            </a:pPr>
            <a:r>
              <a:rPr lang="it-IT">
                <a:effectLst/>
              </a:rPr>
              <a:t>Lo scheletro SQL per la creazione di un evento è il seguente:</a:t>
            </a:r>
          </a:p>
          <a:p>
            <a:pPr marL="0" indent="0">
              <a:buNone/>
              <a:defRPr/>
            </a:pPr>
            <a:endParaRPr lang="it-IT">
              <a:effectLst/>
            </a:endParaRPr>
          </a:p>
          <a:p>
            <a:pPr marL="0" indent="0">
              <a:buNone/>
              <a:defRPr/>
            </a:pPr>
            <a:r>
              <a:rPr lang="it-IT" sz="2800">
                <a:effectLst/>
              </a:rPr>
              <a:t>CREATE EVENT [IF NOT EXIST] </a:t>
            </a:r>
            <a:r>
              <a:rPr lang="it-IT" sz="2800" err="1">
                <a:effectLst/>
              </a:rPr>
              <a:t>event_name</a:t>
            </a:r>
            <a:r>
              <a:rPr lang="it-IT" sz="2800">
                <a:effectLst/>
              </a:rPr>
              <a:t> </a:t>
            </a:r>
          </a:p>
          <a:p>
            <a:pPr marL="0" indent="0">
              <a:buNone/>
              <a:defRPr/>
            </a:pPr>
            <a:r>
              <a:rPr lang="it-IT" sz="2800">
                <a:effectLst/>
              </a:rPr>
              <a:t>ON SCHEDULE </a:t>
            </a:r>
            <a:r>
              <a:rPr lang="it-IT" sz="2800" err="1">
                <a:effectLst/>
              </a:rPr>
              <a:t>periodo_di_esecuzione</a:t>
            </a:r>
            <a:r>
              <a:rPr lang="it-IT" sz="2800">
                <a:effectLst/>
              </a:rPr>
              <a:t> </a:t>
            </a:r>
          </a:p>
          <a:p>
            <a:pPr marL="0" indent="0">
              <a:buNone/>
              <a:defRPr/>
            </a:pPr>
            <a:r>
              <a:rPr lang="it-IT" sz="2800">
                <a:effectLst/>
              </a:rPr>
              <a:t>DO </a:t>
            </a:r>
            <a:r>
              <a:rPr lang="it-IT" sz="2800" err="1">
                <a:effectLst/>
              </a:rPr>
              <a:t>corpo_dell_evento</a:t>
            </a:r>
            <a:endParaRPr lang="it-IT" sz="2800">
              <a:effectLst/>
            </a:endParaRPr>
          </a:p>
          <a:p>
            <a:pPr marL="0" indent="0">
              <a:buNone/>
              <a:defRPr/>
            </a:pPr>
            <a:endParaRPr lang="it-IT"/>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1DE519-23F3-4D81-9440-2EE71F0368AD}"/>
              </a:ext>
            </a:extLst>
          </p:cNvPr>
          <p:cNvSpPr>
            <a:spLocks noGrp="1"/>
          </p:cNvSpPr>
          <p:nvPr>
            <p:ph type="title"/>
          </p:nvPr>
        </p:nvSpPr>
        <p:spPr/>
        <p:txBody>
          <a:bodyPr/>
          <a:lstStyle/>
          <a:p>
            <a:pPr>
              <a:defRPr/>
            </a:pPr>
            <a:r>
              <a:rPr lang="it-IT"/>
              <a:t>Esempio </a:t>
            </a:r>
            <a:r>
              <a:rPr lang="it-IT" err="1"/>
              <a:t>View</a:t>
            </a:r>
            <a:endParaRPr lang="it-IT"/>
          </a:p>
        </p:txBody>
      </p:sp>
      <p:sp>
        <p:nvSpPr>
          <p:cNvPr id="131074" name="Rectangle 1">
            <a:extLst>
              <a:ext uri="{FF2B5EF4-FFF2-40B4-BE49-F238E27FC236}">
                <a16:creationId xmlns:a16="http://schemas.microsoft.com/office/drawing/2014/main" id="{811FCE08-27F7-44D8-A0DE-C3C04B9773B3}"/>
              </a:ext>
            </a:extLst>
          </p:cNvPr>
          <p:cNvSpPr>
            <a:spLocks noGrp="1" noChangeArrowheads="1"/>
          </p:cNvSpPr>
          <p:nvPr>
            <p:ph idx="1"/>
          </p:nvPr>
        </p:nvSpPr>
        <p:spPr bwMode="blackWhite">
          <a:xfrm>
            <a:off x="1627188" y="1773239"/>
            <a:ext cx="9021762" cy="4738687"/>
          </a:xfrm>
          <a:solidFill>
            <a:srgbClr val="F8F8F8"/>
          </a:solidFill>
          <a:extLst>
            <a:ext uri="{91240B29-F687-4F45-9708-019B960494DF}">
              <a14:hiddenLine xmlns:a14="http://schemas.microsoft.com/office/drawing/2010/main" w="12700" cap="flat" cmpd="sng" algn="ctr">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indent="0">
              <a:spcBef>
                <a:spcPct val="0"/>
              </a:spcBef>
              <a:buClrTx/>
              <a:buSzTx/>
              <a:buNone/>
            </a:pPr>
            <a:r>
              <a:rPr lang="it-IT" altLang="it-IT" sz="2800" b="1">
                <a:solidFill>
                  <a:srgbClr val="333333"/>
                </a:solidFill>
                <a:effectLst/>
                <a:latin typeface="Courier New" panose="02070309020205020404" pitchFamily="49" charset="0"/>
                <a:cs typeface="Courier New" panose="02070309020205020404" pitchFamily="49" charset="0"/>
              </a:rPr>
              <a:t>CREATE</a:t>
            </a:r>
            <a:r>
              <a:rPr lang="it-IT" altLang="it-IT" sz="2800">
                <a:solidFill>
                  <a:srgbClr val="333333"/>
                </a:solidFill>
                <a:effectLst/>
                <a:latin typeface="Courier New" panose="02070309020205020404" pitchFamily="49" charset="0"/>
                <a:cs typeface="Courier New" panose="02070309020205020404" pitchFamily="49" charset="0"/>
              </a:rPr>
              <a:t> </a:t>
            </a:r>
            <a:r>
              <a:rPr lang="it-IT" altLang="it-IT" sz="2800" b="1">
                <a:solidFill>
                  <a:srgbClr val="333333"/>
                </a:solidFill>
                <a:effectLst/>
                <a:latin typeface="Courier New" panose="02070309020205020404" pitchFamily="49" charset="0"/>
                <a:cs typeface="Courier New" panose="02070309020205020404" pitchFamily="49" charset="0"/>
              </a:rPr>
              <a:t>VIEW</a:t>
            </a:r>
            <a:r>
              <a:rPr lang="it-IT" altLang="it-IT" sz="2800">
                <a:solidFill>
                  <a:srgbClr val="333333"/>
                </a:solidFill>
                <a:effectLst/>
                <a:latin typeface="Courier New" panose="02070309020205020404" pitchFamily="49" charset="0"/>
                <a:cs typeface="Courier New" panose="02070309020205020404" pitchFamily="49" charset="0"/>
              </a:rPr>
              <a:t> aboveAvgProducts </a:t>
            </a:r>
          </a:p>
          <a:p>
            <a:pPr marL="0" indent="0">
              <a:spcBef>
                <a:spcPct val="0"/>
              </a:spcBef>
              <a:buClrTx/>
              <a:buSzTx/>
              <a:buNone/>
            </a:pPr>
            <a:r>
              <a:rPr lang="it-IT" altLang="it-IT" sz="2800" b="1">
                <a:solidFill>
                  <a:srgbClr val="333333"/>
                </a:solidFill>
                <a:effectLst/>
                <a:latin typeface="Courier New" panose="02070309020205020404" pitchFamily="49" charset="0"/>
                <a:cs typeface="Courier New" panose="02070309020205020404" pitchFamily="49" charset="0"/>
              </a:rPr>
              <a:t>AS</a:t>
            </a:r>
            <a:r>
              <a:rPr lang="it-IT" altLang="it-IT" sz="2800">
                <a:solidFill>
                  <a:srgbClr val="333333"/>
                </a:solidFill>
                <a:effectLst/>
                <a:latin typeface="Courier New" panose="02070309020205020404" pitchFamily="49" charset="0"/>
                <a:cs typeface="Courier New" panose="02070309020205020404" pitchFamily="49" charset="0"/>
              </a:rPr>
              <a:t> </a:t>
            </a:r>
          </a:p>
          <a:p>
            <a:pPr marL="0" indent="0">
              <a:spcBef>
                <a:spcPct val="0"/>
              </a:spcBef>
              <a:buClrTx/>
              <a:buSzTx/>
              <a:buNone/>
            </a:pPr>
            <a:r>
              <a:rPr lang="it-IT" altLang="it-IT" sz="2800" b="1">
                <a:solidFill>
                  <a:srgbClr val="333333"/>
                </a:solidFill>
                <a:effectLst/>
                <a:latin typeface="Courier New" panose="02070309020205020404" pitchFamily="49" charset="0"/>
                <a:cs typeface="Courier New" panose="02070309020205020404" pitchFamily="49" charset="0"/>
              </a:rPr>
              <a:t>SELECT</a:t>
            </a:r>
            <a:r>
              <a:rPr lang="it-IT" altLang="it-IT" sz="2800">
                <a:solidFill>
                  <a:srgbClr val="333333"/>
                </a:solidFill>
                <a:effectLst/>
                <a:latin typeface="Courier New" panose="02070309020205020404" pitchFamily="49" charset="0"/>
                <a:cs typeface="Courier New" panose="02070309020205020404" pitchFamily="49" charset="0"/>
              </a:rPr>
              <a:t> productCode, productName, buyPrice </a:t>
            </a:r>
          </a:p>
          <a:p>
            <a:pPr marL="0" indent="0">
              <a:spcBef>
                <a:spcPct val="0"/>
              </a:spcBef>
              <a:buClrTx/>
              <a:buSzTx/>
              <a:buNone/>
            </a:pPr>
            <a:r>
              <a:rPr lang="it-IT" altLang="it-IT" sz="2800" b="1">
                <a:solidFill>
                  <a:srgbClr val="333333"/>
                </a:solidFill>
                <a:effectLst/>
                <a:latin typeface="Courier New" panose="02070309020205020404" pitchFamily="49" charset="0"/>
                <a:cs typeface="Courier New" panose="02070309020205020404" pitchFamily="49" charset="0"/>
              </a:rPr>
              <a:t>FROM</a:t>
            </a:r>
            <a:r>
              <a:rPr lang="it-IT" altLang="it-IT" sz="2800">
                <a:solidFill>
                  <a:srgbClr val="333333"/>
                </a:solidFill>
                <a:effectLst/>
                <a:latin typeface="Courier New" panose="02070309020205020404" pitchFamily="49" charset="0"/>
                <a:cs typeface="Courier New" panose="02070309020205020404" pitchFamily="49" charset="0"/>
              </a:rPr>
              <a:t> products </a:t>
            </a:r>
          </a:p>
          <a:p>
            <a:pPr marL="0" indent="0">
              <a:spcBef>
                <a:spcPct val="0"/>
              </a:spcBef>
              <a:buClrTx/>
              <a:buSzTx/>
              <a:buNone/>
            </a:pPr>
            <a:r>
              <a:rPr lang="it-IT" altLang="it-IT" sz="2800" b="1">
                <a:solidFill>
                  <a:srgbClr val="333333"/>
                </a:solidFill>
                <a:effectLst/>
                <a:latin typeface="Courier New" panose="02070309020205020404" pitchFamily="49" charset="0"/>
                <a:cs typeface="Courier New" panose="02070309020205020404" pitchFamily="49" charset="0"/>
              </a:rPr>
              <a:t>WHERE</a:t>
            </a:r>
            <a:r>
              <a:rPr lang="it-IT" altLang="it-IT" sz="2800">
                <a:solidFill>
                  <a:srgbClr val="333333"/>
                </a:solidFill>
                <a:effectLst/>
                <a:latin typeface="Courier New" panose="02070309020205020404" pitchFamily="49" charset="0"/>
                <a:cs typeface="Courier New" panose="02070309020205020404" pitchFamily="49" charset="0"/>
              </a:rPr>
              <a:t> buyPrice &gt; </a:t>
            </a:r>
          </a:p>
          <a:p>
            <a:pPr marL="0" indent="0">
              <a:spcBef>
                <a:spcPct val="0"/>
              </a:spcBef>
              <a:buClrTx/>
              <a:buSzTx/>
              <a:buNone/>
            </a:pPr>
            <a:r>
              <a:rPr lang="it-IT" altLang="it-IT" sz="2800">
                <a:solidFill>
                  <a:srgbClr val="333333"/>
                </a:solidFill>
                <a:effectLst/>
                <a:latin typeface="Courier New" panose="02070309020205020404" pitchFamily="49" charset="0"/>
                <a:cs typeface="Courier New" panose="02070309020205020404" pitchFamily="49" charset="0"/>
              </a:rPr>
              <a:t>	( </a:t>
            </a:r>
            <a:r>
              <a:rPr lang="it-IT" altLang="it-IT" sz="2800" b="1">
                <a:solidFill>
                  <a:srgbClr val="333333"/>
                </a:solidFill>
                <a:effectLst/>
                <a:latin typeface="Courier New" panose="02070309020205020404" pitchFamily="49" charset="0"/>
                <a:cs typeface="Courier New" panose="02070309020205020404" pitchFamily="49" charset="0"/>
              </a:rPr>
              <a:t>SELECT</a:t>
            </a:r>
            <a:r>
              <a:rPr lang="it-IT" altLang="it-IT" sz="2800">
                <a:solidFill>
                  <a:srgbClr val="333333"/>
                </a:solidFill>
                <a:effectLst/>
                <a:latin typeface="Courier New" panose="02070309020205020404" pitchFamily="49" charset="0"/>
                <a:cs typeface="Courier New" panose="02070309020205020404" pitchFamily="49" charset="0"/>
              </a:rPr>
              <a:t> </a:t>
            </a:r>
            <a:r>
              <a:rPr lang="it-IT" altLang="it-IT" sz="2800" b="1">
                <a:solidFill>
                  <a:srgbClr val="333333"/>
                </a:solidFill>
                <a:effectLst/>
                <a:latin typeface="Courier New" panose="02070309020205020404" pitchFamily="49" charset="0"/>
                <a:cs typeface="Courier New" panose="02070309020205020404" pitchFamily="49" charset="0"/>
              </a:rPr>
              <a:t>AVG</a:t>
            </a:r>
            <a:r>
              <a:rPr lang="it-IT" altLang="it-IT" sz="2800">
                <a:solidFill>
                  <a:srgbClr val="333333"/>
                </a:solidFill>
                <a:effectLst/>
                <a:latin typeface="Courier New" panose="02070309020205020404" pitchFamily="49" charset="0"/>
                <a:cs typeface="Courier New" panose="02070309020205020404" pitchFamily="49" charset="0"/>
              </a:rPr>
              <a:t>(buyPrice) </a:t>
            </a:r>
          </a:p>
          <a:p>
            <a:pPr marL="0" indent="0">
              <a:spcBef>
                <a:spcPct val="0"/>
              </a:spcBef>
              <a:buClrTx/>
              <a:buSzTx/>
              <a:buNone/>
            </a:pPr>
            <a:r>
              <a:rPr lang="it-IT" altLang="it-IT" sz="2800">
                <a:solidFill>
                  <a:srgbClr val="333333"/>
                </a:solidFill>
                <a:effectLst/>
                <a:latin typeface="Courier New" panose="02070309020205020404" pitchFamily="49" charset="0"/>
                <a:cs typeface="Courier New" panose="02070309020205020404" pitchFamily="49" charset="0"/>
              </a:rPr>
              <a:t>		</a:t>
            </a:r>
            <a:r>
              <a:rPr lang="it-IT" altLang="it-IT" sz="2800" b="1">
                <a:solidFill>
                  <a:srgbClr val="333333"/>
                </a:solidFill>
                <a:effectLst/>
                <a:latin typeface="Courier New" panose="02070309020205020404" pitchFamily="49" charset="0"/>
                <a:cs typeface="Courier New" panose="02070309020205020404" pitchFamily="49" charset="0"/>
              </a:rPr>
              <a:t>FROM</a:t>
            </a:r>
            <a:r>
              <a:rPr lang="it-IT" altLang="it-IT" sz="2800">
                <a:solidFill>
                  <a:srgbClr val="333333"/>
                </a:solidFill>
                <a:effectLst/>
                <a:latin typeface="Courier New" panose="02070309020205020404" pitchFamily="49" charset="0"/>
                <a:cs typeface="Courier New" panose="02070309020205020404" pitchFamily="49" charset="0"/>
              </a:rPr>
              <a:t> products) </a:t>
            </a:r>
          </a:p>
          <a:p>
            <a:pPr marL="0" indent="0">
              <a:spcBef>
                <a:spcPct val="0"/>
              </a:spcBef>
              <a:buClrTx/>
              <a:buSzTx/>
              <a:buNone/>
            </a:pPr>
            <a:r>
              <a:rPr lang="it-IT" altLang="it-IT" sz="2800" b="1">
                <a:solidFill>
                  <a:srgbClr val="333333"/>
                </a:solidFill>
                <a:effectLst/>
                <a:latin typeface="Courier New" panose="02070309020205020404" pitchFamily="49" charset="0"/>
                <a:cs typeface="Courier New" panose="02070309020205020404" pitchFamily="49" charset="0"/>
              </a:rPr>
              <a:t>ORDER</a:t>
            </a:r>
            <a:r>
              <a:rPr lang="it-IT" altLang="it-IT" sz="2800">
                <a:solidFill>
                  <a:srgbClr val="333333"/>
                </a:solidFill>
                <a:effectLst/>
                <a:latin typeface="Courier New" panose="02070309020205020404" pitchFamily="49" charset="0"/>
                <a:cs typeface="Courier New" panose="02070309020205020404" pitchFamily="49" charset="0"/>
              </a:rPr>
              <a:t> </a:t>
            </a:r>
            <a:r>
              <a:rPr lang="it-IT" altLang="it-IT" sz="2800" b="1">
                <a:solidFill>
                  <a:srgbClr val="333333"/>
                </a:solidFill>
                <a:effectLst/>
                <a:latin typeface="Courier New" panose="02070309020205020404" pitchFamily="49" charset="0"/>
                <a:cs typeface="Courier New" panose="02070309020205020404" pitchFamily="49" charset="0"/>
              </a:rPr>
              <a:t>BY</a:t>
            </a:r>
            <a:r>
              <a:rPr lang="it-IT" altLang="it-IT" sz="2800">
                <a:solidFill>
                  <a:srgbClr val="333333"/>
                </a:solidFill>
                <a:effectLst/>
                <a:latin typeface="Courier New" panose="02070309020205020404" pitchFamily="49" charset="0"/>
                <a:cs typeface="Courier New" panose="02070309020205020404" pitchFamily="49" charset="0"/>
              </a:rPr>
              <a:t> buyPrice </a:t>
            </a:r>
            <a:r>
              <a:rPr lang="it-IT" altLang="it-IT" sz="2800" b="1">
                <a:solidFill>
                  <a:srgbClr val="333333"/>
                </a:solidFill>
                <a:effectLst/>
                <a:latin typeface="Courier New" panose="02070309020205020404" pitchFamily="49" charset="0"/>
                <a:cs typeface="Courier New" panose="02070309020205020404" pitchFamily="49" charset="0"/>
              </a:rPr>
              <a:t>DESC</a:t>
            </a:r>
            <a:r>
              <a:rPr lang="it-IT" altLang="it-IT" sz="2800">
                <a:solidFill>
                  <a:srgbClr val="333333"/>
                </a:solidFill>
                <a:effectLst/>
                <a:latin typeface="Courier New" panose="02070309020205020404" pitchFamily="49" charset="0"/>
                <a:cs typeface="Courier New" panose="02070309020205020404" pitchFamily="49" charset="0"/>
              </a:rPr>
              <a:t>;</a:t>
            </a:r>
            <a:endParaRPr lang="it-IT" altLang="it-IT" sz="2800" b="1">
              <a:solidFill>
                <a:srgbClr val="000000"/>
              </a:solidFill>
              <a:effectLst/>
              <a:latin typeface="Courier New" panose="02070309020205020404" pitchFamily="49" charset="0"/>
            </a:endParaRPr>
          </a:p>
          <a:p>
            <a:pPr marL="0" indent="0">
              <a:spcBef>
                <a:spcPct val="0"/>
              </a:spcBef>
              <a:buClrTx/>
              <a:buSzTx/>
              <a:buNone/>
            </a:pPr>
            <a:endParaRPr lang="it-IT" altLang="it-IT" sz="2800" b="1">
              <a:solidFill>
                <a:srgbClr val="333333"/>
              </a:solidFill>
              <a:effectLst/>
              <a:latin typeface="Courier New" panose="02070309020205020404" pitchFamily="49" charset="0"/>
              <a:cs typeface="Courier New" panose="02070309020205020404" pitchFamily="49" charset="0"/>
            </a:endParaRPr>
          </a:p>
          <a:p>
            <a:pPr marL="0" indent="0">
              <a:spcBef>
                <a:spcPct val="0"/>
              </a:spcBef>
              <a:buClrTx/>
              <a:buSzTx/>
              <a:buNone/>
            </a:pPr>
            <a:endParaRPr lang="it-IT" altLang="it-IT" sz="2800" b="1">
              <a:solidFill>
                <a:srgbClr val="333333"/>
              </a:solidFill>
              <a:effectLst/>
              <a:latin typeface="Courier New" panose="02070309020205020404" pitchFamily="49" charset="0"/>
              <a:cs typeface="Courier New" panose="02070309020205020404" pitchFamily="49" charset="0"/>
            </a:endParaRPr>
          </a:p>
          <a:p>
            <a:pPr marL="0" indent="0">
              <a:spcBef>
                <a:spcPct val="0"/>
              </a:spcBef>
              <a:buClrTx/>
              <a:buSzTx/>
              <a:buNone/>
            </a:pPr>
            <a:r>
              <a:rPr lang="it-IT" altLang="it-IT" sz="2800" b="1">
                <a:solidFill>
                  <a:srgbClr val="333333"/>
                </a:solidFill>
                <a:effectLst/>
                <a:latin typeface="Courier New" panose="02070309020205020404" pitchFamily="49" charset="0"/>
                <a:cs typeface="Courier New" panose="02070309020205020404" pitchFamily="49" charset="0"/>
              </a:rPr>
              <a:t>SELECT</a:t>
            </a:r>
            <a:r>
              <a:rPr lang="it-IT" altLang="it-IT" sz="2800">
                <a:solidFill>
                  <a:srgbClr val="333333"/>
                </a:solidFill>
                <a:effectLst/>
                <a:latin typeface="Courier New" panose="02070309020205020404" pitchFamily="49" charset="0"/>
                <a:cs typeface="Courier New" panose="02070309020205020404" pitchFamily="49" charset="0"/>
              </a:rPr>
              <a:t> * </a:t>
            </a:r>
            <a:r>
              <a:rPr lang="it-IT" altLang="it-IT" sz="2800" b="1">
                <a:solidFill>
                  <a:srgbClr val="333333"/>
                </a:solidFill>
                <a:effectLst/>
                <a:latin typeface="Courier New" panose="02070309020205020404" pitchFamily="49" charset="0"/>
                <a:cs typeface="Courier New" panose="02070309020205020404" pitchFamily="49" charset="0"/>
              </a:rPr>
              <a:t>FROM</a:t>
            </a:r>
            <a:r>
              <a:rPr lang="it-IT" altLang="it-IT" sz="2800">
                <a:solidFill>
                  <a:srgbClr val="333333"/>
                </a:solidFill>
                <a:effectLst/>
                <a:latin typeface="Courier New" panose="02070309020205020404" pitchFamily="49" charset="0"/>
                <a:cs typeface="Courier New" panose="02070309020205020404" pitchFamily="49" charset="0"/>
              </a:rPr>
              <a:t> aboveAvgProducts;</a:t>
            </a:r>
            <a:r>
              <a:rPr lang="it-IT" altLang="it-IT" sz="2800" b="1">
                <a:solidFill>
                  <a:srgbClr val="000000"/>
                </a:solidFill>
                <a:effectLst/>
                <a:latin typeface="Courier New" panose="02070309020205020404" pitchFamily="49"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F1B812-0FEF-4B59-A8F9-52614A222BC2}"/>
              </a:ext>
            </a:extLst>
          </p:cNvPr>
          <p:cNvSpPr>
            <a:spLocks noGrp="1"/>
          </p:cNvSpPr>
          <p:nvPr>
            <p:ph type="title"/>
          </p:nvPr>
        </p:nvSpPr>
        <p:spPr/>
        <p:txBody>
          <a:bodyPr/>
          <a:lstStyle/>
          <a:p>
            <a:pPr>
              <a:defRPr/>
            </a:pPr>
            <a:endParaRPr lang="it-IT"/>
          </a:p>
        </p:txBody>
      </p:sp>
      <p:sp>
        <p:nvSpPr>
          <p:cNvPr id="3" name="Segnaposto contenuto 2">
            <a:extLst>
              <a:ext uri="{FF2B5EF4-FFF2-40B4-BE49-F238E27FC236}">
                <a16:creationId xmlns:a16="http://schemas.microsoft.com/office/drawing/2014/main" id="{5EFCF88B-0023-4FF2-B18C-5BC71DA1C8C2}"/>
              </a:ext>
            </a:extLst>
          </p:cNvPr>
          <p:cNvSpPr>
            <a:spLocks noGrp="1"/>
          </p:cNvSpPr>
          <p:nvPr>
            <p:ph idx="1"/>
          </p:nvPr>
        </p:nvSpPr>
        <p:spPr>
          <a:xfrm>
            <a:off x="1981200" y="1600200"/>
            <a:ext cx="8229600" cy="4852988"/>
          </a:xfrm>
        </p:spPr>
        <p:txBody>
          <a:bodyPr/>
          <a:lstStyle/>
          <a:p>
            <a:pPr marL="0" indent="0">
              <a:spcBef>
                <a:spcPct val="0"/>
              </a:spcBef>
              <a:buClrTx/>
              <a:buSzTx/>
              <a:buNone/>
              <a:defRPr/>
            </a:pPr>
            <a:r>
              <a:rPr lang="it-IT" altLang="it-IT" sz="2400">
                <a:effectLst/>
                <a:latin typeface="Inconsolata"/>
              </a:rPr>
              <a:t>Nella prima parte del codice SQL presentato, vediamo che un evento deve possedere un nome univoco prima di poter essere creato. La clausola</a:t>
            </a:r>
            <a:r>
              <a:rPr lang="it-IT" altLang="it-IT" sz="2400">
                <a:effectLst/>
                <a:latin typeface="Courier New" panose="02070309020205020404" pitchFamily="49" charset="0"/>
              </a:rPr>
              <a:t> </a:t>
            </a:r>
            <a:r>
              <a:rPr lang="it-IT" altLang="it-IT" sz="2400">
                <a:effectLst/>
                <a:latin typeface="Inconsolata"/>
              </a:rPr>
              <a:t>ON SCHEDULE, invece, definisce il periodo in cui l</a:t>
            </a:r>
            <a:r>
              <a:rPr lang="it-IT" altLang="it-IT" sz="2400">
                <a:effectLst/>
                <a:latin typeface="Courier New" panose="02070309020205020404" pitchFamily="49" charset="0"/>
              </a:rPr>
              <a:t>’</a:t>
            </a:r>
            <a:r>
              <a:rPr lang="it-IT" altLang="it-IT" sz="2400">
                <a:effectLst/>
                <a:latin typeface="Inconsolata"/>
              </a:rPr>
              <a:t>evento deve essere eseguito.</a:t>
            </a:r>
          </a:p>
          <a:p>
            <a:pPr marL="0" indent="0">
              <a:spcBef>
                <a:spcPct val="0"/>
              </a:spcBef>
              <a:buClrTx/>
              <a:buSzTx/>
              <a:buNone/>
              <a:defRPr/>
            </a:pPr>
            <a:endParaRPr lang="it-IT" altLang="it-IT" sz="2400" b="1">
              <a:effectLst/>
              <a:latin typeface="Courier New" panose="02070309020205020404" pitchFamily="49" charset="0"/>
            </a:endParaRPr>
          </a:p>
          <a:p>
            <a:pPr marL="0" indent="0">
              <a:spcBef>
                <a:spcPct val="0"/>
              </a:spcBef>
              <a:buClrTx/>
              <a:buSzTx/>
              <a:buNone/>
              <a:defRPr/>
            </a:pPr>
            <a:r>
              <a:rPr lang="it-IT" sz="2400">
                <a:effectLst/>
              </a:rPr>
              <a:t>Abbiamo due possibili configurazioni temporali per un evento:</a:t>
            </a:r>
          </a:p>
          <a:p>
            <a:pPr marL="0" indent="0">
              <a:spcBef>
                <a:spcPct val="0"/>
              </a:spcBef>
              <a:buClrTx/>
              <a:buSzTx/>
              <a:buNone/>
              <a:defRPr/>
            </a:pPr>
            <a:endParaRPr lang="en-US" sz="2400">
              <a:effectLst/>
            </a:endParaRPr>
          </a:p>
          <a:p>
            <a:pPr marL="0" indent="0">
              <a:spcBef>
                <a:spcPct val="0"/>
              </a:spcBef>
              <a:buClrTx/>
              <a:buSzTx/>
              <a:buNone/>
              <a:defRPr/>
            </a:pPr>
            <a:r>
              <a:rPr lang="en-US" sz="2000" b="1">
                <a:effectLst/>
              </a:rPr>
              <a:t>ON SCHEDULE AT [...] </a:t>
            </a:r>
          </a:p>
          <a:p>
            <a:pPr marL="0" indent="0">
              <a:spcBef>
                <a:spcPct val="0"/>
              </a:spcBef>
              <a:buClrTx/>
              <a:buSzTx/>
              <a:buNone/>
              <a:defRPr/>
            </a:pPr>
            <a:endParaRPr lang="en-US" sz="2000" b="1">
              <a:effectLst/>
            </a:endParaRPr>
          </a:p>
          <a:p>
            <a:pPr marL="0" indent="0">
              <a:spcBef>
                <a:spcPct val="0"/>
              </a:spcBef>
              <a:buClrTx/>
              <a:buSzTx/>
              <a:buNone/>
              <a:defRPr/>
            </a:pPr>
            <a:r>
              <a:rPr lang="en-US" sz="2000" b="1">
                <a:effectLst/>
              </a:rPr>
              <a:t>ON SCHEDULE EVERY number-of-time-units time-unit [STARTS timestamp] [ENDS timestamp]</a:t>
            </a:r>
          </a:p>
          <a:p>
            <a:pPr marL="0" indent="0">
              <a:spcBef>
                <a:spcPct val="0"/>
              </a:spcBef>
              <a:buClrTx/>
              <a:buSzTx/>
              <a:buNone/>
              <a:defRPr/>
            </a:pPr>
            <a:endParaRPr lang="it-IT" altLang="it-IT" sz="1400" b="1">
              <a:effectLst/>
              <a:latin typeface="Courier New" panose="02070309020205020404" pitchFamily="49" charset="0"/>
            </a:endParaRPr>
          </a:p>
          <a:p>
            <a:pPr marL="0" indent="0">
              <a:buNone/>
              <a:defRPr/>
            </a:pPr>
            <a:r>
              <a:rPr lang="it-IT" altLang="it-IT" sz="1800">
                <a:effectLst/>
                <a:latin typeface="Inconsolata"/>
              </a:rPr>
              <a:t>La sintassi</a:t>
            </a:r>
            <a:r>
              <a:rPr lang="it-IT" altLang="it-IT" sz="1800">
                <a:effectLst/>
                <a:latin typeface="Courier New" panose="02070309020205020404" pitchFamily="49" charset="0"/>
              </a:rPr>
              <a:t> </a:t>
            </a:r>
            <a:r>
              <a:rPr lang="it-IT" altLang="it-IT" sz="1800" b="1">
                <a:effectLst/>
                <a:latin typeface="Inconsolata"/>
              </a:rPr>
              <a:t>AT</a:t>
            </a:r>
            <a:r>
              <a:rPr lang="it-IT" altLang="it-IT" sz="1800">
                <a:effectLst/>
                <a:latin typeface="Courier New" panose="02070309020205020404" pitchFamily="49" charset="0"/>
              </a:rPr>
              <a:t> </a:t>
            </a:r>
            <a:r>
              <a:rPr lang="it-IT" altLang="it-IT" sz="1800">
                <a:effectLst/>
                <a:latin typeface="Inconsolata"/>
              </a:rPr>
              <a:t>permette l</a:t>
            </a:r>
            <a:r>
              <a:rPr lang="it-IT" altLang="it-IT" sz="1800">
                <a:effectLst/>
                <a:latin typeface="Courier New" panose="02070309020205020404" pitchFamily="49" charset="0"/>
              </a:rPr>
              <a:t>’</a:t>
            </a:r>
            <a:r>
              <a:rPr lang="it-IT" altLang="it-IT" sz="1800">
                <a:effectLst/>
                <a:latin typeface="Inconsolata"/>
              </a:rPr>
              <a:t>esecuzione dell</a:t>
            </a:r>
            <a:r>
              <a:rPr lang="it-IT" altLang="it-IT" sz="1800">
                <a:effectLst/>
                <a:latin typeface="Courier New" panose="02070309020205020404" pitchFamily="49" charset="0"/>
              </a:rPr>
              <a:t>’</a:t>
            </a:r>
            <a:r>
              <a:rPr lang="it-IT" altLang="it-IT" sz="1800">
                <a:effectLst/>
                <a:latin typeface="Inconsolata"/>
              </a:rPr>
              <a:t>evento una singola volta, mentre</a:t>
            </a:r>
            <a:r>
              <a:rPr lang="it-IT" altLang="it-IT" sz="1800">
                <a:effectLst/>
                <a:latin typeface="Courier New" panose="02070309020205020404" pitchFamily="49" charset="0"/>
              </a:rPr>
              <a:t> </a:t>
            </a:r>
            <a:r>
              <a:rPr lang="it-IT" altLang="it-IT" sz="1800" b="1">
                <a:effectLst/>
                <a:latin typeface="Inconsolata"/>
              </a:rPr>
              <a:t>EVERY</a:t>
            </a:r>
            <a:r>
              <a:rPr lang="it-IT" altLang="it-IT" sz="1800">
                <a:effectLst/>
                <a:latin typeface="Courier New" panose="02070309020205020404" pitchFamily="49" charset="0"/>
              </a:rPr>
              <a:t> </a:t>
            </a:r>
            <a:r>
              <a:rPr lang="it-IT" altLang="it-IT" sz="1800">
                <a:effectLst/>
                <a:latin typeface="Inconsolata"/>
              </a:rPr>
              <a:t>permette di definire sia il numero di volte che l</a:t>
            </a:r>
            <a:r>
              <a:rPr lang="it-IT" altLang="it-IT" sz="1800">
                <a:effectLst/>
                <a:latin typeface="Courier New" panose="02070309020205020404" pitchFamily="49" charset="0"/>
              </a:rPr>
              <a:t>’</a:t>
            </a:r>
            <a:r>
              <a:rPr lang="it-IT" altLang="it-IT" sz="1800">
                <a:effectLst/>
                <a:latin typeface="Inconsolata"/>
              </a:rPr>
              <a:t>evento deve essere eseguito, sia il suo intervallo temporale di esecuzione.</a:t>
            </a:r>
            <a:r>
              <a:rPr lang="it-IT" altLang="it-IT" sz="1800" b="1">
                <a:effectLst/>
                <a:latin typeface="Courier New" panose="02070309020205020404" pitchFamily="49" charset="0"/>
              </a:rPr>
              <a:t> </a:t>
            </a:r>
          </a:p>
          <a:p>
            <a:pPr marL="0" indent="0">
              <a:buNone/>
              <a:defRPr/>
            </a:pPr>
            <a:endParaRPr lang="it-IT"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9F31B8-9620-4165-B854-8E6544BD8EE3}"/>
              </a:ext>
            </a:extLst>
          </p:cNvPr>
          <p:cNvSpPr>
            <a:spLocks noGrp="1"/>
          </p:cNvSpPr>
          <p:nvPr>
            <p:ph type="title"/>
          </p:nvPr>
        </p:nvSpPr>
        <p:spPr/>
        <p:txBody>
          <a:bodyPr rtlCol="0">
            <a:normAutofit fontScale="90000"/>
          </a:bodyPr>
          <a:lstStyle/>
          <a:p>
            <a:pPr fontAlgn="auto">
              <a:spcAft>
                <a:spcPts val="0"/>
              </a:spcAft>
              <a:defRPr/>
            </a:pPr>
            <a:r>
              <a:rPr lang="it-IT"/>
              <a:t>CREATE EVENT </a:t>
            </a:r>
            <a:r>
              <a:rPr lang="it-IT" err="1"/>
              <a:t>Syntax</a:t>
            </a:r>
            <a:br>
              <a:rPr lang="it-IT"/>
            </a:br>
            <a:endParaRPr lang="it-IT"/>
          </a:p>
        </p:txBody>
      </p:sp>
      <p:sp>
        <p:nvSpPr>
          <p:cNvPr id="3" name="Segnaposto contenuto 2">
            <a:extLst>
              <a:ext uri="{FF2B5EF4-FFF2-40B4-BE49-F238E27FC236}">
                <a16:creationId xmlns:a16="http://schemas.microsoft.com/office/drawing/2014/main" id="{73C16970-BD1B-4269-A60B-463D6D02F686}"/>
              </a:ext>
            </a:extLst>
          </p:cNvPr>
          <p:cNvSpPr>
            <a:spLocks noGrp="1"/>
          </p:cNvSpPr>
          <p:nvPr>
            <p:ph idx="1"/>
          </p:nvPr>
        </p:nvSpPr>
        <p:spPr/>
        <p:txBody>
          <a:bodyPr rtlCol="0">
            <a:normAutofit lnSpcReduction="10000"/>
          </a:bodyPr>
          <a:lstStyle/>
          <a:p>
            <a:pPr fontAlgn="auto">
              <a:spcAft>
                <a:spcPts val="0"/>
              </a:spcAft>
              <a:defRPr/>
            </a:pPr>
            <a:r>
              <a:rPr lang="it-IT" sz="1800"/>
              <a:t>CREATE [DEFINER = { </a:t>
            </a:r>
            <a:r>
              <a:rPr lang="it-IT" sz="1800" b="1" i="1" err="1"/>
              <a:t>user</a:t>
            </a:r>
            <a:r>
              <a:rPr lang="it-IT" sz="1800"/>
              <a:t> | </a:t>
            </a:r>
            <a:r>
              <a:rPr lang="it-IT" sz="1800" err="1"/>
              <a:t>CURRENT_USER</a:t>
            </a:r>
            <a:r>
              <a:rPr lang="it-IT" sz="1800"/>
              <a:t> }] </a:t>
            </a:r>
          </a:p>
          <a:p>
            <a:pPr fontAlgn="auto">
              <a:spcAft>
                <a:spcPts val="0"/>
              </a:spcAft>
              <a:buNone/>
              <a:defRPr/>
            </a:pPr>
            <a:r>
              <a:rPr lang="it-IT" sz="1800"/>
              <a:t>	EVENT [IF NOT EXISTS] </a:t>
            </a:r>
            <a:r>
              <a:rPr lang="it-IT" sz="1800" b="1" i="1" err="1"/>
              <a:t>event_name</a:t>
            </a:r>
            <a:r>
              <a:rPr lang="it-IT" sz="1800"/>
              <a:t> </a:t>
            </a:r>
          </a:p>
          <a:p>
            <a:pPr fontAlgn="auto">
              <a:spcAft>
                <a:spcPts val="0"/>
              </a:spcAft>
              <a:buNone/>
              <a:defRPr/>
            </a:pPr>
            <a:r>
              <a:rPr lang="it-IT" sz="1800"/>
              <a:t>	ON SCHEDULE </a:t>
            </a:r>
            <a:r>
              <a:rPr lang="it-IT" sz="1800" b="1" i="1" err="1"/>
              <a:t>schedule</a:t>
            </a:r>
            <a:r>
              <a:rPr lang="it-IT" sz="1800"/>
              <a:t> </a:t>
            </a:r>
          </a:p>
          <a:p>
            <a:pPr fontAlgn="auto">
              <a:spcAft>
                <a:spcPts val="0"/>
              </a:spcAft>
              <a:buNone/>
              <a:defRPr/>
            </a:pPr>
            <a:r>
              <a:rPr lang="it-IT" sz="1800"/>
              <a:t>	[ON COMPLETION [NOT] PRESERVE] </a:t>
            </a:r>
          </a:p>
          <a:p>
            <a:pPr fontAlgn="auto">
              <a:spcAft>
                <a:spcPts val="0"/>
              </a:spcAft>
              <a:buNone/>
              <a:defRPr/>
            </a:pPr>
            <a:r>
              <a:rPr lang="it-IT" sz="1800"/>
              <a:t>	[ENABLE | DISABLE | </a:t>
            </a:r>
            <a:r>
              <a:rPr lang="it-IT" sz="1800" err="1"/>
              <a:t>DISABLE</a:t>
            </a:r>
            <a:r>
              <a:rPr lang="it-IT" sz="1800"/>
              <a:t> ON SLAVE] </a:t>
            </a:r>
          </a:p>
          <a:p>
            <a:pPr fontAlgn="auto">
              <a:spcAft>
                <a:spcPts val="0"/>
              </a:spcAft>
              <a:buNone/>
              <a:defRPr/>
            </a:pPr>
            <a:r>
              <a:rPr lang="it-IT" sz="1800"/>
              <a:t>	[COMMENT '</a:t>
            </a:r>
            <a:r>
              <a:rPr lang="it-IT" sz="1800" b="1" i="1" err="1"/>
              <a:t>comment</a:t>
            </a:r>
            <a:r>
              <a:rPr lang="it-IT" sz="1800"/>
              <a:t>'] </a:t>
            </a:r>
          </a:p>
          <a:p>
            <a:pPr fontAlgn="auto">
              <a:spcAft>
                <a:spcPts val="0"/>
              </a:spcAft>
              <a:buNone/>
              <a:defRPr/>
            </a:pPr>
            <a:r>
              <a:rPr lang="it-IT" sz="1800"/>
              <a:t>	DO </a:t>
            </a:r>
            <a:r>
              <a:rPr lang="it-IT" sz="1800" b="1" i="1" err="1"/>
              <a:t>event_body</a:t>
            </a:r>
            <a:r>
              <a:rPr lang="it-IT" sz="1800"/>
              <a:t>; </a:t>
            </a:r>
          </a:p>
          <a:p>
            <a:pPr fontAlgn="auto">
              <a:spcAft>
                <a:spcPts val="0"/>
              </a:spcAft>
              <a:buNone/>
              <a:defRPr/>
            </a:pPr>
            <a:endParaRPr lang="it-IT" sz="1800" b="1" i="1"/>
          </a:p>
          <a:p>
            <a:pPr fontAlgn="auto">
              <a:spcAft>
                <a:spcPts val="0"/>
              </a:spcAft>
              <a:buNone/>
              <a:defRPr/>
            </a:pPr>
            <a:r>
              <a:rPr lang="it-IT" sz="1800" b="1" i="1"/>
              <a:t>	</a:t>
            </a:r>
            <a:r>
              <a:rPr lang="it-IT" sz="1800" b="1" i="1" err="1"/>
              <a:t>schedule</a:t>
            </a:r>
            <a:r>
              <a:rPr lang="it-IT" sz="1800"/>
              <a:t>: AT </a:t>
            </a:r>
            <a:r>
              <a:rPr lang="it-IT" sz="1800" b="1" i="1" err="1"/>
              <a:t>timestamp</a:t>
            </a:r>
            <a:r>
              <a:rPr lang="it-IT" sz="1800"/>
              <a:t> [+ INTERVAL </a:t>
            </a:r>
            <a:r>
              <a:rPr lang="it-IT" sz="1800" b="1" i="1" err="1"/>
              <a:t>interval</a:t>
            </a:r>
            <a:r>
              <a:rPr lang="it-IT" sz="1800"/>
              <a:t>] ... | EVERY </a:t>
            </a:r>
            <a:r>
              <a:rPr lang="it-IT" sz="1800" b="1" i="1" err="1"/>
              <a:t>interval</a:t>
            </a:r>
            <a:r>
              <a:rPr lang="it-IT" sz="1800"/>
              <a:t> [STARTS </a:t>
            </a:r>
            <a:r>
              <a:rPr lang="it-IT" sz="1800" b="1" i="1" err="1"/>
              <a:t>timestamp</a:t>
            </a:r>
            <a:r>
              <a:rPr lang="it-IT" sz="1800"/>
              <a:t> [+ INTERVAL </a:t>
            </a:r>
            <a:r>
              <a:rPr lang="it-IT" sz="1800" err="1"/>
              <a:t>interval</a:t>
            </a:r>
            <a:r>
              <a:rPr lang="it-IT" sz="1800"/>
              <a:t>] ...] </a:t>
            </a:r>
          </a:p>
          <a:p>
            <a:pPr fontAlgn="auto">
              <a:spcAft>
                <a:spcPts val="0"/>
              </a:spcAft>
              <a:buNone/>
              <a:defRPr/>
            </a:pPr>
            <a:r>
              <a:rPr lang="it-IT" sz="1800"/>
              <a:t>	[ENDS </a:t>
            </a:r>
            <a:r>
              <a:rPr lang="it-IT" sz="1800" b="1" i="1" err="1"/>
              <a:t>timestamp</a:t>
            </a:r>
            <a:r>
              <a:rPr lang="it-IT" sz="1800"/>
              <a:t> [+ INTERVAL </a:t>
            </a:r>
            <a:r>
              <a:rPr lang="it-IT" sz="1800" err="1"/>
              <a:t>interval</a:t>
            </a:r>
            <a:r>
              <a:rPr lang="it-IT" sz="1800"/>
              <a:t>] ...] </a:t>
            </a:r>
          </a:p>
          <a:p>
            <a:pPr fontAlgn="auto">
              <a:spcAft>
                <a:spcPts val="0"/>
              </a:spcAft>
              <a:buNone/>
              <a:defRPr/>
            </a:pPr>
            <a:endParaRPr lang="it-IT" sz="1800" b="1" i="1"/>
          </a:p>
          <a:p>
            <a:pPr fontAlgn="auto">
              <a:spcAft>
                <a:spcPts val="0"/>
              </a:spcAft>
              <a:buNone/>
              <a:defRPr/>
            </a:pPr>
            <a:r>
              <a:rPr lang="it-IT" sz="1800" b="1" i="1"/>
              <a:t>	</a:t>
            </a:r>
            <a:r>
              <a:rPr lang="it-IT" sz="1800" b="1" i="1" err="1"/>
              <a:t>interval</a:t>
            </a:r>
            <a:r>
              <a:rPr lang="it-IT" sz="1800"/>
              <a:t>: </a:t>
            </a:r>
            <a:r>
              <a:rPr lang="it-IT" sz="1800" b="1" i="1" err="1"/>
              <a:t>quantity</a:t>
            </a:r>
            <a:r>
              <a:rPr lang="it-IT" sz="1800"/>
              <a:t> {YEAR | QUARTER | MONTH | DAY | HOUR | MINUTE | WEEK | SECOND | </a:t>
            </a:r>
            <a:r>
              <a:rPr lang="it-IT" sz="1800" err="1"/>
              <a:t>YEAR_MONTH</a:t>
            </a:r>
            <a:r>
              <a:rPr lang="it-IT" sz="1800"/>
              <a:t> | </a:t>
            </a:r>
            <a:r>
              <a:rPr lang="it-IT" sz="1800" err="1"/>
              <a:t>DAY_HOUR</a:t>
            </a:r>
            <a:r>
              <a:rPr lang="it-IT" sz="1800"/>
              <a:t> | </a:t>
            </a:r>
            <a:r>
              <a:rPr lang="it-IT" sz="1800" err="1"/>
              <a:t>DAY_MINUTE</a:t>
            </a:r>
            <a:r>
              <a:rPr lang="it-IT" sz="1800"/>
              <a:t> | </a:t>
            </a:r>
            <a:r>
              <a:rPr lang="it-IT" sz="1800" err="1"/>
              <a:t>DAY_SECOND</a:t>
            </a:r>
            <a:r>
              <a:rPr lang="it-IT" sz="1800"/>
              <a:t> | </a:t>
            </a:r>
            <a:r>
              <a:rPr lang="it-IT" sz="1800" err="1"/>
              <a:t>HOUR_MINUTE</a:t>
            </a:r>
            <a:r>
              <a:rPr lang="it-IT" sz="1800"/>
              <a:t> | </a:t>
            </a:r>
            <a:r>
              <a:rPr lang="it-IT" sz="1800" err="1"/>
              <a:t>HOUR_SECOND</a:t>
            </a:r>
            <a:r>
              <a:rPr lang="it-IT" sz="1800"/>
              <a:t> | </a:t>
            </a:r>
            <a:r>
              <a:rPr lang="it-IT" sz="1800" err="1"/>
              <a:t>MINUTE_SECOND</a:t>
            </a:r>
            <a:r>
              <a:rPr lang="it-IT" sz="180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olo 1">
            <a:extLst>
              <a:ext uri="{FF2B5EF4-FFF2-40B4-BE49-F238E27FC236}">
                <a16:creationId xmlns:a16="http://schemas.microsoft.com/office/drawing/2014/main" id="{4C2F6C12-CAEA-4AA9-882B-29AC10F45DFA}"/>
              </a:ext>
            </a:extLst>
          </p:cNvPr>
          <p:cNvSpPr>
            <a:spLocks noGrp="1"/>
          </p:cNvSpPr>
          <p:nvPr>
            <p:ph type="title"/>
          </p:nvPr>
        </p:nvSpPr>
        <p:spPr/>
        <p:txBody>
          <a:bodyPr/>
          <a:lstStyle/>
          <a:p>
            <a:pPr>
              <a:defRPr/>
            </a:pPr>
            <a:r>
              <a:rPr lang="it-IT" altLang="it-IT"/>
              <a:t>Esempio</a:t>
            </a:r>
          </a:p>
        </p:txBody>
      </p:sp>
      <p:sp>
        <p:nvSpPr>
          <p:cNvPr id="37891" name="Segnaposto contenuto 2">
            <a:extLst>
              <a:ext uri="{FF2B5EF4-FFF2-40B4-BE49-F238E27FC236}">
                <a16:creationId xmlns:a16="http://schemas.microsoft.com/office/drawing/2014/main" id="{CBDA0A68-34DF-48A2-A0ED-04CE8C1696C8}"/>
              </a:ext>
            </a:extLst>
          </p:cNvPr>
          <p:cNvSpPr>
            <a:spLocks noGrp="1"/>
          </p:cNvSpPr>
          <p:nvPr>
            <p:ph idx="1"/>
          </p:nvPr>
        </p:nvSpPr>
        <p:spPr/>
        <p:txBody>
          <a:bodyPr/>
          <a:lstStyle/>
          <a:p>
            <a:pPr>
              <a:defRPr/>
            </a:pPr>
            <a:r>
              <a:rPr lang="en-US" altLang="it-IT" sz="2400"/>
              <a:t>CREATE EVENT myevent </a:t>
            </a:r>
          </a:p>
          <a:p>
            <a:pPr lvl="1">
              <a:buFont typeface="Wingdings" panose="05000000000000000000" pitchFamily="2" charset="2"/>
              <a:buNone/>
              <a:defRPr/>
            </a:pPr>
            <a:r>
              <a:rPr lang="en-US" altLang="it-IT" sz="2000"/>
              <a:t>ON SCHEDULE AT CURRENT_TIMESTAMP + INTERVAL 1 HOUR </a:t>
            </a:r>
          </a:p>
          <a:p>
            <a:pPr lvl="1">
              <a:buFont typeface="Wingdings" panose="05000000000000000000" pitchFamily="2" charset="2"/>
              <a:buNone/>
              <a:defRPr/>
            </a:pPr>
            <a:r>
              <a:rPr lang="en-US" altLang="it-IT" sz="2000"/>
              <a:t>DO </a:t>
            </a:r>
          </a:p>
          <a:p>
            <a:pPr lvl="1">
              <a:buFont typeface="Wingdings" panose="05000000000000000000" pitchFamily="2" charset="2"/>
              <a:buNone/>
              <a:defRPr/>
            </a:pPr>
            <a:r>
              <a:rPr lang="en-US" altLang="it-IT" sz="2000"/>
              <a:t>	UPDATE myschema.mytable SET mycol = mycol + 1;</a:t>
            </a:r>
          </a:p>
          <a:p>
            <a:pPr lvl="1">
              <a:defRPr/>
            </a:pPr>
            <a:endParaRPr lang="en-US" altLang="it-IT" sz="2000"/>
          </a:p>
          <a:p>
            <a:pPr lvl="1">
              <a:buFont typeface="Wingdings" panose="05000000000000000000" pitchFamily="2" charset="2"/>
              <a:buNone/>
              <a:defRPr/>
            </a:pPr>
            <a:r>
              <a:rPr lang="en-US" altLang="it-IT" sz="2000"/>
              <a:t>Viene creato un evento di nome myevent che esegue, una volta dopo un’ora dalla sua creazione, l’sql specificato dopo il DO.</a:t>
            </a:r>
          </a:p>
          <a:p>
            <a:pPr>
              <a:defRPr/>
            </a:pPr>
            <a:endParaRPr lang="it-IT" altLang="it-IT"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olo 1">
            <a:extLst>
              <a:ext uri="{FF2B5EF4-FFF2-40B4-BE49-F238E27FC236}">
                <a16:creationId xmlns:a16="http://schemas.microsoft.com/office/drawing/2014/main" id="{F1B4322E-87C1-4DE6-9D7A-BA822D52B7CB}"/>
              </a:ext>
            </a:extLst>
          </p:cNvPr>
          <p:cNvSpPr>
            <a:spLocks noGrp="1"/>
          </p:cNvSpPr>
          <p:nvPr>
            <p:ph type="title"/>
          </p:nvPr>
        </p:nvSpPr>
        <p:spPr/>
        <p:txBody>
          <a:bodyPr/>
          <a:lstStyle/>
          <a:p>
            <a:pPr>
              <a:defRPr/>
            </a:pPr>
            <a:r>
              <a:rPr lang="it-IT" altLang="it-IT"/>
              <a:t>Altro esempio</a:t>
            </a:r>
          </a:p>
        </p:txBody>
      </p:sp>
      <p:sp>
        <p:nvSpPr>
          <p:cNvPr id="3" name="Segnaposto contenuto 2">
            <a:extLst>
              <a:ext uri="{FF2B5EF4-FFF2-40B4-BE49-F238E27FC236}">
                <a16:creationId xmlns:a16="http://schemas.microsoft.com/office/drawing/2014/main" id="{C73C5711-6AAF-4BE0-9F72-AE19FAD8890D}"/>
              </a:ext>
            </a:extLst>
          </p:cNvPr>
          <p:cNvSpPr>
            <a:spLocks noGrp="1"/>
          </p:cNvSpPr>
          <p:nvPr>
            <p:ph idx="1"/>
          </p:nvPr>
        </p:nvSpPr>
        <p:spPr/>
        <p:txBody>
          <a:bodyPr rtlCol="0">
            <a:normAutofit lnSpcReduction="10000"/>
          </a:bodyPr>
          <a:lstStyle/>
          <a:p>
            <a:pPr fontAlgn="auto">
              <a:spcAft>
                <a:spcPts val="0"/>
              </a:spcAft>
              <a:defRPr/>
            </a:pPr>
            <a:r>
              <a:rPr lang="it-IT" sz="2400" err="1"/>
              <a:t>delimiter</a:t>
            </a:r>
            <a:r>
              <a:rPr lang="it-IT" sz="2400"/>
              <a:t> //</a:t>
            </a:r>
            <a:endParaRPr lang="en-US" sz="2400"/>
          </a:p>
          <a:p>
            <a:pPr fontAlgn="auto">
              <a:spcAft>
                <a:spcPts val="0"/>
              </a:spcAft>
              <a:defRPr/>
            </a:pPr>
            <a:r>
              <a:rPr lang="en-US" sz="2400"/>
              <a:t>CREATE EVENT </a:t>
            </a:r>
            <a:r>
              <a:rPr lang="en-US" sz="2400" err="1"/>
              <a:t>e_daily</a:t>
            </a:r>
            <a:r>
              <a:rPr lang="en-US" sz="2400"/>
              <a:t> </a:t>
            </a:r>
          </a:p>
          <a:p>
            <a:pPr fontAlgn="auto">
              <a:spcAft>
                <a:spcPts val="0"/>
              </a:spcAft>
              <a:buNone/>
              <a:defRPr/>
            </a:pPr>
            <a:r>
              <a:rPr lang="en-US" sz="2400"/>
              <a:t>	ON SCHEDULE EVERY 1 DAY </a:t>
            </a:r>
          </a:p>
          <a:p>
            <a:pPr fontAlgn="auto">
              <a:spcAft>
                <a:spcPts val="0"/>
              </a:spcAft>
              <a:buNone/>
              <a:defRPr/>
            </a:pPr>
            <a:r>
              <a:rPr lang="en-US" sz="2400"/>
              <a:t>	COMMENT 'Saves total number of sessions then clears the table each day' </a:t>
            </a:r>
          </a:p>
          <a:p>
            <a:pPr fontAlgn="auto">
              <a:spcAft>
                <a:spcPts val="0"/>
              </a:spcAft>
              <a:buNone/>
              <a:defRPr/>
            </a:pPr>
            <a:r>
              <a:rPr lang="en-US" sz="2400"/>
              <a:t>	DO </a:t>
            </a:r>
          </a:p>
          <a:p>
            <a:pPr fontAlgn="auto">
              <a:spcAft>
                <a:spcPts val="0"/>
              </a:spcAft>
              <a:buNone/>
              <a:defRPr/>
            </a:pPr>
            <a:r>
              <a:rPr lang="en-US" sz="2400"/>
              <a:t>		BEGIN </a:t>
            </a:r>
          </a:p>
          <a:p>
            <a:pPr fontAlgn="auto">
              <a:spcAft>
                <a:spcPts val="0"/>
              </a:spcAft>
              <a:buNone/>
              <a:defRPr/>
            </a:pPr>
            <a:r>
              <a:rPr lang="en-US" sz="2400"/>
              <a:t>			INSERT INTO </a:t>
            </a:r>
            <a:r>
              <a:rPr lang="en-US" sz="2400" err="1"/>
              <a:t>site_activity.totals</a:t>
            </a:r>
            <a:r>
              <a:rPr lang="en-US" sz="2400"/>
              <a:t> (time, total) 		SELECT CURRENT_TIMESTAMP, COUNT(*) 		FROM </a:t>
            </a:r>
            <a:r>
              <a:rPr lang="en-US" sz="2400" err="1"/>
              <a:t>site_activity.sessions</a:t>
            </a:r>
            <a:r>
              <a:rPr lang="en-US" sz="2400"/>
              <a:t>; </a:t>
            </a:r>
          </a:p>
          <a:p>
            <a:pPr fontAlgn="auto">
              <a:spcAft>
                <a:spcPts val="0"/>
              </a:spcAft>
              <a:buNone/>
              <a:defRPr/>
            </a:pPr>
            <a:r>
              <a:rPr lang="en-US" sz="2400"/>
              <a:t>			DELETE FROM </a:t>
            </a:r>
            <a:r>
              <a:rPr lang="en-US" sz="2400" err="1"/>
              <a:t>site_activity.sessions</a:t>
            </a:r>
            <a:r>
              <a:rPr lang="en-US" sz="2400"/>
              <a:t>; </a:t>
            </a:r>
          </a:p>
          <a:p>
            <a:pPr fontAlgn="auto">
              <a:spcAft>
                <a:spcPts val="0"/>
              </a:spcAft>
              <a:buNone/>
              <a:defRPr/>
            </a:pPr>
            <a:r>
              <a:rPr lang="en-US" sz="2400"/>
              <a:t>		END //</a:t>
            </a:r>
          </a:p>
          <a:p>
            <a:pPr fontAlgn="auto">
              <a:spcAft>
                <a:spcPts val="0"/>
              </a:spcAft>
              <a:buNone/>
              <a:defRPr/>
            </a:pPr>
            <a:r>
              <a:rPr lang="en-US" sz="2400"/>
              <a:t>delimiter ;</a:t>
            </a:r>
            <a:endParaRPr lang="it-IT"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olo 1">
            <a:extLst>
              <a:ext uri="{FF2B5EF4-FFF2-40B4-BE49-F238E27FC236}">
                <a16:creationId xmlns:a16="http://schemas.microsoft.com/office/drawing/2014/main" id="{38A505D2-14FC-4C2A-BCFB-AE4947E0E67E}"/>
              </a:ext>
            </a:extLst>
          </p:cNvPr>
          <p:cNvSpPr>
            <a:spLocks noGrp="1"/>
          </p:cNvSpPr>
          <p:nvPr>
            <p:ph type="title"/>
          </p:nvPr>
        </p:nvSpPr>
        <p:spPr/>
        <p:txBody>
          <a:bodyPr/>
          <a:lstStyle/>
          <a:p>
            <a:pPr>
              <a:defRPr/>
            </a:pPr>
            <a:r>
              <a:rPr lang="it-IT" altLang="it-IT"/>
              <a:t>security</a:t>
            </a:r>
          </a:p>
        </p:txBody>
      </p:sp>
      <p:sp>
        <p:nvSpPr>
          <p:cNvPr id="3" name="Segnaposto contenuto 2">
            <a:extLst>
              <a:ext uri="{FF2B5EF4-FFF2-40B4-BE49-F238E27FC236}">
                <a16:creationId xmlns:a16="http://schemas.microsoft.com/office/drawing/2014/main" id="{272A14E7-BD8E-49F8-92E1-68CD4841F377}"/>
              </a:ext>
            </a:extLst>
          </p:cNvPr>
          <p:cNvSpPr>
            <a:spLocks noGrp="1"/>
          </p:cNvSpPr>
          <p:nvPr>
            <p:ph idx="1"/>
          </p:nvPr>
        </p:nvSpPr>
        <p:spPr/>
        <p:txBody>
          <a:bodyPr rtlCol="0">
            <a:normAutofit/>
          </a:bodyPr>
          <a:lstStyle/>
          <a:p>
            <a:pPr fontAlgn="auto">
              <a:spcAft>
                <a:spcPts val="0"/>
              </a:spcAft>
              <a:buNone/>
              <a:defRPr/>
            </a:pPr>
            <a:r>
              <a:rPr lang="en-US">
                <a:effectLst>
                  <a:outerShdw blurRad="38100" dist="38100" dir="2700000" algn="tl">
                    <a:srgbClr val="000000">
                      <a:alpha val="43137"/>
                    </a:srgbClr>
                  </a:outerShdw>
                </a:effectLst>
                <a:hlinkClick r:id="rId2" tooltip="12.1.11. CREATE EVENT Syntax"/>
              </a:rPr>
              <a:t>	</a:t>
            </a:r>
            <a:r>
              <a:rPr lang="en-US" u="sng">
                <a:hlinkClick r:id="rId2" tooltip="12.1.11. CREATE EVENT Syntax"/>
              </a:rPr>
              <a:t>CREATE EVENT</a:t>
            </a:r>
            <a:r>
              <a:rPr lang="en-US"/>
              <a:t> requires the </a:t>
            </a:r>
            <a:r>
              <a:rPr lang="en-US" u="sng">
                <a:hlinkClick r:id="rId3"/>
              </a:rPr>
              <a:t>EVENT</a:t>
            </a:r>
            <a:r>
              <a:rPr lang="en-US"/>
              <a:t> privilege for the schema in which the event is to be created. </a:t>
            </a:r>
          </a:p>
          <a:p>
            <a:pPr fontAlgn="auto">
              <a:spcAft>
                <a:spcPts val="0"/>
              </a:spcAft>
              <a:buNone/>
              <a:defRPr/>
            </a:pPr>
            <a:endParaRPr lang="en-US"/>
          </a:p>
          <a:p>
            <a:pPr fontAlgn="auto">
              <a:spcAft>
                <a:spcPts val="0"/>
              </a:spcAft>
              <a:buNone/>
              <a:defRPr/>
            </a:pPr>
            <a:r>
              <a:rPr lang="en-US"/>
              <a:t>	It might also require the </a:t>
            </a:r>
            <a:r>
              <a:rPr lang="en-US" u="sng">
                <a:hlinkClick r:id="rId4"/>
              </a:rPr>
              <a:t>SUPER</a:t>
            </a:r>
            <a:r>
              <a:rPr lang="en-US"/>
              <a:t> privilege, depending on the DEFINER value.</a:t>
            </a:r>
            <a:endParaRPr lang="it-IT"/>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olo 1">
            <a:extLst>
              <a:ext uri="{FF2B5EF4-FFF2-40B4-BE49-F238E27FC236}">
                <a16:creationId xmlns:a16="http://schemas.microsoft.com/office/drawing/2014/main" id="{AF208782-7B29-41E1-9EE4-83F40129D011}"/>
              </a:ext>
            </a:extLst>
          </p:cNvPr>
          <p:cNvSpPr>
            <a:spLocks noGrp="1"/>
          </p:cNvSpPr>
          <p:nvPr>
            <p:ph type="title"/>
          </p:nvPr>
        </p:nvSpPr>
        <p:spPr/>
        <p:txBody>
          <a:bodyPr/>
          <a:lstStyle/>
          <a:p>
            <a:pPr>
              <a:defRPr/>
            </a:pPr>
            <a:r>
              <a:rPr lang="it-IT" altLang="it-IT"/>
              <a:t>Cancellare un evento</a:t>
            </a:r>
          </a:p>
        </p:txBody>
      </p:sp>
      <p:sp>
        <p:nvSpPr>
          <p:cNvPr id="40963" name="Segnaposto contenuto 2">
            <a:extLst>
              <a:ext uri="{FF2B5EF4-FFF2-40B4-BE49-F238E27FC236}">
                <a16:creationId xmlns:a16="http://schemas.microsoft.com/office/drawing/2014/main" id="{43762AE1-A67C-4BD9-8495-EE623A4296AA}"/>
              </a:ext>
            </a:extLst>
          </p:cNvPr>
          <p:cNvSpPr>
            <a:spLocks noGrp="1"/>
          </p:cNvSpPr>
          <p:nvPr>
            <p:ph idx="1"/>
          </p:nvPr>
        </p:nvSpPr>
        <p:spPr/>
        <p:txBody>
          <a:bodyPr/>
          <a:lstStyle/>
          <a:p>
            <a:pPr>
              <a:buFont typeface="Wingdings" panose="05000000000000000000" pitchFamily="2" charset="2"/>
              <a:buNone/>
              <a:defRPr/>
            </a:pPr>
            <a:r>
              <a:rPr lang="en-US" altLang="it-IT"/>
              <a:t>	</a:t>
            </a:r>
          </a:p>
          <a:p>
            <a:pPr>
              <a:buFont typeface="Wingdings" panose="05000000000000000000" pitchFamily="2" charset="2"/>
              <a:buNone/>
              <a:defRPr/>
            </a:pPr>
            <a:r>
              <a:rPr lang="it-IT" altLang="it-IT"/>
              <a:t>SHOW CREATE EVENT &lt;</a:t>
            </a:r>
            <a:r>
              <a:rPr lang="it-IT" altLang="it-IT" err="1"/>
              <a:t>event_name</a:t>
            </a:r>
            <a:r>
              <a:rPr lang="it-IT" altLang="it-IT"/>
              <a:t>&gt;\G</a:t>
            </a:r>
          </a:p>
          <a:p>
            <a:pPr>
              <a:buFont typeface="Wingdings" panose="05000000000000000000" pitchFamily="2" charset="2"/>
              <a:buNone/>
              <a:defRPr/>
            </a:pPr>
            <a:endParaRPr lang="en-US" altLang="it-IT"/>
          </a:p>
          <a:p>
            <a:pPr>
              <a:buFont typeface="Wingdings" panose="05000000000000000000" pitchFamily="2" charset="2"/>
              <a:buNone/>
              <a:defRPr/>
            </a:pPr>
            <a:endParaRPr lang="en-US" altLang="it-IT"/>
          </a:p>
          <a:p>
            <a:pPr>
              <a:buFont typeface="Wingdings" panose="05000000000000000000" pitchFamily="2" charset="2"/>
              <a:buNone/>
              <a:defRPr/>
            </a:pPr>
            <a:r>
              <a:rPr lang="en-US" altLang="it-IT"/>
              <a:t>DROP EVENT [IF EXISTS] </a:t>
            </a:r>
            <a:r>
              <a:rPr lang="en-US" altLang="it-IT" b="1" i="1" err="1"/>
              <a:t>event_name</a:t>
            </a:r>
            <a:endParaRPr lang="en-US" altLang="it-IT" b="1" i="1"/>
          </a:p>
          <a:p>
            <a:pPr>
              <a:buFont typeface="Wingdings" panose="05000000000000000000" pitchFamily="2" charset="2"/>
              <a:buNone/>
              <a:defRPr/>
            </a:pPr>
            <a:endParaRPr lang="en-US" altLang="it-IT" b="1" i="1"/>
          </a:p>
          <a:p>
            <a:pPr>
              <a:buFont typeface="Wingdings" panose="05000000000000000000" pitchFamily="2" charset="2"/>
              <a:buNone/>
              <a:defRPr/>
            </a:pPr>
            <a:r>
              <a:rPr lang="en-US" altLang="it-IT" b="1" i="1"/>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B1C2C7-F1EC-47C0-9C38-A8D83E11461A}"/>
              </a:ext>
            </a:extLst>
          </p:cNvPr>
          <p:cNvSpPr>
            <a:spLocks noGrp="1"/>
          </p:cNvSpPr>
          <p:nvPr>
            <p:ph type="title"/>
          </p:nvPr>
        </p:nvSpPr>
        <p:spPr>
          <a:xfrm>
            <a:off x="1981200" y="115888"/>
            <a:ext cx="8229600" cy="1143000"/>
          </a:xfrm>
        </p:spPr>
        <p:txBody>
          <a:bodyPr/>
          <a:lstStyle/>
          <a:p>
            <a:pPr>
              <a:defRPr/>
            </a:pPr>
            <a:r>
              <a:rPr lang="it-IT" err="1"/>
              <a:t>Event_scheduler</a:t>
            </a:r>
            <a:endParaRPr lang="it-IT"/>
          </a:p>
        </p:txBody>
      </p:sp>
      <p:sp>
        <p:nvSpPr>
          <p:cNvPr id="32770" name="CasellaDiTesto 6">
            <a:extLst>
              <a:ext uri="{FF2B5EF4-FFF2-40B4-BE49-F238E27FC236}">
                <a16:creationId xmlns:a16="http://schemas.microsoft.com/office/drawing/2014/main" id="{5F13776E-0431-4732-9895-BEA21A8E4438}"/>
              </a:ext>
            </a:extLst>
          </p:cNvPr>
          <p:cNvSpPr txBox="1">
            <a:spLocks noChangeArrowheads="1"/>
          </p:cNvSpPr>
          <p:nvPr/>
        </p:nvSpPr>
        <p:spPr bwMode="auto">
          <a:xfrm>
            <a:off x="1847850" y="1341438"/>
            <a:ext cx="76327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just">
              <a:spcBef>
                <a:spcPct val="0"/>
              </a:spcBef>
              <a:buClrTx/>
              <a:buSzTx/>
              <a:buFontTx/>
              <a:buNone/>
            </a:pPr>
            <a:r>
              <a:rPr lang="it-IT" altLang="it-IT" sz="1600">
                <a:latin typeface="Courier New" panose="02070309020205020404" pitchFamily="49" charset="0"/>
              </a:rPr>
              <a:t>Per far sì che un evento venga eseguito dal DBMS, è necessario che venga registrato nell’event scheduler di MySQL. Sarà questo infatti ad occuparsi di eseguire periodicamente (nel tempo definito dall’amministratore) i vari eventi. Prima di creare un evento, bisogna che l’event scheduler venga attivato all’interno del nostro database, perché di default questo è disabilitato. Per far ciò bisogna lanciare il seguente comando SQL nella console di MySQL:</a:t>
            </a:r>
          </a:p>
          <a:p>
            <a:pPr algn="just">
              <a:spcBef>
                <a:spcPct val="0"/>
              </a:spcBef>
              <a:buClrTx/>
              <a:buSzTx/>
              <a:buFontTx/>
              <a:buNone/>
            </a:pPr>
            <a:endParaRPr lang="it-IT" altLang="it-IT" sz="1600">
              <a:latin typeface="Courier New" panose="02070309020205020404" pitchFamily="49" charset="0"/>
            </a:endParaRPr>
          </a:p>
          <a:p>
            <a:pPr algn="just">
              <a:spcBef>
                <a:spcPct val="0"/>
              </a:spcBef>
              <a:buClrTx/>
              <a:buSzTx/>
              <a:buFontTx/>
              <a:buNone/>
            </a:pPr>
            <a:r>
              <a:rPr lang="en-US" altLang="it-IT" sz="1600">
                <a:latin typeface="Courier New" panose="02070309020205020404" pitchFamily="49" charset="0"/>
              </a:rPr>
              <a:t>SET GLOBAL event_scheduler = ON;</a:t>
            </a:r>
          </a:p>
          <a:p>
            <a:pPr algn="just">
              <a:spcBef>
                <a:spcPct val="0"/>
              </a:spcBef>
              <a:buClrTx/>
              <a:buSzTx/>
              <a:buFontTx/>
              <a:buNone/>
            </a:pPr>
            <a:endParaRPr lang="en-US" altLang="it-IT" sz="1600">
              <a:latin typeface="Courier New" panose="02070309020205020404" pitchFamily="49" charset="0"/>
            </a:endParaRPr>
          </a:p>
          <a:p>
            <a:pPr algn="just">
              <a:spcBef>
                <a:spcPct val="0"/>
              </a:spcBef>
              <a:buClrTx/>
              <a:buSzTx/>
              <a:buFontTx/>
              <a:buNone/>
            </a:pPr>
            <a:r>
              <a:rPr lang="it-IT" altLang="it-IT" sz="1600">
                <a:latin typeface="Courier New" panose="02070309020205020404" pitchFamily="49" charset="0"/>
              </a:rPr>
              <a:t>dopo aver abilitato lo scheduler possiamo verificare quali eventi sono registrati al suo interno. Eseguiamo il comando:</a:t>
            </a:r>
          </a:p>
          <a:p>
            <a:pPr algn="just">
              <a:spcBef>
                <a:spcPct val="0"/>
              </a:spcBef>
              <a:buClrTx/>
              <a:buSzTx/>
              <a:buFontTx/>
              <a:buNone/>
            </a:pPr>
            <a:endParaRPr lang="it-IT" altLang="it-IT" sz="1600">
              <a:latin typeface="Courier New" panose="02070309020205020404" pitchFamily="49" charset="0"/>
            </a:endParaRPr>
          </a:p>
          <a:p>
            <a:pPr algn="just">
              <a:spcBef>
                <a:spcPct val="0"/>
              </a:spcBef>
              <a:buClrTx/>
              <a:buSzTx/>
              <a:buFontTx/>
              <a:buNone/>
            </a:pPr>
            <a:r>
              <a:rPr lang="it-IT" altLang="it-IT" sz="1600">
                <a:latin typeface="Courier New" panose="02070309020205020404" pitchFamily="49" charset="0"/>
              </a:rPr>
              <a:t>SHOW PROCESSLIST;</a:t>
            </a:r>
          </a:p>
          <a:p>
            <a:pPr algn="just">
              <a:spcBef>
                <a:spcPct val="0"/>
              </a:spcBef>
              <a:buClrTx/>
              <a:buSzTx/>
              <a:buFontTx/>
              <a:buNone/>
            </a:pPr>
            <a:endParaRPr lang="it-IT" altLang="it-IT" sz="1600">
              <a:latin typeface="Courier New" panose="02070309020205020404" pitchFamily="49" charset="0"/>
            </a:endParaRPr>
          </a:p>
          <a:p>
            <a:pPr algn="just">
              <a:spcBef>
                <a:spcPct val="0"/>
              </a:spcBef>
              <a:buClrTx/>
              <a:buSzTx/>
              <a:buFontTx/>
              <a:buNone/>
            </a:pPr>
            <a:r>
              <a:rPr lang="it-IT" altLang="it-IT" sz="1600">
                <a:latin typeface="Courier New" panose="02070309020205020404" pitchFamily="49" charset="0"/>
              </a:rPr>
              <a:t>Per disabilitare l’event scheduler:</a:t>
            </a:r>
          </a:p>
          <a:p>
            <a:pPr algn="just">
              <a:spcBef>
                <a:spcPct val="0"/>
              </a:spcBef>
              <a:buClrTx/>
              <a:buSzTx/>
              <a:buFontTx/>
              <a:buNone/>
            </a:pPr>
            <a:endParaRPr lang="it-IT" altLang="it-IT" sz="1600">
              <a:latin typeface="Courier New" panose="02070309020205020404" pitchFamily="49" charset="0"/>
            </a:endParaRPr>
          </a:p>
          <a:p>
            <a:pPr algn="just">
              <a:spcBef>
                <a:spcPct val="0"/>
              </a:spcBef>
              <a:buClrTx/>
              <a:buSzTx/>
              <a:buFontTx/>
              <a:buNone/>
            </a:pPr>
            <a:r>
              <a:rPr lang="en-US" altLang="it-IT" sz="1600">
                <a:latin typeface="Courier New" panose="02070309020205020404" pitchFamily="49" charset="0"/>
              </a:rPr>
              <a:t>SET GLOBAL event_scheduler = OFF;</a:t>
            </a:r>
          </a:p>
          <a:p>
            <a:pPr algn="just">
              <a:spcBef>
                <a:spcPct val="0"/>
              </a:spcBef>
              <a:buClrTx/>
              <a:buSzTx/>
              <a:buFontTx/>
              <a:buNone/>
            </a:pPr>
            <a:endParaRPr lang="it-IT" altLang="it-IT" sz="1600">
              <a:latin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EEE38805-65E4-4EA4-9A1B-5E7D89B55918}"/>
              </a:ext>
            </a:extLst>
          </p:cNvPr>
          <p:cNvSpPr>
            <a:spLocks noGrp="1" noRot="1" noChangeArrowheads="1"/>
          </p:cNvSpPr>
          <p:nvPr>
            <p:ph type="title"/>
          </p:nvPr>
        </p:nvSpPr>
        <p:spPr>
          <a:effectLst>
            <a:outerShdw dist="53882" dir="2700000" algn="ctr" rotWithShape="0">
              <a:srgbClr val="000000"/>
            </a:outerShdw>
          </a:effectLst>
        </p:spPr>
        <p:txBody>
          <a:bodyPr vert="horz" wrap="square" lIns="92075" tIns="46038" rIns="92075" bIns="46038" numCol="1" anchor="t" anchorCtr="0" compatLnSpc="1">
            <a:prstTxWarp prst="textNoShape">
              <a:avLst/>
            </a:prstTxWarp>
          </a:bodyPr>
          <a:lstStyle/>
          <a:p>
            <a:pPr eaLnBrk="1" hangingPunct="1">
              <a:defRPr/>
            </a:pPr>
            <a:r>
              <a:rPr lang="it-IT"/>
              <a:t>Funzioni SQL</a:t>
            </a:r>
          </a:p>
        </p:txBody>
      </p:sp>
      <p:sp>
        <p:nvSpPr>
          <p:cNvPr id="147459" name="Rectangle 3">
            <a:extLst>
              <a:ext uri="{FF2B5EF4-FFF2-40B4-BE49-F238E27FC236}">
                <a16:creationId xmlns:a16="http://schemas.microsoft.com/office/drawing/2014/main" id="{0C0A7758-B0CA-41AF-95AE-7E0A8693337E}"/>
              </a:ext>
            </a:extLst>
          </p:cNvPr>
          <p:cNvSpPr>
            <a:spLocks noChangeArrowheads="1"/>
          </p:cNvSpPr>
          <p:nvPr/>
        </p:nvSpPr>
        <p:spPr bwMode="blackWhite">
          <a:xfrm>
            <a:off x="4953000" y="1981201"/>
            <a:ext cx="2311400" cy="931863"/>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fontAlgn="base" hangingPunct="0">
              <a:spcBef>
                <a:spcPct val="0"/>
              </a:spcBef>
              <a:spcAft>
                <a:spcPct val="0"/>
              </a:spcAft>
              <a:defRPr/>
            </a:pPr>
            <a:r>
              <a:rPr lang="it-IT" sz="2400" b="1">
                <a:solidFill>
                  <a:srgbClr val="FFFFCC"/>
                </a:solidFill>
                <a:effectLst>
                  <a:outerShdw blurRad="38100" dist="38100" dir="2700000" algn="tl">
                    <a:srgbClr val="000000"/>
                  </a:outerShdw>
                </a:effectLst>
                <a:latin typeface="Arial" charset="0"/>
              </a:rPr>
              <a:t>Funzioni</a:t>
            </a:r>
            <a:endParaRPr lang="en-US" sz="2400" b="1">
              <a:solidFill>
                <a:srgbClr val="FFFFCC"/>
              </a:solidFill>
              <a:effectLst>
                <a:outerShdw blurRad="38100" dist="38100" dir="2700000" algn="tl">
                  <a:srgbClr val="000000"/>
                </a:outerShdw>
              </a:effectLst>
              <a:latin typeface="Arial" charset="0"/>
            </a:endParaRPr>
          </a:p>
        </p:txBody>
      </p:sp>
      <p:grpSp>
        <p:nvGrpSpPr>
          <p:cNvPr id="2" name="Group 4">
            <a:extLst>
              <a:ext uri="{FF2B5EF4-FFF2-40B4-BE49-F238E27FC236}">
                <a16:creationId xmlns:a16="http://schemas.microsoft.com/office/drawing/2014/main" id="{C0BD09E0-D290-4097-B30A-47DB76E863F3}"/>
              </a:ext>
            </a:extLst>
          </p:cNvPr>
          <p:cNvGrpSpPr>
            <a:grpSpLocks/>
          </p:cNvGrpSpPr>
          <p:nvPr/>
        </p:nvGrpSpPr>
        <p:grpSpPr bwMode="auto">
          <a:xfrm>
            <a:off x="2286001" y="2085975"/>
            <a:ext cx="2595563" cy="3163888"/>
            <a:chOff x="480" y="1314"/>
            <a:chExt cx="1635" cy="1993"/>
          </a:xfrm>
        </p:grpSpPr>
        <p:sp>
          <p:nvSpPr>
            <p:cNvPr id="147461" name="Rectangle 5">
              <a:extLst>
                <a:ext uri="{FF2B5EF4-FFF2-40B4-BE49-F238E27FC236}">
                  <a16:creationId xmlns:a16="http://schemas.microsoft.com/office/drawing/2014/main" id="{2C732F43-681C-499E-B011-CAA0DB8B2BCE}"/>
                </a:ext>
              </a:extLst>
            </p:cNvPr>
            <p:cNvSpPr>
              <a:spLocks noChangeArrowheads="1"/>
            </p:cNvSpPr>
            <p:nvPr/>
          </p:nvSpPr>
          <p:spPr bwMode="auto">
            <a:xfrm>
              <a:off x="480" y="1314"/>
              <a:ext cx="590" cy="291"/>
            </a:xfrm>
            <a:prstGeom prst="rect">
              <a:avLst/>
            </a:prstGeom>
            <a:noFill/>
            <a:ln w="9525">
              <a:noFill/>
              <a:miter lim="800000"/>
              <a:headEnd/>
              <a:tailEnd/>
            </a:ln>
            <a:effectLst/>
          </p:spPr>
          <p:txBody>
            <a:bodyPr wrap="none" lIns="92075" tIns="46038" rIns="92075" bIns="46038">
              <a:spAutoFit/>
            </a:bodyPr>
            <a:lstStyle/>
            <a:p>
              <a:pPr eaLnBrk="0" fontAlgn="base" hangingPunct="0">
                <a:spcBef>
                  <a:spcPct val="0"/>
                </a:spcBef>
                <a:spcAft>
                  <a:spcPct val="0"/>
                </a:spcAft>
                <a:defRPr/>
              </a:pPr>
              <a:r>
                <a:rPr lang="en-US" sz="2400" b="1">
                  <a:solidFill>
                    <a:srgbClr val="FFFFCC"/>
                  </a:solidFill>
                  <a:effectLst>
                    <a:outerShdw blurRad="38100" dist="38100" dir="2700000" algn="tl">
                      <a:srgbClr val="000000"/>
                    </a:outerShdw>
                  </a:effectLst>
                  <a:latin typeface="Arial" charset="0"/>
                </a:rPr>
                <a:t>Input</a:t>
              </a:r>
            </a:p>
          </p:txBody>
        </p:sp>
        <p:sp>
          <p:nvSpPr>
            <p:cNvPr id="147462" name="Freeform 6">
              <a:extLst>
                <a:ext uri="{FF2B5EF4-FFF2-40B4-BE49-F238E27FC236}">
                  <a16:creationId xmlns:a16="http://schemas.microsoft.com/office/drawing/2014/main" id="{41241D37-DB92-4EEF-A87D-87132A676FFD}"/>
                </a:ext>
              </a:extLst>
            </p:cNvPr>
            <p:cNvSpPr>
              <a:spLocks/>
            </p:cNvSpPr>
            <p:nvPr/>
          </p:nvSpPr>
          <p:spPr bwMode="auto">
            <a:xfrm>
              <a:off x="1176" y="1374"/>
              <a:ext cx="939" cy="559"/>
            </a:xfrm>
            <a:custGeom>
              <a:avLst/>
              <a:gdLst/>
              <a:ahLst/>
              <a:cxnLst>
                <a:cxn ang="0">
                  <a:pos x="0" y="558"/>
                </a:cxn>
                <a:cxn ang="0">
                  <a:pos x="0" y="0"/>
                </a:cxn>
                <a:cxn ang="0">
                  <a:pos x="938" y="0"/>
                </a:cxn>
              </a:cxnLst>
              <a:rect l="0" t="0" r="r" b="b"/>
              <a:pathLst>
                <a:path w="939" h="559">
                  <a:moveTo>
                    <a:pt x="0" y="558"/>
                  </a:moveTo>
                  <a:lnTo>
                    <a:pt x="0" y="0"/>
                  </a:lnTo>
                  <a:lnTo>
                    <a:pt x="938" y="0"/>
                  </a:lnTo>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47463" name="Freeform 7">
              <a:extLst>
                <a:ext uri="{FF2B5EF4-FFF2-40B4-BE49-F238E27FC236}">
                  <a16:creationId xmlns:a16="http://schemas.microsoft.com/office/drawing/2014/main" id="{7BE941E7-8C2D-4DA2-B226-FFC6D74615EA}"/>
                </a:ext>
              </a:extLst>
            </p:cNvPr>
            <p:cNvSpPr>
              <a:spLocks/>
            </p:cNvSpPr>
            <p:nvPr/>
          </p:nvSpPr>
          <p:spPr bwMode="auto">
            <a:xfrm>
              <a:off x="1704" y="1704"/>
              <a:ext cx="411" cy="1309"/>
            </a:xfrm>
            <a:custGeom>
              <a:avLst/>
              <a:gdLst/>
              <a:ahLst/>
              <a:cxnLst>
                <a:cxn ang="0">
                  <a:pos x="0" y="1308"/>
                </a:cxn>
                <a:cxn ang="0">
                  <a:pos x="0" y="0"/>
                </a:cxn>
                <a:cxn ang="0">
                  <a:pos x="410" y="0"/>
                </a:cxn>
              </a:cxnLst>
              <a:rect l="0" t="0" r="r" b="b"/>
              <a:pathLst>
                <a:path w="411" h="1309">
                  <a:moveTo>
                    <a:pt x="0" y="1308"/>
                  </a:moveTo>
                  <a:lnTo>
                    <a:pt x="0" y="0"/>
                  </a:lnTo>
                  <a:lnTo>
                    <a:pt x="410" y="0"/>
                  </a:lnTo>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47464" name="Freeform 8">
              <a:extLst>
                <a:ext uri="{FF2B5EF4-FFF2-40B4-BE49-F238E27FC236}">
                  <a16:creationId xmlns:a16="http://schemas.microsoft.com/office/drawing/2014/main" id="{A41F0E46-9139-4441-AA28-474853FC7818}"/>
                </a:ext>
              </a:extLst>
            </p:cNvPr>
            <p:cNvSpPr>
              <a:spLocks/>
            </p:cNvSpPr>
            <p:nvPr/>
          </p:nvSpPr>
          <p:spPr bwMode="auto">
            <a:xfrm>
              <a:off x="1440" y="1536"/>
              <a:ext cx="675" cy="745"/>
            </a:xfrm>
            <a:custGeom>
              <a:avLst/>
              <a:gdLst/>
              <a:ahLst/>
              <a:cxnLst>
                <a:cxn ang="0">
                  <a:pos x="0" y="744"/>
                </a:cxn>
                <a:cxn ang="0">
                  <a:pos x="0" y="0"/>
                </a:cxn>
                <a:cxn ang="0">
                  <a:pos x="674" y="0"/>
                </a:cxn>
              </a:cxnLst>
              <a:rect l="0" t="0" r="r" b="b"/>
              <a:pathLst>
                <a:path w="675" h="745">
                  <a:moveTo>
                    <a:pt x="0" y="744"/>
                  </a:moveTo>
                  <a:lnTo>
                    <a:pt x="0" y="0"/>
                  </a:lnTo>
                  <a:lnTo>
                    <a:pt x="674" y="0"/>
                  </a:lnTo>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47465" name="Rectangle 9">
              <a:extLst>
                <a:ext uri="{FF2B5EF4-FFF2-40B4-BE49-F238E27FC236}">
                  <a16:creationId xmlns:a16="http://schemas.microsoft.com/office/drawing/2014/main" id="{1034C423-6AFB-414C-98D4-BE7A04E2F7B0}"/>
                </a:ext>
              </a:extLst>
            </p:cNvPr>
            <p:cNvSpPr>
              <a:spLocks noChangeArrowheads="1"/>
            </p:cNvSpPr>
            <p:nvPr/>
          </p:nvSpPr>
          <p:spPr bwMode="blackWhite">
            <a:xfrm>
              <a:off x="774" y="1833"/>
              <a:ext cx="561" cy="332"/>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3" rIns="122238" bIns="61913" anchor="ctr"/>
            <a:lstStyle/>
            <a:p>
              <a:pPr algn="ctr" defTabSz="1620838" eaLnBrk="0" fontAlgn="base" hangingPunct="0">
                <a:spcBef>
                  <a:spcPct val="0"/>
                </a:spcBef>
                <a:spcAft>
                  <a:spcPct val="0"/>
                </a:spcAft>
                <a:defRPr/>
              </a:pPr>
              <a:r>
                <a:rPr lang="en-US" sz="2400" b="1">
                  <a:solidFill>
                    <a:srgbClr val="FFFFCC"/>
                  </a:solidFill>
                  <a:effectLst>
                    <a:outerShdw blurRad="38100" dist="38100" dir="2700000" algn="tl">
                      <a:srgbClr val="000000"/>
                    </a:outerShdw>
                  </a:effectLst>
                  <a:latin typeface="Arial" charset="0"/>
                </a:rPr>
                <a:t>arg 1</a:t>
              </a:r>
            </a:p>
          </p:txBody>
        </p:sp>
        <p:sp>
          <p:nvSpPr>
            <p:cNvPr id="147466" name="Rectangle 10">
              <a:extLst>
                <a:ext uri="{FF2B5EF4-FFF2-40B4-BE49-F238E27FC236}">
                  <a16:creationId xmlns:a16="http://schemas.microsoft.com/office/drawing/2014/main" id="{53B222CD-F694-43C1-94BA-6903BEF4DDEC}"/>
                </a:ext>
              </a:extLst>
            </p:cNvPr>
            <p:cNvSpPr>
              <a:spLocks noChangeArrowheads="1"/>
            </p:cNvSpPr>
            <p:nvPr/>
          </p:nvSpPr>
          <p:spPr bwMode="blackWhite">
            <a:xfrm>
              <a:off x="1067" y="2236"/>
              <a:ext cx="560" cy="331"/>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3" rIns="122238" bIns="61913" anchor="ctr"/>
            <a:lstStyle/>
            <a:p>
              <a:pPr algn="ctr" defTabSz="1620838" eaLnBrk="0" fontAlgn="base" hangingPunct="0">
                <a:spcBef>
                  <a:spcPct val="0"/>
                </a:spcBef>
                <a:spcAft>
                  <a:spcPct val="0"/>
                </a:spcAft>
                <a:defRPr/>
              </a:pPr>
              <a:r>
                <a:rPr lang="en-US" sz="2400" b="1">
                  <a:solidFill>
                    <a:srgbClr val="FFFFCC"/>
                  </a:solidFill>
                  <a:effectLst>
                    <a:outerShdw blurRad="38100" dist="38100" dir="2700000" algn="tl">
                      <a:srgbClr val="000000"/>
                    </a:outerShdw>
                  </a:effectLst>
                  <a:latin typeface="Arial" charset="0"/>
                </a:rPr>
                <a:t>arg 2</a:t>
              </a:r>
            </a:p>
          </p:txBody>
        </p:sp>
        <p:sp>
          <p:nvSpPr>
            <p:cNvPr id="147467" name="Rectangle 11">
              <a:extLst>
                <a:ext uri="{FF2B5EF4-FFF2-40B4-BE49-F238E27FC236}">
                  <a16:creationId xmlns:a16="http://schemas.microsoft.com/office/drawing/2014/main" id="{8901BE13-208A-45CD-8191-EDA06F01C582}"/>
                </a:ext>
              </a:extLst>
            </p:cNvPr>
            <p:cNvSpPr>
              <a:spLocks noChangeArrowheads="1"/>
            </p:cNvSpPr>
            <p:nvPr/>
          </p:nvSpPr>
          <p:spPr bwMode="blackWhite">
            <a:xfrm>
              <a:off x="1395" y="2976"/>
              <a:ext cx="561" cy="331"/>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3" rIns="122238" bIns="61913" anchor="ctr"/>
            <a:lstStyle/>
            <a:p>
              <a:pPr algn="ctr" defTabSz="1620838" eaLnBrk="0" fontAlgn="base" hangingPunct="0">
                <a:spcBef>
                  <a:spcPct val="0"/>
                </a:spcBef>
                <a:spcAft>
                  <a:spcPct val="0"/>
                </a:spcAft>
                <a:defRPr/>
              </a:pPr>
              <a:r>
                <a:rPr lang="en-US" sz="2400" b="1">
                  <a:solidFill>
                    <a:srgbClr val="FFFFCC"/>
                  </a:solidFill>
                  <a:effectLst>
                    <a:outerShdw blurRad="38100" dist="38100" dir="2700000" algn="tl">
                      <a:srgbClr val="000000"/>
                    </a:outerShdw>
                  </a:effectLst>
                  <a:latin typeface="Arial" charset="0"/>
                </a:rPr>
                <a:t>arg </a:t>
              </a:r>
              <a:r>
                <a:rPr lang="en-US" sz="2400" b="1" i="1">
                  <a:solidFill>
                    <a:srgbClr val="FFFFCC"/>
                  </a:solidFill>
                  <a:effectLst>
                    <a:outerShdw blurRad="38100" dist="38100" dir="2700000" algn="tl">
                      <a:srgbClr val="000000"/>
                    </a:outerShdw>
                  </a:effectLst>
                  <a:latin typeface="Arial" charset="0"/>
                </a:rPr>
                <a:t>n</a:t>
              </a:r>
            </a:p>
          </p:txBody>
        </p:sp>
        <p:grpSp>
          <p:nvGrpSpPr>
            <p:cNvPr id="102416" name="Group 12">
              <a:extLst>
                <a:ext uri="{FF2B5EF4-FFF2-40B4-BE49-F238E27FC236}">
                  <a16:creationId xmlns:a16="http://schemas.microsoft.com/office/drawing/2014/main" id="{0D75F5AC-1975-4F76-B8C8-28B75593B559}"/>
                </a:ext>
              </a:extLst>
            </p:cNvPr>
            <p:cNvGrpSpPr>
              <a:grpSpLocks/>
            </p:cNvGrpSpPr>
            <p:nvPr/>
          </p:nvGrpSpPr>
          <p:grpSpPr bwMode="auto">
            <a:xfrm>
              <a:off x="1323" y="2642"/>
              <a:ext cx="254" cy="267"/>
              <a:chOff x="1323" y="2642"/>
              <a:chExt cx="254" cy="267"/>
            </a:xfrm>
          </p:grpSpPr>
          <p:sp>
            <p:nvSpPr>
              <p:cNvPr id="147469" name="Rectangle 13">
                <a:extLst>
                  <a:ext uri="{FF2B5EF4-FFF2-40B4-BE49-F238E27FC236}">
                    <a16:creationId xmlns:a16="http://schemas.microsoft.com/office/drawing/2014/main" id="{1665E7B1-0AC7-4308-8357-A7A6E0A82E33}"/>
                  </a:ext>
                </a:extLst>
              </p:cNvPr>
              <p:cNvSpPr>
                <a:spLocks noChangeArrowheads="1"/>
              </p:cNvSpPr>
              <p:nvPr/>
            </p:nvSpPr>
            <p:spPr bwMode="blackWhite">
              <a:xfrm>
                <a:off x="1323" y="2642"/>
                <a:ext cx="62" cy="74"/>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anchor="ct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47470" name="Rectangle 14">
                <a:extLst>
                  <a:ext uri="{FF2B5EF4-FFF2-40B4-BE49-F238E27FC236}">
                    <a16:creationId xmlns:a16="http://schemas.microsoft.com/office/drawing/2014/main" id="{CB27757E-E9EC-4E77-BAF3-495FAC1C94DB}"/>
                  </a:ext>
                </a:extLst>
              </p:cNvPr>
              <p:cNvSpPr>
                <a:spLocks noChangeArrowheads="1"/>
              </p:cNvSpPr>
              <p:nvPr/>
            </p:nvSpPr>
            <p:spPr bwMode="blackWhite">
              <a:xfrm>
                <a:off x="1417" y="2737"/>
                <a:ext cx="63" cy="7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anchor="ct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47471" name="Rectangle 15">
                <a:extLst>
                  <a:ext uri="{FF2B5EF4-FFF2-40B4-BE49-F238E27FC236}">
                    <a16:creationId xmlns:a16="http://schemas.microsoft.com/office/drawing/2014/main" id="{C8A90E33-5C39-4B7C-A525-9B25BF1AB801}"/>
                  </a:ext>
                </a:extLst>
              </p:cNvPr>
              <p:cNvSpPr>
                <a:spLocks noChangeArrowheads="1"/>
              </p:cNvSpPr>
              <p:nvPr/>
            </p:nvSpPr>
            <p:spPr bwMode="blackWhite">
              <a:xfrm>
                <a:off x="1514" y="2834"/>
                <a:ext cx="63" cy="7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anchor="ct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grpSp>
      </p:grpSp>
      <p:sp>
        <p:nvSpPr>
          <p:cNvPr id="147472" name="Rectangle 16">
            <a:extLst>
              <a:ext uri="{FF2B5EF4-FFF2-40B4-BE49-F238E27FC236}">
                <a16:creationId xmlns:a16="http://schemas.microsoft.com/office/drawing/2014/main" id="{5662B841-22E7-4118-8B1B-B31DC7DD9867}"/>
              </a:ext>
            </a:extLst>
          </p:cNvPr>
          <p:cNvSpPr>
            <a:spLocks noChangeArrowheads="1"/>
          </p:cNvSpPr>
          <p:nvPr/>
        </p:nvSpPr>
        <p:spPr bwMode="auto">
          <a:xfrm>
            <a:off x="4819650" y="2971801"/>
            <a:ext cx="2609850" cy="462307"/>
          </a:xfrm>
          <a:prstGeom prst="rect">
            <a:avLst/>
          </a:prstGeom>
          <a:noFill/>
          <a:ln w="9525">
            <a:noFill/>
            <a:miter lim="800000"/>
            <a:headEnd/>
            <a:tailEnd/>
          </a:ln>
          <a:effectLst/>
        </p:spPr>
        <p:txBody>
          <a:bodyPr lIns="92075" tIns="46038" rIns="92075" bIns="46038">
            <a:spAutoFit/>
          </a:bodyPr>
          <a:lstStyle/>
          <a:p>
            <a:pPr algn="ctr" eaLnBrk="0" fontAlgn="base" hangingPunct="0">
              <a:spcBef>
                <a:spcPct val="0"/>
              </a:spcBef>
              <a:spcAft>
                <a:spcPct val="0"/>
              </a:spcAft>
              <a:defRPr/>
            </a:pPr>
            <a:r>
              <a:rPr lang="en-US" sz="2400" b="1">
                <a:solidFill>
                  <a:srgbClr val="FFFFCC"/>
                </a:solidFill>
                <a:effectLst>
                  <a:outerShdw blurRad="38100" dist="38100" dir="2700000" algn="tl">
                    <a:srgbClr val="000000"/>
                  </a:outerShdw>
                </a:effectLst>
                <a:latin typeface="Arial" charset="0"/>
              </a:rPr>
              <a:t>Elaborazione</a:t>
            </a:r>
          </a:p>
        </p:txBody>
      </p:sp>
      <p:grpSp>
        <p:nvGrpSpPr>
          <p:cNvPr id="4" name="Group 17">
            <a:extLst>
              <a:ext uri="{FF2B5EF4-FFF2-40B4-BE49-F238E27FC236}">
                <a16:creationId xmlns:a16="http://schemas.microsoft.com/office/drawing/2014/main" id="{2E23A2E2-64BA-4C25-ADB8-05879C8DBA15}"/>
              </a:ext>
            </a:extLst>
          </p:cNvPr>
          <p:cNvGrpSpPr>
            <a:grpSpLocks/>
          </p:cNvGrpSpPr>
          <p:nvPr/>
        </p:nvGrpSpPr>
        <p:grpSpPr bwMode="auto">
          <a:xfrm>
            <a:off x="7334250" y="2085976"/>
            <a:ext cx="2559050" cy="2555875"/>
            <a:chOff x="3660" y="1314"/>
            <a:chExt cx="1612" cy="1610"/>
          </a:xfrm>
        </p:grpSpPr>
        <p:sp>
          <p:nvSpPr>
            <p:cNvPr id="147474" name="Freeform 18">
              <a:extLst>
                <a:ext uri="{FF2B5EF4-FFF2-40B4-BE49-F238E27FC236}">
                  <a16:creationId xmlns:a16="http://schemas.microsoft.com/office/drawing/2014/main" id="{3C0506B3-C5FE-4637-86A0-5423AB0AB751}"/>
                </a:ext>
              </a:extLst>
            </p:cNvPr>
            <p:cNvSpPr>
              <a:spLocks/>
            </p:cNvSpPr>
            <p:nvPr/>
          </p:nvSpPr>
          <p:spPr bwMode="auto">
            <a:xfrm>
              <a:off x="3660" y="1524"/>
              <a:ext cx="781" cy="795"/>
            </a:xfrm>
            <a:custGeom>
              <a:avLst/>
              <a:gdLst/>
              <a:ahLst/>
              <a:cxnLst>
                <a:cxn ang="0">
                  <a:pos x="0" y="0"/>
                </a:cxn>
                <a:cxn ang="0">
                  <a:pos x="780" y="0"/>
                </a:cxn>
                <a:cxn ang="0">
                  <a:pos x="780" y="794"/>
                </a:cxn>
              </a:cxnLst>
              <a:rect l="0" t="0" r="r" b="b"/>
              <a:pathLst>
                <a:path w="781" h="795">
                  <a:moveTo>
                    <a:pt x="0" y="0"/>
                  </a:moveTo>
                  <a:lnTo>
                    <a:pt x="780" y="0"/>
                  </a:lnTo>
                  <a:lnTo>
                    <a:pt x="780" y="794"/>
                  </a:lnTo>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47475" name="Rectangle 19">
              <a:extLst>
                <a:ext uri="{FF2B5EF4-FFF2-40B4-BE49-F238E27FC236}">
                  <a16:creationId xmlns:a16="http://schemas.microsoft.com/office/drawing/2014/main" id="{983C8016-0A85-40CC-AD5D-B36C7804DCD0}"/>
                </a:ext>
              </a:extLst>
            </p:cNvPr>
            <p:cNvSpPr>
              <a:spLocks noChangeArrowheads="1"/>
            </p:cNvSpPr>
            <p:nvPr/>
          </p:nvSpPr>
          <p:spPr bwMode="auto">
            <a:xfrm>
              <a:off x="4521" y="1314"/>
              <a:ext cx="751" cy="291"/>
            </a:xfrm>
            <a:prstGeom prst="rect">
              <a:avLst/>
            </a:prstGeom>
            <a:noFill/>
            <a:ln w="9525">
              <a:noFill/>
              <a:miter lim="800000"/>
              <a:headEnd/>
              <a:tailEnd/>
            </a:ln>
            <a:effectLst/>
          </p:spPr>
          <p:txBody>
            <a:bodyPr wrap="none" lIns="92075" tIns="46038" rIns="92075" bIns="46038">
              <a:spAutoFit/>
            </a:bodyPr>
            <a:lstStyle/>
            <a:p>
              <a:pPr eaLnBrk="0" fontAlgn="base" hangingPunct="0">
                <a:spcBef>
                  <a:spcPct val="0"/>
                </a:spcBef>
                <a:spcAft>
                  <a:spcPct val="0"/>
                </a:spcAft>
                <a:defRPr/>
              </a:pPr>
              <a:r>
                <a:rPr lang="en-US" sz="2400" b="1">
                  <a:solidFill>
                    <a:srgbClr val="FFFFCC"/>
                  </a:solidFill>
                  <a:effectLst>
                    <a:outerShdw blurRad="38100" dist="38100" dir="2700000" algn="tl">
                      <a:srgbClr val="000000"/>
                    </a:outerShdw>
                  </a:effectLst>
                  <a:latin typeface="Arial" charset="0"/>
                </a:rPr>
                <a:t>Output</a:t>
              </a:r>
            </a:p>
          </p:txBody>
        </p:sp>
        <p:sp>
          <p:nvSpPr>
            <p:cNvPr id="147476" name="Rectangle 20">
              <a:extLst>
                <a:ext uri="{FF2B5EF4-FFF2-40B4-BE49-F238E27FC236}">
                  <a16:creationId xmlns:a16="http://schemas.microsoft.com/office/drawing/2014/main" id="{64CFC5C9-0088-4A0D-9C81-E8C0DC979833}"/>
                </a:ext>
              </a:extLst>
            </p:cNvPr>
            <p:cNvSpPr>
              <a:spLocks noChangeArrowheads="1"/>
            </p:cNvSpPr>
            <p:nvPr/>
          </p:nvSpPr>
          <p:spPr bwMode="blackWhite">
            <a:xfrm>
              <a:off x="3904" y="2350"/>
              <a:ext cx="1096" cy="574"/>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fontAlgn="base" hangingPunct="0">
                <a:spcBef>
                  <a:spcPct val="0"/>
                </a:spcBef>
                <a:spcAft>
                  <a:spcPct val="0"/>
                </a:spcAft>
                <a:defRPr/>
              </a:pPr>
              <a:r>
                <a:rPr lang="it-IT" sz="2400" b="1">
                  <a:solidFill>
                    <a:srgbClr val="FFFFCC"/>
                  </a:solidFill>
                  <a:effectLst>
                    <a:outerShdw blurRad="38100" dist="38100" dir="2700000" algn="tl">
                      <a:srgbClr val="000000"/>
                    </a:outerShdw>
                  </a:effectLst>
                  <a:latin typeface="Arial" charset="0"/>
                </a:rPr>
                <a:t>Valori dei </a:t>
              </a:r>
              <a:endParaRPr lang="en-US" sz="2400" b="1">
                <a:solidFill>
                  <a:srgbClr val="FFFFCC"/>
                </a:solidFill>
                <a:effectLst>
                  <a:outerShdw blurRad="38100" dist="38100" dir="2700000" algn="tl">
                    <a:srgbClr val="000000"/>
                  </a:outerShdw>
                </a:effectLst>
                <a:latin typeface="Arial" charset="0"/>
              </a:endParaRPr>
            </a:p>
            <a:p>
              <a:pPr algn="ctr" eaLnBrk="0" fontAlgn="base" hangingPunct="0">
                <a:spcBef>
                  <a:spcPct val="0"/>
                </a:spcBef>
                <a:spcAft>
                  <a:spcPct val="0"/>
                </a:spcAft>
                <a:defRPr/>
              </a:pPr>
              <a:r>
                <a:rPr lang="it-IT" sz="2400" b="1">
                  <a:solidFill>
                    <a:srgbClr val="FFFFCC"/>
                  </a:solidFill>
                  <a:effectLst>
                    <a:outerShdw blurRad="38100" dist="38100" dir="2700000" algn="tl">
                      <a:srgbClr val="000000"/>
                    </a:outerShdw>
                  </a:effectLst>
                  <a:latin typeface="Arial" charset="0"/>
                </a:rPr>
                <a:t>Risultati</a:t>
              </a:r>
              <a:endParaRPr lang="en-US" sz="2400" b="1">
                <a:solidFill>
                  <a:srgbClr val="FFFFCC"/>
                </a:solidFill>
                <a:effectLst>
                  <a:outerShdw blurRad="38100" dist="38100" dir="2700000" algn="tl">
                    <a:srgbClr val="000000"/>
                  </a:outerShdw>
                </a:effectLst>
                <a:latin typeface="Arial" charset="0"/>
              </a:endParaRPr>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7472"/>
                                        </p:tgtEl>
                                        <p:attrNameLst>
                                          <p:attrName>style.visibility</p:attrName>
                                        </p:attrNameLst>
                                      </p:cBhvr>
                                      <p:to>
                                        <p:strVal val="visible"/>
                                      </p:to>
                                    </p:set>
                                    <p:animEffect transition="in" filter="wipe(up)">
                                      <p:cBhvr>
                                        <p:cTn id="12" dur="500"/>
                                        <p:tgtEl>
                                          <p:spTgt spid="1474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7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Line 2">
            <a:extLst>
              <a:ext uri="{FF2B5EF4-FFF2-40B4-BE49-F238E27FC236}">
                <a16:creationId xmlns:a16="http://schemas.microsoft.com/office/drawing/2014/main" id="{FD9FA7A9-657F-49DE-A5C5-CFC36C185F97}"/>
              </a:ext>
            </a:extLst>
          </p:cNvPr>
          <p:cNvSpPr>
            <a:spLocks noChangeShapeType="1"/>
          </p:cNvSpPr>
          <p:nvPr/>
        </p:nvSpPr>
        <p:spPr bwMode="auto">
          <a:xfrm flipV="1">
            <a:off x="6096000" y="2936876"/>
            <a:ext cx="0" cy="644525"/>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49507" name="Freeform 3">
            <a:extLst>
              <a:ext uri="{FF2B5EF4-FFF2-40B4-BE49-F238E27FC236}">
                <a16:creationId xmlns:a16="http://schemas.microsoft.com/office/drawing/2014/main" id="{3B5D5D3C-024B-4946-82CD-E37AD7B060CA}"/>
              </a:ext>
            </a:extLst>
          </p:cNvPr>
          <p:cNvSpPr>
            <a:spLocks/>
          </p:cNvSpPr>
          <p:nvPr/>
        </p:nvSpPr>
        <p:spPr bwMode="auto">
          <a:xfrm>
            <a:off x="3790950" y="3562350"/>
            <a:ext cx="4706938" cy="534988"/>
          </a:xfrm>
          <a:custGeom>
            <a:avLst/>
            <a:gdLst/>
            <a:ahLst/>
            <a:cxnLst>
              <a:cxn ang="0">
                <a:pos x="0" y="316"/>
              </a:cxn>
              <a:cxn ang="0">
                <a:pos x="0" y="0"/>
              </a:cxn>
              <a:cxn ang="0">
                <a:pos x="2964" y="0"/>
              </a:cxn>
              <a:cxn ang="0">
                <a:pos x="2964" y="148"/>
              </a:cxn>
              <a:cxn ang="0">
                <a:pos x="2964" y="336"/>
              </a:cxn>
            </a:cxnLst>
            <a:rect l="0" t="0" r="r" b="b"/>
            <a:pathLst>
              <a:path w="2965" h="337">
                <a:moveTo>
                  <a:pt x="0" y="316"/>
                </a:moveTo>
                <a:lnTo>
                  <a:pt x="0" y="0"/>
                </a:lnTo>
                <a:lnTo>
                  <a:pt x="2964" y="0"/>
                </a:lnTo>
                <a:lnTo>
                  <a:pt x="2964" y="148"/>
                </a:lnTo>
                <a:lnTo>
                  <a:pt x="2964" y="336"/>
                </a:lnTo>
              </a:path>
            </a:pathLst>
          </a:custGeom>
          <a:noFill/>
          <a:ln w="50800" cap="rnd">
            <a:solidFill>
              <a:srgbClr val="FFCC00"/>
            </a:solidFill>
            <a:round/>
            <a:headEnd type="none" w="sm" len="sm"/>
            <a:tailEnd type="none" w="sm" len="sm"/>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49508" name="Rectangle 4">
            <a:extLst>
              <a:ext uri="{FF2B5EF4-FFF2-40B4-BE49-F238E27FC236}">
                <a16:creationId xmlns:a16="http://schemas.microsoft.com/office/drawing/2014/main" id="{1A6E7B5E-DD1C-4247-B841-D631B5C6206E}"/>
              </a:ext>
            </a:extLst>
          </p:cNvPr>
          <p:cNvSpPr>
            <a:spLocks noGrp="1" noRot="1" noChangeArrowheads="1"/>
          </p:cNvSpPr>
          <p:nvPr>
            <p:ph type="title"/>
          </p:nvPr>
        </p:nvSpPr>
        <p:spPr>
          <a:effectLst>
            <a:outerShdw dist="53882" dir="2700000" algn="ctr" rotWithShape="0">
              <a:srgbClr val="000000"/>
            </a:outerShdw>
          </a:effectLst>
        </p:spPr>
        <p:txBody>
          <a:bodyPr vert="horz" wrap="square" lIns="92075" tIns="46038" rIns="92075" bIns="46038" numCol="1" anchor="t" anchorCtr="0" compatLnSpc="1">
            <a:prstTxWarp prst="textNoShape">
              <a:avLst/>
            </a:prstTxWarp>
          </a:bodyPr>
          <a:lstStyle/>
          <a:p>
            <a:pPr eaLnBrk="1" hangingPunct="1">
              <a:defRPr/>
            </a:pPr>
            <a:r>
              <a:rPr lang="it-IT"/>
              <a:t>Due Tipi di Funzioni SQL </a:t>
            </a:r>
          </a:p>
        </p:txBody>
      </p:sp>
      <p:sp>
        <p:nvSpPr>
          <p:cNvPr id="149509" name="Rectangle 5">
            <a:extLst>
              <a:ext uri="{FF2B5EF4-FFF2-40B4-BE49-F238E27FC236}">
                <a16:creationId xmlns:a16="http://schemas.microsoft.com/office/drawing/2014/main" id="{6FE62492-D8B8-4580-9D76-603A31C27A61}"/>
              </a:ext>
            </a:extLst>
          </p:cNvPr>
          <p:cNvSpPr>
            <a:spLocks noChangeArrowheads="1"/>
          </p:cNvSpPr>
          <p:nvPr/>
        </p:nvSpPr>
        <p:spPr bwMode="blackWhite">
          <a:xfrm>
            <a:off x="4940300" y="201453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fontAlgn="base" hangingPunct="0">
              <a:spcBef>
                <a:spcPct val="0"/>
              </a:spcBef>
              <a:spcAft>
                <a:spcPct val="0"/>
              </a:spcAft>
              <a:defRPr/>
            </a:pPr>
            <a:r>
              <a:rPr lang="it-IT" sz="2400" b="1">
                <a:solidFill>
                  <a:srgbClr val="FFFFCC"/>
                </a:solidFill>
                <a:effectLst>
                  <a:outerShdw blurRad="38100" dist="38100" dir="2700000" algn="tl">
                    <a:srgbClr val="000000"/>
                  </a:outerShdw>
                </a:effectLst>
                <a:latin typeface="Arial" charset="0"/>
              </a:rPr>
              <a:t>Funzioni</a:t>
            </a:r>
            <a:endParaRPr lang="en-US" sz="2400" b="1">
              <a:solidFill>
                <a:srgbClr val="FFFFCC"/>
              </a:solidFill>
              <a:effectLst>
                <a:outerShdw blurRad="38100" dist="38100" dir="2700000" algn="tl">
                  <a:srgbClr val="000000"/>
                </a:outerShdw>
              </a:effectLst>
              <a:latin typeface="Arial" charset="0"/>
            </a:endParaRPr>
          </a:p>
        </p:txBody>
      </p:sp>
      <p:sp>
        <p:nvSpPr>
          <p:cNvPr id="149510" name="Rectangle 6">
            <a:extLst>
              <a:ext uri="{FF2B5EF4-FFF2-40B4-BE49-F238E27FC236}">
                <a16:creationId xmlns:a16="http://schemas.microsoft.com/office/drawing/2014/main" id="{4A807973-8215-4154-882F-1C0B03425098}"/>
              </a:ext>
            </a:extLst>
          </p:cNvPr>
          <p:cNvSpPr>
            <a:spLocks noChangeArrowheads="1"/>
          </p:cNvSpPr>
          <p:nvPr/>
        </p:nvSpPr>
        <p:spPr bwMode="blackWhite">
          <a:xfrm>
            <a:off x="2719388" y="4071938"/>
            <a:ext cx="2284412" cy="920750"/>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fontAlgn="base" hangingPunct="0">
              <a:spcBef>
                <a:spcPct val="0"/>
              </a:spcBef>
              <a:spcAft>
                <a:spcPct val="0"/>
              </a:spcAft>
              <a:defRPr/>
            </a:pPr>
            <a:r>
              <a:rPr lang="it-IT" sz="2400" b="1">
                <a:solidFill>
                  <a:srgbClr val="FFFFCC"/>
                </a:solidFill>
                <a:effectLst>
                  <a:outerShdw blurRad="38100" dist="38100" dir="2700000" algn="tl">
                    <a:srgbClr val="000000"/>
                  </a:outerShdw>
                </a:effectLst>
                <a:latin typeface="Arial" charset="0"/>
              </a:rPr>
              <a:t>Funzioni</a:t>
            </a:r>
          </a:p>
          <a:p>
            <a:pPr algn="ctr" eaLnBrk="0" fontAlgn="base" hangingPunct="0">
              <a:spcBef>
                <a:spcPct val="0"/>
              </a:spcBef>
              <a:spcAft>
                <a:spcPct val="0"/>
              </a:spcAft>
              <a:defRPr/>
            </a:pPr>
            <a:r>
              <a:rPr lang="en-US" sz="2400" b="1">
                <a:solidFill>
                  <a:srgbClr val="FFFFCC"/>
                </a:solidFill>
                <a:effectLst>
                  <a:outerShdw blurRad="38100" dist="38100" dir="2700000" algn="tl">
                    <a:srgbClr val="000000"/>
                  </a:outerShdw>
                </a:effectLst>
                <a:latin typeface="Arial" charset="0"/>
              </a:rPr>
              <a:t>Single-row </a:t>
            </a:r>
          </a:p>
        </p:txBody>
      </p:sp>
      <p:sp>
        <p:nvSpPr>
          <p:cNvPr id="149511" name="Rectangle 7">
            <a:extLst>
              <a:ext uri="{FF2B5EF4-FFF2-40B4-BE49-F238E27FC236}">
                <a16:creationId xmlns:a16="http://schemas.microsoft.com/office/drawing/2014/main" id="{FEAF27E8-5731-4F1D-B699-7AB8CBC92A75}"/>
              </a:ext>
            </a:extLst>
          </p:cNvPr>
          <p:cNvSpPr>
            <a:spLocks noChangeArrowheads="1"/>
          </p:cNvSpPr>
          <p:nvPr/>
        </p:nvSpPr>
        <p:spPr bwMode="blackWhite">
          <a:xfrm>
            <a:off x="7273926" y="4057651"/>
            <a:ext cx="2263775" cy="950913"/>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fontAlgn="base" hangingPunct="0">
              <a:spcBef>
                <a:spcPct val="0"/>
              </a:spcBef>
              <a:spcAft>
                <a:spcPct val="0"/>
              </a:spcAft>
              <a:defRPr/>
            </a:pPr>
            <a:r>
              <a:rPr lang="it-IT" sz="2400" b="1">
                <a:solidFill>
                  <a:srgbClr val="FFFFCC"/>
                </a:solidFill>
                <a:effectLst>
                  <a:outerShdw blurRad="38100" dist="38100" dir="2700000" algn="tl">
                    <a:srgbClr val="000000"/>
                  </a:outerShdw>
                </a:effectLst>
                <a:latin typeface="Arial" charset="0"/>
              </a:rPr>
              <a:t>Funzioni </a:t>
            </a:r>
          </a:p>
          <a:p>
            <a:pPr algn="ctr" eaLnBrk="0" fontAlgn="base" hangingPunct="0">
              <a:spcBef>
                <a:spcPct val="0"/>
              </a:spcBef>
              <a:spcAft>
                <a:spcPct val="0"/>
              </a:spcAft>
              <a:defRPr/>
            </a:pPr>
            <a:r>
              <a:rPr lang="en-US" sz="2400" b="1">
                <a:solidFill>
                  <a:srgbClr val="FFFFCC"/>
                </a:solidFill>
                <a:effectLst>
                  <a:outerShdw blurRad="38100" dist="38100" dir="2700000" algn="tl">
                    <a:srgbClr val="000000"/>
                  </a:outerShdw>
                </a:effectLst>
                <a:latin typeface="Arial" charset="0"/>
              </a:rPr>
              <a:t>Multiple-row</a:t>
            </a:r>
          </a:p>
        </p:txBody>
      </p:sp>
      <p:grpSp>
        <p:nvGrpSpPr>
          <p:cNvPr id="2" name="Group 8">
            <a:extLst>
              <a:ext uri="{FF2B5EF4-FFF2-40B4-BE49-F238E27FC236}">
                <a16:creationId xmlns:a16="http://schemas.microsoft.com/office/drawing/2014/main" id="{9B4AC0E2-3BEA-4FB6-BBAE-1C969023B539}"/>
              </a:ext>
            </a:extLst>
          </p:cNvPr>
          <p:cNvGrpSpPr>
            <a:grpSpLocks/>
          </p:cNvGrpSpPr>
          <p:nvPr/>
        </p:nvGrpSpPr>
        <p:grpSpPr bwMode="auto">
          <a:xfrm>
            <a:off x="2057400" y="4532313"/>
            <a:ext cx="3581400" cy="0"/>
            <a:chOff x="336" y="2855"/>
            <a:chExt cx="2256" cy="0"/>
          </a:xfrm>
        </p:grpSpPr>
        <p:sp>
          <p:nvSpPr>
            <p:cNvPr id="149513" name="Line 9">
              <a:extLst>
                <a:ext uri="{FF2B5EF4-FFF2-40B4-BE49-F238E27FC236}">
                  <a16:creationId xmlns:a16="http://schemas.microsoft.com/office/drawing/2014/main" id="{0C18C3D6-EFC1-4149-B57C-7E2BA90C8B35}"/>
                </a:ext>
              </a:extLst>
            </p:cNvPr>
            <p:cNvSpPr>
              <a:spLocks noChangeShapeType="1"/>
            </p:cNvSpPr>
            <p:nvPr/>
          </p:nvSpPr>
          <p:spPr bwMode="auto">
            <a:xfrm>
              <a:off x="336"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49514" name="Line 10">
              <a:extLst>
                <a:ext uri="{FF2B5EF4-FFF2-40B4-BE49-F238E27FC236}">
                  <a16:creationId xmlns:a16="http://schemas.microsoft.com/office/drawing/2014/main" id="{E5EBD816-2BEE-453B-8393-B4A1FEA093DC}"/>
                </a:ext>
              </a:extLst>
            </p:cNvPr>
            <p:cNvSpPr>
              <a:spLocks noChangeShapeType="1"/>
            </p:cNvSpPr>
            <p:nvPr/>
          </p:nvSpPr>
          <p:spPr bwMode="auto">
            <a:xfrm>
              <a:off x="2208"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grpSp>
      <p:grpSp>
        <p:nvGrpSpPr>
          <p:cNvPr id="3" name="Group 11">
            <a:extLst>
              <a:ext uri="{FF2B5EF4-FFF2-40B4-BE49-F238E27FC236}">
                <a16:creationId xmlns:a16="http://schemas.microsoft.com/office/drawing/2014/main" id="{CD0B741E-0AA5-487A-B732-027754AFF8E4}"/>
              </a:ext>
            </a:extLst>
          </p:cNvPr>
          <p:cNvGrpSpPr>
            <a:grpSpLocks/>
          </p:cNvGrpSpPr>
          <p:nvPr/>
        </p:nvGrpSpPr>
        <p:grpSpPr bwMode="auto">
          <a:xfrm>
            <a:off x="6648450" y="4227513"/>
            <a:ext cx="3524250" cy="552450"/>
            <a:chOff x="3228" y="2663"/>
            <a:chExt cx="2220" cy="348"/>
          </a:xfrm>
        </p:grpSpPr>
        <p:sp>
          <p:nvSpPr>
            <p:cNvPr id="149516" name="Line 12">
              <a:extLst>
                <a:ext uri="{FF2B5EF4-FFF2-40B4-BE49-F238E27FC236}">
                  <a16:creationId xmlns:a16="http://schemas.microsoft.com/office/drawing/2014/main" id="{E405A959-F1BC-4A9A-BDFF-499CF29D8E6E}"/>
                </a:ext>
              </a:extLst>
            </p:cNvPr>
            <p:cNvSpPr>
              <a:spLocks noChangeShapeType="1"/>
            </p:cNvSpPr>
            <p:nvPr/>
          </p:nvSpPr>
          <p:spPr bwMode="auto">
            <a:xfrm>
              <a:off x="3228"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49517" name="Line 13">
              <a:extLst>
                <a:ext uri="{FF2B5EF4-FFF2-40B4-BE49-F238E27FC236}">
                  <a16:creationId xmlns:a16="http://schemas.microsoft.com/office/drawing/2014/main" id="{05658299-A7C2-4B6B-A7AE-2C0D2440D2DF}"/>
                </a:ext>
              </a:extLst>
            </p:cNvPr>
            <p:cNvSpPr>
              <a:spLocks noChangeShapeType="1"/>
            </p:cNvSpPr>
            <p:nvPr/>
          </p:nvSpPr>
          <p:spPr bwMode="auto">
            <a:xfrm>
              <a:off x="5064"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49518" name="Line 14">
              <a:extLst>
                <a:ext uri="{FF2B5EF4-FFF2-40B4-BE49-F238E27FC236}">
                  <a16:creationId xmlns:a16="http://schemas.microsoft.com/office/drawing/2014/main" id="{79FE278B-26A7-4B14-BAD6-774961F58700}"/>
                </a:ext>
              </a:extLst>
            </p:cNvPr>
            <p:cNvSpPr>
              <a:spLocks noChangeShapeType="1"/>
            </p:cNvSpPr>
            <p:nvPr/>
          </p:nvSpPr>
          <p:spPr bwMode="auto">
            <a:xfrm>
              <a:off x="3228" y="2663"/>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49519" name="Line 15">
              <a:extLst>
                <a:ext uri="{FF2B5EF4-FFF2-40B4-BE49-F238E27FC236}">
                  <a16:creationId xmlns:a16="http://schemas.microsoft.com/office/drawing/2014/main" id="{EC4CB892-9B01-4C08-B070-3C5F31CDC861}"/>
                </a:ext>
              </a:extLst>
            </p:cNvPr>
            <p:cNvSpPr>
              <a:spLocks noChangeShapeType="1"/>
            </p:cNvSpPr>
            <p:nvPr/>
          </p:nvSpPr>
          <p:spPr bwMode="auto">
            <a:xfrm>
              <a:off x="3228" y="3011"/>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Line 2">
            <a:extLst>
              <a:ext uri="{FF2B5EF4-FFF2-40B4-BE49-F238E27FC236}">
                <a16:creationId xmlns:a16="http://schemas.microsoft.com/office/drawing/2014/main" id="{9D9F21A9-2B03-4BB2-91E0-94041B02E67E}"/>
              </a:ext>
            </a:extLst>
          </p:cNvPr>
          <p:cNvSpPr>
            <a:spLocks noChangeShapeType="1"/>
          </p:cNvSpPr>
          <p:nvPr/>
        </p:nvSpPr>
        <p:spPr bwMode="auto">
          <a:xfrm flipV="1">
            <a:off x="6096000" y="2133601"/>
            <a:ext cx="0" cy="1419225"/>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53603" name="Line 3">
            <a:extLst>
              <a:ext uri="{FF2B5EF4-FFF2-40B4-BE49-F238E27FC236}">
                <a16:creationId xmlns:a16="http://schemas.microsoft.com/office/drawing/2014/main" id="{D764C72D-AD21-49BA-943A-91C9B17C3DC5}"/>
              </a:ext>
            </a:extLst>
          </p:cNvPr>
          <p:cNvSpPr>
            <a:spLocks noChangeShapeType="1"/>
          </p:cNvSpPr>
          <p:nvPr/>
        </p:nvSpPr>
        <p:spPr bwMode="auto">
          <a:xfrm flipH="1" flipV="1">
            <a:off x="4170363" y="3086100"/>
            <a:ext cx="1960562" cy="503238"/>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53604" name="Line 4">
            <a:extLst>
              <a:ext uri="{FF2B5EF4-FFF2-40B4-BE49-F238E27FC236}">
                <a16:creationId xmlns:a16="http://schemas.microsoft.com/office/drawing/2014/main" id="{163A2CD3-7D8C-4AFB-8B3B-0C5A93F007D9}"/>
              </a:ext>
            </a:extLst>
          </p:cNvPr>
          <p:cNvSpPr>
            <a:spLocks noChangeShapeType="1"/>
          </p:cNvSpPr>
          <p:nvPr/>
        </p:nvSpPr>
        <p:spPr bwMode="auto">
          <a:xfrm flipV="1">
            <a:off x="6132513" y="3070225"/>
            <a:ext cx="2012950" cy="520700"/>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53605" name="Line 5">
            <a:extLst>
              <a:ext uri="{FF2B5EF4-FFF2-40B4-BE49-F238E27FC236}">
                <a16:creationId xmlns:a16="http://schemas.microsoft.com/office/drawing/2014/main" id="{48A1A895-EC56-4C7D-B2B5-FFBA14EB1AE9}"/>
              </a:ext>
            </a:extLst>
          </p:cNvPr>
          <p:cNvSpPr>
            <a:spLocks noChangeShapeType="1"/>
          </p:cNvSpPr>
          <p:nvPr/>
        </p:nvSpPr>
        <p:spPr bwMode="auto">
          <a:xfrm flipH="1">
            <a:off x="4387851" y="3590926"/>
            <a:ext cx="1744663" cy="1598613"/>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53606" name="Line 6">
            <a:extLst>
              <a:ext uri="{FF2B5EF4-FFF2-40B4-BE49-F238E27FC236}">
                <a16:creationId xmlns:a16="http://schemas.microsoft.com/office/drawing/2014/main" id="{E8B9500C-902C-4437-A9C6-5D3F0EAD3AC4}"/>
              </a:ext>
            </a:extLst>
          </p:cNvPr>
          <p:cNvSpPr>
            <a:spLocks noChangeShapeType="1"/>
          </p:cNvSpPr>
          <p:nvPr/>
        </p:nvSpPr>
        <p:spPr bwMode="auto">
          <a:xfrm>
            <a:off x="6132514" y="3590925"/>
            <a:ext cx="1671637" cy="1652588"/>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eaLnBrk="0" fontAlgn="base" hangingPunct="0">
              <a:spcBef>
                <a:spcPct val="0"/>
              </a:spcBef>
              <a:spcAft>
                <a:spcPct val="0"/>
              </a:spcAft>
              <a:defRPr/>
            </a:pPr>
            <a:endParaRPr lang="it-IT" b="1">
              <a:solidFill>
                <a:srgbClr val="000000"/>
              </a:solidFill>
              <a:effectLst>
                <a:outerShdw blurRad="38100" dist="38100" dir="2700000" algn="tl">
                  <a:srgbClr val="000000">
                    <a:alpha val="43137"/>
                  </a:srgbClr>
                </a:outerShdw>
              </a:effectLst>
              <a:latin typeface="Courier New" panose="02070309020205020404" pitchFamily="49" charset="0"/>
            </a:endParaRPr>
          </a:p>
        </p:txBody>
      </p:sp>
      <p:sp>
        <p:nvSpPr>
          <p:cNvPr id="153607" name="Rectangle 7">
            <a:extLst>
              <a:ext uri="{FF2B5EF4-FFF2-40B4-BE49-F238E27FC236}">
                <a16:creationId xmlns:a16="http://schemas.microsoft.com/office/drawing/2014/main" id="{31F0E0A8-993C-44C9-B9A9-24E9A32EB67B}"/>
              </a:ext>
            </a:extLst>
          </p:cNvPr>
          <p:cNvSpPr>
            <a:spLocks noGrp="1" noRot="1" noChangeArrowheads="1"/>
          </p:cNvSpPr>
          <p:nvPr>
            <p:ph type="title"/>
          </p:nvPr>
        </p:nvSpPr>
        <p:spPr>
          <a:effectLst>
            <a:outerShdw dist="53882" dir="2700000" algn="ctr" rotWithShape="0">
              <a:srgbClr val="000000"/>
            </a:outerShdw>
          </a:effectLst>
        </p:spPr>
        <p:txBody>
          <a:bodyPr vert="horz" wrap="square" lIns="92075" tIns="46038" rIns="92075" bIns="46038" numCol="1" anchor="t" anchorCtr="0" compatLnSpc="1">
            <a:prstTxWarp prst="textNoShape">
              <a:avLst/>
            </a:prstTxWarp>
          </a:bodyPr>
          <a:lstStyle/>
          <a:p>
            <a:pPr eaLnBrk="1" hangingPunct="1">
              <a:defRPr/>
            </a:pPr>
            <a:r>
              <a:rPr lang="it-IT"/>
              <a:t>Funzioni</a:t>
            </a:r>
          </a:p>
        </p:txBody>
      </p:sp>
      <p:sp>
        <p:nvSpPr>
          <p:cNvPr id="153608" name="Rectangle 8">
            <a:extLst>
              <a:ext uri="{FF2B5EF4-FFF2-40B4-BE49-F238E27FC236}">
                <a16:creationId xmlns:a16="http://schemas.microsoft.com/office/drawing/2014/main" id="{C02DFAD8-2476-4BCB-A781-7C875C13C147}"/>
              </a:ext>
            </a:extLst>
          </p:cNvPr>
          <p:cNvSpPr>
            <a:spLocks noChangeArrowheads="1"/>
          </p:cNvSpPr>
          <p:nvPr/>
        </p:nvSpPr>
        <p:spPr bwMode="blackWhite">
          <a:xfrm>
            <a:off x="3536950" y="4749801"/>
            <a:ext cx="1873250" cy="931863"/>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fontAlgn="base" hangingPunct="0">
              <a:spcBef>
                <a:spcPct val="0"/>
              </a:spcBef>
              <a:spcAft>
                <a:spcPct val="0"/>
              </a:spcAft>
              <a:defRPr/>
            </a:pPr>
            <a:r>
              <a:rPr lang="en-US" sz="2400" b="1">
                <a:solidFill>
                  <a:srgbClr val="FFFFCC"/>
                </a:solidFill>
                <a:effectLst>
                  <a:outerShdw blurRad="38100" dist="38100" dir="2700000" algn="tl">
                    <a:srgbClr val="000000"/>
                  </a:outerShdw>
                </a:effectLst>
                <a:latin typeface="Arial" charset="0"/>
              </a:rPr>
              <a:t>Conversion</a:t>
            </a:r>
            <a:r>
              <a:rPr lang="it-IT" sz="2400" b="1">
                <a:solidFill>
                  <a:srgbClr val="FFFFCC"/>
                </a:solidFill>
                <a:effectLst>
                  <a:outerShdw blurRad="38100" dist="38100" dir="2700000" algn="tl">
                    <a:srgbClr val="000000"/>
                  </a:outerShdw>
                </a:effectLst>
                <a:latin typeface="Arial" charset="0"/>
              </a:rPr>
              <a:t>e</a:t>
            </a:r>
            <a:endParaRPr lang="en-US" sz="2400" b="1">
              <a:solidFill>
                <a:srgbClr val="FFFFCC"/>
              </a:solidFill>
              <a:effectLst>
                <a:outerShdw blurRad="38100" dist="38100" dir="2700000" algn="tl">
                  <a:srgbClr val="000000"/>
                </a:outerShdw>
              </a:effectLst>
              <a:latin typeface="Arial" charset="0"/>
            </a:endParaRPr>
          </a:p>
        </p:txBody>
      </p:sp>
      <p:sp>
        <p:nvSpPr>
          <p:cNvPr id="153609" name="Rectangle 9">
            <a:extLst>
              <a:ext uri="{FF2B5EF4-FFF2-40B4-BE49-F238E27FC236}">
                <a16:creationId xmlns:a16="http://schemas.microsoft.com/office/drawing/2014/main" id="{4AB85941-C5D3-41D3-BDCD-5A0FB4486BE8}"/>
              </a:ext>
            </a:extLst>
          </p:cNvPr>
          <p:cNvSpPr>
            <a:spLocks noChangeArrowheads="1"/>
          </p:cNvSpPr>
          <p:nvPr/>
        </p:nvSpPr>
        <p:spPr bwMode="blackWhite">
          <a:xfrm>
            <a:off x="5264150" y="1468439"/>
            <a:ext cx="1739900" cy="911225"/>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fontAlgn="base" hangingPunct="0">
              <a:spcBef>
                <a:spcPct val="0"/>
              </a:spcBef>
              <a:spcAft>
                <a:spcPct val="0"/>
              </a:spcAft>
              <a:defRPr/>
            </a:pPr>
            <a:r>
              <a:rPr lang="en-US" sz="2400" b="1">
                <a:solidFill>
                  <a:srgbClr val="FFFFCC"/>
                </a:solidFill>
                <a:effectLst>
                  <a:outerShdw blurRad="38100" dist="38100" dir="2700000" algn="tl">
                    <a:srgbClr val="000000"/>
                  </a:outerShdw>
                </a:effectLst>
                <a:latin typeface="Arial" charset="0"/>
              </a:rPr>
              <a:t>Stringhe</a:t>
            </a:r>
          </a:p>
        </p:txBody>
      </p:sp>
      <p:sp>
        <p:nvSpPr>
          <p:cNvPr id="153610" name="Rectangle 10">
            <a:extLst>
              <a:ext uri="{FF2B5EF4-FFF2-40B4-BE49-F238E27FC236}">
                <a16:creationId xmlns:a16="http://schemas.microsoft.com/office/drawing/2014/main" id="{BB71D13F-C8FF-4986-B97F-67E706FC42F1}"/>
              </a:ext>
            </a:extLst>
          </p:cNvPr>
          <p:cNvSpPr>
            <a:spLocks noChangeArrowheads="1"/>
          </p:cNvSpPr>
          <p:nvPr/>
        </p:nvSpPr>
        <p:spPr bwMode="blackWhite">
          <a:xfrm>
            <a:off x="7740650" y="2655889"/>
            <a:ext cx="1739900" cy="91122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3" rIns="122238" bIns="61913" anchor="ctr"/>
          <a:lstStyle/>
          <a:p>
            <a:pPr algn="ctr" defTabSz="1620838" eaLnBrk="0" fontAlgn="base" hangingPunct="0">
              <a:spcBef>
                <a:spcPct val="0"/>
              </a:spcBef>
              <a:spcAft>
                <a:spcPct val="0"/>
              </a:spcAft>
              <a:defRPr/>
            </a:pPr>
            <a:r>
              <a:rPr lang="it-IT" sz="2400" b="1">
                <a:solidFill>
                  <a:srgbClr val="FFFFCC"/>
                </a:solidFill>
                <a:effectLst>
                  <a:outerShdw blurRad="38100" dist="38100" dir="2700000" algn="tl">
                    <a:srgbClr val="000000"/>
                  </a:outerShdw>
                </a:effectLst>
                <a:latin typeface="Arial" charset="0"/>
              </a:rPr>
              <a:t>Numeri</a:t>
            </a:r>
            <a:endParaRPr lang="en-US" sz="2400" b="1">
              <a:solidFill>
                <a:srgbClr val="FFFFCC"/>
              </a:solidFill>
              <a:effectLst>
                <a:outerShdw blurRad="38100" dist="38100" dir="2700000" algn="tl">
                  <a:srgbClr val="000000"/>
                </a:outerShdw>
              </a:effectLst>
              <a:latin typeface="Arial" charset="0"/>
            </a:endParaRPr>
          </a:p>
        </p:txBody>
      </p:sp>
      <p:sp>
        <p:nvSpPr>
          <p:cNvPr id="153611" name="Rectangle 11">
            <a:extLst>
              <a:ext uri="{FF2B5EF4-FFF2-40B4-BE49-F238E27FC236}">
                <a16:creationId xmlns:a16="http://schemas.microsoft.com/office/drawing/2014/main" id="{F2E1BD98-F837-4218-A9E0-78BB8AA8BCDF}"/>
              </a:ext>
            </a:extLst>
          </p:cNvPr>
          <p:cNvSpPr>
            <a:spLocks noChangeArrowheads="1"/>
          </p:cNvSpPr>
          <p:nvPr/>
        </p:nvSpPr>
        <p:spPr bwMode="blackWhite">
          <a:xfrm>
            <a:off x="6884988" y="4770439"/>
            <a:ext cx="1739900" cy="9112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fontAlgn="base" hangingPunct="0">
              <a:spcBef>
                <a:spcPct val="0"/>
              </a:spcBef>
              <a:spcAft>
                <a:spcPct val="0"/>
              </a:spcAft>
              <a:defRPr/>
            </a:pPr>
            <a:r>
              <a:rPr lang="en-US" sz="2400" b="1">
                <a:solidFill>
                  <a:srgbClr val="FFFFCC"/>
                </a:solidFill>
                <a:effectLst>
                  <a:outerShdw blurRad="38100" dist="38100" dir="2700000" algn="tl">
                    <a:srgbClr val="000000"/>
                  </a:outerShdw>
                </a:effectLst>
                <a:latin typeface="Arial" charset="0"/>
              </a:rPr>
              <a:t>Date</a:t>
            </a:r>
          </a:p>
        </p:txBody>
      </p:sp>
      <p:sp>
        <p:nvSpPr>
          <p:cNvPr id="153612" name="Rectangle 12">
            <a:extLst>
              <a:ext uri="{FF2B5EF4-FFF2-40B4-BE49-F238E27FC236}">
                <a16:creationId xmlns:a16="http://schemas.microsoft.com/office/drawing/2014/main" id="{D317C77F-0E4D-4DF1-B86D-04F604F51194}"/>
              </a:ext>
            </a:extLst>
          </p:cNvPr>
          <p:cNvSpPr>
            <a:spLocks noChangeArrowheads="1"/>
          </p:cNvSpPr>
          <p:nvPr/>
        </p:nvSpPr>
        <p:spPr bwMode="blackWhite">
          <a:xfrm>
            <a:off x="2751138" y="2655889"/>
            <a:ext cx="1739900" cy="911225"/>
          </a:xfrm>
          <a:prstGeom prst="rect">
            <a:avLst/>
          </a:prstGeom>
          <a:gradFill rotWithShape="0">
            <a:gsLst>
              <a:gs pos="0">
                <a:srgbClr val="FF6699"/>
              </a:gs>
              <a:gs pos="100000">
                <a:srgbClr val="FF6699">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fontAlgn="base" hangingPunct="0">
              <a:spcBef>
                <a:spcPct val="0"/>
              </a:spcBef>
              <a:spcAft>
                <a:spcPct val="0"/>
              </a:spcAft>
              <a:defRPr/>
            </a:pPr>
            <a:r>
              <a:rPr lang="en-US" sz="2400" b="1">
                <a:solidFill>
                  <a:srgbClr val="FFFFCC"/>
                </a:solidFill>
                <a:effectLst>
                  <a:outerShdw blurRad="38100" dist="38100" dir="2700000" algn="tl">
                    <a:srgbClr val="000000"/>
                  </a:outerShdw>
                </a:effectLst>
                <a:latin typeface="Arial" charset="0"/>
              </a:rPr>
              <a:t>General</a:t>
            </a:r>
            <a:r>
              <a:rPr lang="it-IT" sz="2400" b="1">
                <a:solidFill>
                  <a:srgbClr val="FFFFCC"/>
                </a:solidFill>
                <a:effectLst>
                  <a:outerShdw blurRad="38100" dist="38100" dir="2700000" algn="tl">
                    <a:srgbClr val="000000"/>
                  </a:outerShdw>
                </a:effectLst>
                <a:latin typeface="Arial" charset="0"/>
              </a:rPr>
              <a:t>i</a:t>
            </a:r>
            <a:endParaRPr lang="en-US" sz="2400" b="1">
              <a:solidFill>
                <a:srgbClr val="FFFFCC"/>
              </a:solidFill>
              <a:effectLst>
                <a:outerShdw blurRad="38100" dist="38100" dir="2700000" algn="tl">
                  <a:srgbClr val="000000"/>
                </a:outerShdw>
              </a:effectLst>
              <a:latin typeface="Arial" charset="0"/>
            </a:endParaRPr>
          </a:p>
        </p:txBody>
      </p:sp>
      <p:sp>
        <p:nvSpPr>
          <p:cNvPr id="153613" name="Rectangle 13">
            <a:extLst>
              <a:ext uri="{FF2B5EF4-FFF2-40B4-BE49-F238E27FC236}">
                <a16:creationId xmlns:a16="http://schemas.microsoft.com/office/drawing/2014/main" id="{1A5E15A6-C7AB-4E31-8F42-AA1A8F14580D}"/>
              </a:ext>
            </a:extLst>
          </p:cNvPr>
          <p:cNvSpPr>
            <a:spLocks noChangeArrowheads="1"/>
          </p:cNvSpPr>
          <p:nvPr/>
        </p:nvSpPr>
        <p:spPr bwMode="blackWhite">
          <a:xfrm>
            <a:off x="5057775" y="3108326"/>
            <a:ext cx="2152650" cy="931863"/>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fontAlgn="base" hangingPunct="0">
              <a:spcBef>
                <a:spcPct val="0"/>
              </a:spcBef>
              <a:spcAft>
                <a:spcPct val="0"/>
              </a:spcAft>
              <a:defRPr/>
            </a:pPr>
            <a:r>
              <a:rPr lang="it-IT" sz="2400" b="1">
                <a:solidFill>
                  <a:srgbClr val="FFFFCC"/>
                </a:solidFill>
                <a:effectLst>
                  <a:outerShdw blurRad="38100" dist="38100" dir="2700000" algn="tl">
                    <a:srgbClr val="000000"/>
                  </a:outerShdw>
                </a:effectLst>
                <a:latin typeface="Arial" charset="0"/>
              </a:rPr>
              <a:t>Funzioni</a:t>
            </a:r>
          </a:p>
          <a:p>
            <a:pPr algn="ctr" eaLnBrk="0" fontAlgn="base" hangingPunct="0">
              <a:spcBef>
                <a:spcPct val="0"/>
              </a:spcBef>
              <a:spcAft>
                <a:spcPct val="0"/>
              </a:spcAft>
              <a:defRPr/>
            </a:pPr>
            <a:r>
              <a:rPr lang="it-IT" sz="2400" b="1">
                <a:solidFill>
                  <a:srgbClr val="FFFFCC"/>
                </a:solidFill>
                <a:effectLst>
                  <a:outerShdw blurRad="38100" dist="38100" dir="2700000" algn="tl">
                    <a:srgbClr val="000000"/>
                  </a:outerShdw>
                </a:effectLst>
                <a:latin typeface="Arial" charset="0"/>
              </a:rPr>
              <a:t> (Single-Row)</a:t>
            </a:r>
            <a:endParaRPr lang="en-US" sz="2400" b="1">
              <a:solidFill>
                <a:srgbClr val="FFFFCC"/>
              </a:solidFill>
              <a:effectLst>
                <a:outerShdw blurRad="38100" dist="38100" dir="2700000" algn="tl">
                  <a:srgbClr val="000000"/>
                </a:outerShdw>
              </a:effectLst>
              <a:latin typeface="Arial" charset="0"/>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F7F5CCE4-73B2-4377-914C-497C1EF12A58}"/>
              </a:ext>
            </a:extLst>
          </p:cNvPr>
          <p:cNvSpPr>
            <a:spLocks noGrp="1" noRot="1" noChangeArrowheads="1"/>
          </p:cNvSpPr>
          <p:nvPr>
            <p:ph type="title"/>
          </p:nvPr>
        </p:nvSpPr>
        <p:spPr>
          <a:xfrm>
            <a:off x="692151" y="52389"/>
            <a:ext cx="10972800" cy="1143000"/>
          </a:xfrm>
          <a:effectLst>
            <a:outerShdw dist="53882" dir="2700000" algn="ctr" rotWithShape="0">
              <a:srgbClr val="000000"/>
            </a:outerShdw>
          </a:effectLst>
        </p:spPr>
        <p:txBody>
          <a:bodyPr vert="horz" wrap="square" lIns="92075" tIns="46038" rIns="92075" bIns="46038" numCol="1" anchor="t" anchorCtr="0" compatLnSpc="1">
            <a:prstTxWarp prst="textNoShape">
              <a:avLst/>
            </a:prstTxWarp>
          </a:bodyPr>
          <a:lstStyle/>
          <a:p>
            <a:pPr eaLnBrk="1" hangingPunct="1">
              <a:defRPr/>
            </a:pPr>
            <a:r>
              <a:rPr lang="it-IT"/>
              <a:t>Funzioni built-in</a:t>
            </a:r>
          </a:p>
        </p:txBody>
      </p:sp>
      <p:sp>
        <p:nvSpPr>
          <p:cNvPr id="155653" name="Rectangle 5">
            <a:extLst>
              <a:ext uri="{FF2B5EF4-FFF2-40B4-BE49-F238E27FC236}">
                <a16:creationId xmlns:a16="http://schemas.microsoft.com/office/drawing/2014/main" id="{1AEB8A63-174E-4278-9438-B49D40C73F5A}"/>
              </a:ext>
            </a:extLst>
          </p:cNvPr>
          <p:cNvSpPr>
            <a:spLocks noChangeArrowheads="1"/>
          </p:cNvSpPr>
          <p:nvPr/>
        </p:nvSpPr>
        <p:spPr bwMode="auto">
          <a:xfrm>
            <a:off x="276874" y="1541463"/>
            <a:ext cx="10256269" cy="2139689"/>
          </a:xfrm>
          <a:prstGeom prst="rect">
            <a:avLst/>
          </a:prstGeom>
          <a:noFill/>
          <a:ln w="9525">
            <a:noFill/>
            <a:miter lim="800000"/>
            <a:headEnd/>
            <a:tailEnd/>
          </a:ln>
          <a:effectLst/>
        </p:spPr>
        <p:txBody>
          <a:bodyPr wrap="none" lIns="92075" tIns="46038" rIns="92075" bIns="46038">
            <a:spAutoFit/>
          </a:bodyPr>
          <a:lstStyle/>
          <a:p>
            <a:pPr defTabSz="822325">
              <a:lnSpc>
                <a:spcPct val="90000"/>
              </a:lnSpc>
              <a:spcBef>
                <a:spcPct val="35000"/>
              </a:spcBef>
              <a:defRPr/>
            </a:pPr>
            <a:r>
              <a:rPr lang="en-US" sz="2000" err="1">
                <a:effectLst>
                  <a:outerShdw blurRad="38100" dist="38100" dir="2700000" algn="tl">
                    <a:srgbClr val="000000"/>
                  </a:outerShdw>
                </a:effectLst>
                <a:latin typeface="Arial" charset="0"/>
              </a:rPr>
              <a:t>Trovate</a:t>
            </a:r>
            <a:r>
              <a:rPr lang="en-US" sz="2000">
                <a:effectLst>
                  <a:outerShdw blurRad="38100" dist="38100" dir="2700000" algn="tl">
                    <a:srgbClr val="000000"/>
                  </a:outerShdw>
                </a:effectLst>
                <a:latin typeface="Arial" charset="0"/>
              </a:rPr>
              <a:t> un </a:t>
            </a:r>
            <a:r>
              <a:rPr lang="en-US" sz="2000" err="1">
                <a:effectLst>
                  <a:outerShdw blurRad="38100" dist="38100" dir="2700000" algn="tl">
                    <a:srgbClr val="000000"/>
                  </a:outerShdw>
                </a:effectLst>
                <a:latin typeface="Arial" charset="0"/>
              </a:rPr>
              <a:t>elenco</a:t>
            </a:r>
            <a:r>
              <a:rPr lang="en-US" sz="2000">
                <a:effectLst>
                  <a:outerShdw blurRad="38100" dist="38100" dir="2700000" algn="tl">
                    <a:srgbClr val="000000"/>
                  </a:outerShdw>
                </a:effectLst>
                <a:latin typeface="Arial" charset="0"/>
              </a:rPr>
              <a:t> </a:t>
            </a:r>
            <a:r>
              <a:rPr lang="en-US" sz="2000" err="1">
                <a:effectLst>
                  <a:outerShdw blurRad="38100" dist="38100" dir="2700000" algn="tl">
                    <a:srgbClr val="000000"/>
                  </a:outerShdw>
                </a:effectLst>
                <a:latin typeface="Arial" charset="0"/>
              </a:rPr>
              <a:t>esaustivo</a:t>
            </a:r>
            <a:r>
              <a:rPr lang="en-US" sz="2000">
                <a:effectLst>
                  <a:outerShdw blurRad="38100" dist="38100" dir="2700000" algn="tl">
                    <a:srgbClr val="000000"/>
                  </a:outerShdw>
                </a:effectLst>
                <a:latin typeface="Arial" charset="0"/>
              </a:rPr>
              <a:t> </a:t>
            </a:r>
            <a:r>
              <a:rPr lang="en-US" sz="2000" err="1">
                <a:effectLst>
                  <a:outerShdw blurRad="38100" dist="38100" dir="2700000" algn="tl">
                    <a:srgbClr val="000000"/>
                  </a:outerShdw>
                </a:effectLst>
                <a:latin typeface="Arial" charset="0"/>
              </a:rPr>
              <a:t>delle</a:t>
            </a:r>
            <a:r>
              <a:rPr lang="en-US" sz="2000">
                <a:effectLst>
                  <a:outerShdw blurRad="38100" dist="38100" dir="2700000" algn="tl">
                    <a:srgbClr val="000000"/>
                  </a:outerShdw>
                </a:effectLst>
                <a:latin typeface="Arial" charset="0"/>
              </a:rPr>
              <a:t> </a:t>
            </a:r>
            <a:r>
              <a:rPr lang="en-US" sz="2000" err="1">
                <a:effectLst>
                  <a:outerShdw blurRad="38100" dist="38100" dir="2700000" algn="tl">
                    <a:srgbClr val="000000"/>
                  </a:outerShdw>
                </a:effectLst>
                <a:latin typeface="Arial" charset="0"/>
              </a:rPr>
              <a:t>funzioni</a:t>
            </a:r>
            <a:r>
              <a:rPr lang="en-US" sz="2000">
                <a:effectLst>
                  <a:outerShdw blurRad="38100" dist="38100" dir="2700000" algn="tl">
                    <a:srgbClr val="000000"/>
                  </a:outerShdw>
                </a:effectLst>
                <a:latin typeface="Arial" charset="0"/>
              </a:rPr>
              <a:t> built-in e </a:t>
            </a:r>
            <a:r>
              <a:rPr lang="en-US" sz="2000" err="1">
                <a:effectLst>
                  <a:outerShdw blurRad="38100" dist="38100" dir="2700000" algn="tl">
                    <a:srgbClr val="000000"/>
                  </a:outerShdw>
                </a:effectLst>
                <a:latin typeface="Arial" charset="0"/>
              </a:rPr>
              <a:t>degli</a:t>
            </a:r>
            <a:r>
              <a:rPr lang="en-US" sz="2000">
                <a:effectLst>
                  <a:outerShdw blurRad="38100" dist="38100" dir="2700000" algn="tl">
                    <a:srgbClr val="000000"/>
                  </a:outerShdw>
                </a:effectLst>
                <a:latin typeface="Arial" charset="0"/>
              </a:rPr>
              <a:t> </a:t>
            </a:r>
            <a:r>
              <a:rPr lang="en-US" sz="2000" err="1">
                <a:effectLst>
                  <a:outerShdw blurRad="38100" dist="38100" dir="2700000" algn="tl">
                    <a:srgbClr val="000000"/>
                  </a:outerShdw>
                </a:effectLst>
                <a:latin typeface="Arial" charset="0"/>
              </a:rPr>
              <a:t>operatori</a:t>
            </a:r>
            <a:r>
              <a:rPr lang="en-US" sz="2000">
                <a:effectLst>
                  <a:outerShdw blurRad="38100" dist="38100" dir="2700000" algn="tl">
                    <a:srgbClr val="000000"/>
                  </a:outerShdw>
                </a:effectLst>
                <a:latin typeface="Arial" charset="0"/>
              </a:rPr>
              <a:t> di </a:t>
            </a:r>
            <a:r>
              <a:rPr lang="en-US" sz="2000" err="1">
                <a:effectLst>
                  <a:outerShdw blurRad="38100" dist="38100" dir="2700000" algn="tl">
                    <a:srgbClr val="000000"/>
                  </a:outerShdw>
                </a:effectLst>
                <a:latin typeface="Arial" charset="0"/>
              </a:rPr>
              <a:t>controllo</a:t>
            </a:r>
            <a:r>
              <a:rPr lang="en-US" sz="2000">
                <a:effectLst>
                  <a:outerShdw blurRad="38100" dist="38100" dir="2700000" algn="tl">
                    <a:srgbClr val="000000"/>
                  </a:outerShdw>
                </a:effectLst>
                <a:latin typeface="Arial" charset="0"/>
              </a:rPr>
              <a:t> di MySQL </a:t>
            </a:r>
          </a:p>
          <a:p>
            <a:pPr defTabSz="822325">
              <a:lnSpc>
                <a:spcPct val="90000"/>
              </a:lnSpc>
              <a:spcBef>
                <a:spcPct val="35000"/>
              </a:spcBef>
              <a:defRPr/>
            </a:pPr>
            <a:r>
              <a:rPr lang="en-US" sz="2000" err="1">
                <a:effectLst>
                  <a:outerShdw blurRad="38100" dist="38100" dir="2700000" algn="tl">
                    <a:srgbClr val="000000"/>
                  </a:outerShdw>
                </a:effectLst>
                <a:latin typeface="Arial" charset="0"/>
              </a:rPr>
              <a:t>all’interno</a:t>
            </a:r>
            <a:r>
              <a:rPr lang="en-US" sz="2000">
                <a:effectLst>
                  <a:outerShdw blurRad="38100" dist="38100" dir="2700000" algn="tl">
                    <a:srgbClr val="000000"/>
                  </a:outerShdw>
                </a:effectLst>
                <a:latin typeface="Arial" charset="0"/>
              </a:rPr>
              <a:t> </a:t>
            </a:r>
            <a:r>
              <a:rPr lang="en-US" sz="2000" err="1">
                <a:effectLst>
                  <a:outerShdw blurRad="38100" dist="38100" dir="2700000" algn="tl">
                    <a:srgbClr val="000000"/>
                  </a:outerShdw>
                </a:effectLst>
                <a:latin typeface="Arial" charset="0"/>
              </a:rPr>
              <a:t>della</a:t>
            </a:r>
            <a:r>
              <a:rPr lang="en-US" sz="2000">
                <a:effectLst>
                  <a:outerShdw blurRad="38100" dist="38100" dir="2700000" algn="tl">
                    <a:srgbClr val="000000"/>
                  </a:outerShdw>
                </a:effectLst>
                <a:latin typeface="Arial" charset="0"/>
              </a:rPr>
              <a:t> </a:t>
            </a:r>
            <a:r>
              <a:rPr lang="en-US" sz="2000" err="1">
                <a:effectLst>
                  <a:outerShdw blurRad="38100" dist="38100" dir="2700000" algn="tl">
                    <a:srgbClr val="000000"/>
                  </a:outerShdw>
                </a:effectLst>
                <a:latin typeface="Arial" charset="0"/>
              </a:rPr>
              <a:t>documentazione</a:t>
            </a:r>
            <a:r>
              <a:rPr lang="en-US" sz="2000">
                <a:effectLst>
                  <a:outerShdw blurRad="38100" dist="38100" dir="2700000" algn="tl">
                    <a:srgbClr val="000000"/>
                  </a:outerShdw>
                </a:effectLst>
                <a:latin typeface="Arial" charset="0"/>
              </a:rPr>
              <a:t> </a:t>
            </a:r>
            <a:r>
              <a:rPr lang="en-US" sz="2000" err="1">
                <a:effectLst>
                  <a:outerShdw blurRad="38100" dist="38100" dir="2700000" algn="tl">
                    <a:srgbClr val="000000"/>
                  </a:outerShdw>
                </a:effectLst>
                <a:latin typeface="Arial" charset="0"/>
              </a:rPr>
              <a:t>ufficiale</a:t>
            </a:r>
            <a:endParaRPr lang="en-US" sz="2000">
              <a:effectLst>
                <a:outerShdw blurRad="38100" dist="38100" dir="2700000" algn="tl">
                  <a:srgbClr val="000000"/>
                </a:outerShdw>
              </a:effectLst>
              <a:latin typeface="Arial" charset="0"/>
            </a:endParaRPr>
          </a:p>
          <a:p>
            <a:pPr defTabSz="822325">
              <a:lnSpc>
                <a:spcPct val="90000"/>
              </a:lnSpc>
              <a:spcBef>
                <a:spcPct val="35000"/>
              </a:spcBef>
              <a:defRPr/>
            </a:pPr>
            <a:endParaRPr lang="en-US">
              <a:effectLst>
                <a:outerShdw blurRad="38100" dist="38100" dir="2700000" algn="tl">
                  <a:srgbClr val="000000"/>
                </a:outerShdw>
              </a:effectLst>
              <a:latin typeface="Arial" charset="0"/>
            </a:endParaRPr>
          </a:p>
          <a:p>
            <a:pPr defTabSz="822325">
              <a:lnSpc>
                <a:spcPct val="90000"/>
              </a:lnSpc>
              <a:spcBef>
                <a:spcPct val="35000"/>
              </a:spcBef>
              <a:defRPr/>
            </a:pPr>
            <a:endParaRPr lang="en-US">
              <a:effectLst>
                <a:outerShdw blurRad="38100" dist="38100" dir="2700000" algn="tl">
                  <a:srgbClr val="000000"/>
                </a:outerShdw>
              </a:effectLst>
              <a:latin typeface="Arial" charset="0"/>
            </a:endParaRPr>
          </a:p>
          <a:p>
            <a:pPr defTabSz="822325">
              <a:lnSpc>
                <a:spcPct val="90000"/>
              </a:lnSpc>
              <a:spcBef>
                <a:spcPct val="35000"/>
              </a:spcBef>
              <a:defRPr/>
            </a:pPr>
            <a:endParaRPr lang="en-US">
              <a:effectLst>
                <a:outerShdw blurRad="38100" dist="38100" dir="2700000" algn="tl">
                  <a:srgbClr val="000000"/>
                </a:outerShdw>
              </a:effectLst>
              <a:latin typeface="Arial" charset="0"/>
            </a:endParaRPr>
          </a:p>
          <a:p>
            <a:pPr defTabSz="822325">
              <a:lnSpc>
                <a:spcPct val="90000"/>
              </a:lnSpc>
              <a:spcBef>
                <a:spcPct val="35000"/>
              </a:spcBef>
              <a:defRPr/>
            </a:pPr>
            <a:r>
              <a:rPr lang="en-US">
                <a:effectLst>
                  <a:outerShdw blurRad="38100" dist="38100" dir="2700000" algn="tl">
                    <a:srgbClr val="000000"/>
                  </a:outerShdw>
                </a:effectLst>
                <a:latin typeface="Arial" charset="0"/>
                <a:hlinkClick r:id="rId3"/>
              </a:rPr>
              <a:t>https://dev.mysql.com/doc/refman/8.0/en/built-in-function-reference.html</a:t>
            </a:r>
            <a:endParaRPr lang="en-US">
              <a:effectLst>
                <a:outerShdw blurRad="38100" dist="38100" dir="2700000" algn="tl">
                  <a:srgbClr val="000000"/>
                </a:outerShdw>
              </a:effectLst>
              <a:latin typeface="Arial" charset="0"/>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5653"/>
                                        </p:tgtEl>
                                        <p:attrNameLst>
                                          <p:attrName>style.visibility</p:attrName>
                                        </p:attrNameLst>
                                      </p:cBhvr>
                                      <p:to>
                                        <p:strVal val="visible"/>
                                      </p:to>
                                    </p:set>
                                    <p:anim calcmode="lin" valueType="num">
                                      <p:cBhvr additive="base">
                                        <p:cTn id="7" dur="500" fill="hold"/>
                                        <p:tgtEl>
                                          <p:spTgt spid="155653"/>
                                        </p:tgtEl>
                                        <p:attrNameLst>
                                          <p:attrName>ppt_x</p:attrName>
                                        </p:attrNameLst>
                                      </p:cBhvr>
                                      <p:tavLst>
                                        <p:tav tm="0">
                                          <p:val>
                                            <p:strVal val="#ppt_x"/>
                                          </p:val>
                                        </p:tav>
                                        <p:tav tm="100000">
                                          <p:val>
                                            <p:strVal val="#ppt_x"/>
                                          </p:val>
                                        </p:tav>
                                      </p:tavLst>
                                    </p:anim>
                                    <p:anim calcmode="lin" valueType="num">
                                      <p:cBhvr additive="base">
                                        <p:cTn id="8" dur="500" fill="hold"/>
                                        <p:tgtEl>
                                          <p:spTgt spid="155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EC56541-CD25-46E2-891F-88981ED43961}"/>
              </a:ext>
            </a:extLst>
          </p:cNvPr>
          <p:cNvSpPr>
            <a:spLocks noGrp="1" noChangeArrowheads="1"/>
          </p:cNvSpPr>
          <p:nvPr>
            <p:ph type="title"/>
          </p:nvPr>
        </p:nvSpPr>
        <p:spPr/>
        <p:txBody>
          <a:bodyPr/>
          <a:lstStyle/>
          <a:p>
            <a:pPr eaLnBrk="1" hangingPunct="1">
              <a:defRPr/>
            </a:pPr>
            <a:r>
              <a:rPr lang="it-IT"/>
              <a:t>Definizione di stored procedure</a:t>
            </a:r>
          </a:p>
        </p:txBody>
      </p:sp>
      <p:sp>
        <p:nvSpPr>
          <p:cNvPr id="4099" name="Rectangle 3">
            <a:extLst>
              <a:ext uri="{FF2B5EF4-FFF2-40B4-BE49-F238E27FC236}">
                <a16:creationId xmlns:a16="http://schemas.microsoft.com/office/drawing/2014/main" id="{80E880FC-1598-45BA-B4A7-C827BB60C898}"/>
              </a:ext>
            </a:extLst>
          </p:cNvPr>
          <p:cNvSpPr>
            <a:spLocks noGrp="1" noChangeArrowheads="1"/>
          </p:cNvSpPr>
          <p:nvPr>
            <p:ph type="body" idx="1"/>
          </p:nvPr>
        </p:nvSpPr>
        <p:spPr/>
        <p:txBody>
          <a:bodyPr/>
          <a:lstStyle/>
          <a:p>
            <a:pPr eaLnBrk="1" hangingPunct="1">
              <a:lnSpc>
                <a:spcPct val="90000"/>
              </a:lnSpc>
              <a:defRPr/>
            </a:pPr>
            <a:r>
              <a:rPr lang="it-IT" sz="2400"/>
              <a:t>Una stored routine è costituita o da una procedura o da una funzione</a:t>
            </a:r>
          </a:p>
          <a:p>
            <a:pPr eaLnBrk="1" hangingPunct="1">
              <a:lnSpc>
                <a:spcPct val="90000"/>
              </a:lnSpc>
              <a:defRPr/>
            </a:pPr>
            <a:r>
              <a:rPr lang="it-IT" sz="2400"/>
              <a:t>Una stored procedure è costituita da un insieme di istruzioni SQL che vengono memorizzate nel server con un nome identificativo, può essere invocata con CALL e torna indietro valori usando le variabili di output</a:t>
            </a:r>
          </a:p>
          <a:p>
            <a:pPr eaLnBrk="1" hangingPunct="1">
              <a:lnSpc>
                <a:spcPct val="90000"/>
              </a:lnSpc>
              <a:defRPr/>
            </a:pPr>
            <a:r>
              <a:rPr lang="it-IT" sz="2400"/>
              <a:t>Una stored function può essere chiamata mediante il solo nome, e può ritornare un valore scalare</a:t>
            </a:r>
          </a:p>
          <a:p>
            <a:pPr eaLnBrk="1" hangingPunct="1">
              <a:lnSpc>
                <a:spcPct val="90000"/>
              </a:lnSpc>
              <a:defRPr/>
            </a:pPr>
            <a:r>
              <a:rPr lang="it-IT" sz="2400"/>
              <a:t>Delle stored routines possono chiamare altre stored routines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8AC992A-804B-4266-B655-B1D3D8EE9540}"/>
              </a:ext>
            </a:extLst>
          </p:cNvPr>
          <p:cNvSpPr>
            <a:spLocks noGrp="1" noChangeArrowheads="1"/>
          </p:cNvSpPr>
          <p:nvPr>
            <p:ph type="title"/>
          </p:nvPr>
        </p:nvSpPr>
        <p:spPr/>
        <p:txBody>
          <a:bodyPr/>
          <a:lstStyle/>
          <a:p>
            <a:pPr eaLnBrk="1" hangingPunct="1">
              <a:defRPr/>
            </a:pPr>
            <a:r>
              <a:rPr lang="it-IT"/>
              <a:t>Proprietà</a:t>
            </a:r>
          </a:p>
        </p:txBody>
      </p:sp>
      <p:sp>
        <p:nvSpPr>
          <p:cNvPr id="5123" name="Rectangle 3">
            <a:extLst>
              <a:ext uri="{FF2B5EF4-FFF2-40B4-BE49-F238E27FC236}">
                <a16:creationId xmlns:a16="http://schemas.microsoft.com/office/drawing/2014/main" id="{A6C78CAE-951B-4533-9D8B-B9018D9B2B94}"/>
              </a:ext>
            </a:extLst>
          </p:cNvPr>
          <p:cNvSpPr>
            <a:spLocks noGrp="1" noChangeArrowheads="1"/>
          </p:cNvSpPr>
          <p:nvPr>
            <p:ph type="body" idx="1"/>
          </p:nvPr>
        </p:nvSpPr>
        <p:spPr/>
        <p:txBody>
          <a:bodyPr/>
          <a:lstStyle/>
          <a:p>
            <a:pPr marL="533400" indent="-533400" eaLnBrk="1" hangingPunct="1">
              <a:lnSpc>
                <a:spcPct val="90000"/>
              </a:lnSpc>
              <a:defRPr/>
            </a:pPr>
            <a:r>
              <a:rPr lang="it-IT" sz="2400"/>
              <a:t>Una stored routine è associata ad un particolare database, e questo vuol dire che:</a:t>
            </a:r>
          </a:p>
          <a:p>
            <a:pPr marL="906463" lvl="1" indent="-457200" eaLnBrk="1" hangingPunct="1">
              <a:lnSpc>
                <a:spcPct val="90000"/>
              </a:lnSpc>
              <a:buFont typeface="Wingdings" panose="05000000000000000000" pitchFamily="2" charset="2"/>
              <a:buAutoNum type="arabicPeriod"/>
              <a:defRPr/>
            </a:pPr>
            <a:r>
              <a:rPr lang="it-IT" sz="2000"/>
              <a:t>Quando viene invocata, implicitamente viene eseguito USE &lt;database&gt;, non sono ammessi USE all’interno della routine</a:t>
            </a:r>
          </a:p>
          <a:p>
            <a:pPr marL="906463" lvl="1" indent="-457200" eaLnBrk="1" hangingPunct="1">
              <a:lnSpc>
                <a:spcPct val="90000"/>
              </a:lnSpc>
              <a:buFont typeface="Wingdings" panose="05000000000000000000" pitchFamily="2" charset="2"/>
              <a:buAutoNum type="arabicPeriod"/>
              <a:defRPr/>
            </a:pPr>
            <a:r>
              <a:rPr lang="it-IT" sz="2000"/>
              <a:t>E’ possibile riferirsi ad una routine non presente nel database corrente prefissandola con il nome del suo database</a:t>
            </a:r>
          </a:p>
          <a:p>
            <a:pPr marL="906463" lvl="1" indent="-457200" eaLnBrk="1" hangingPunct="1">
              <a:lnSpc>
                <a:spcPct val="90000"/>
              </a:lnSpc>
              <a:buFont typeface="Wingdings" panose="05000000000000000000" pitchFamily="2" charset="2"/>
              <a:buAutoNum type="arabicPeriod"/>
              <a:defRPr/>
            </a:pPr>
            <a:r>
              <a:rPr lang="it-IT" sz="2000"/>
              <a:t>Il DROP del db provoca il DROP delle routine associate</a:t>
            </a:r>
          </a:p>
          <a:p>
            <a:pPr marL="533400" indent="-533400" eaLnBrk="1" hangingPunct="1">
              <a:lnSpc>
                <a:spcPct val="90000"/>
              </a:lnSpc>
              <a:defRPr/>
            </a:pPr>
            <a:r>
              <a:rPr lang="it-IT" sz="2400"/>
              <a:t>Se non indicato diversamente le SR sono associate al DB di default</a:t>
            </a:r>
          </a:p>
        </p:txBody>
      </p:sp>
    </p:spTree>
  </p:cSld>
  <p:clrMapOvr>
    <a:masterClrMapping/>
  </p:clrMapOvr>
</p:sld>
</file>

<file path=ppt/theme/theme1.xml><?xml version="1.0" encoding="utf-8"?>
<a:theme xmlns:a="http://schemas.openxmlformats.org/drawingml/2006/main" name="Flusso">
  <a:themeElements>
    <a:clrScheme name="Flusso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Flusso">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tab pos="682625" algn="l"/>
            <a:tab pos="1833563" algn="l"/>
          </a:tabLst>
          <a:defRPr kumimoji="0" lang="it-IT" sz="1800" b="1" i="0" u="none" strike="noStrike" cap="none" normalizeH="0" baseline="0" smtClean="0">
            <a:ln>
              <a:noFill/>
            </a:ln>
            <a:solidFill>
              <a:srgbClr val="000000"/>
            </a:solidFill>
            <a:effectLst>
              <a:outerShdw blurRad="38100" dist="38100" dir="2700000" algn="tl">
                <a:srgbClr val="000000">
                  <a:alpha val="43137"/>
                </a:srgbClr>
              </a:outerShdw>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tab pos="682625" algn="l"/>
            <a:tab pos="1833563" algn="l"/>
          </a:tabLst>
          <a:defRPr kumimoji="0" lang="it-IT" sz="1800" b="1" i="0" u="none" strike="noStrike" cap="none" normalizeH="0" baseline="0" smtClean="0">
            <a:ln>
              <a:noFill/>
            </a:ln>
            <a:solidFill>
              <a:srgbClr val="000000"/>
            </a:solidFill>
            <a:effectLst>
              <a:outerShdw blurRad="38100" dist="38100" dir="2700000" algn="tl">
                <a:srgbClr val="000000">
                  <a:alpha val="43137"/>
                </a:srgbClr>
              </a:outerShdw>
            </a:effectLst>
            <a:latin typeface="Courier New" pitchFamily="49" charset="0"/>
          </a:defRPr>
        </a:defPPr>
      </a:lstStyle>
    </a:lnDef>
  </a:objectDefaults>
  <a:extraClrSchemeLst>
    <a:extraClrScheme>
      <a:clrScheme name="Flusso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Flusso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Flusso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Flusso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Flusso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Flusso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Flusso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Flusso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Flusso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4E44FEA760C24691E739EF04E60A12" ma:contentTypeVersion="10" ma:contentTypeDescription="Create a new document." ma:contentTypeScope="" ma:versionID="8cf7b7158718547590de62657bb21810">
  <xsd:schema xmlns:xsd="http://www.w3.org/2001/XMLSchema" xmlns:xs="http://www.w3.org/2001/XMLSchema" xmlns:p="http://schemas.microsoft.com/office/2006/metadata/properties" xmlns:ns2="d35420c7-6671-42ec-bcad-032edb02be1c" xmlns:ns3="0996a3d4-5c6f-4f20-9dc6-d0ca82d51e8d" targetNamespace="http://schemas.microsoft.com/office/2006/metadata/properties" ma:root="true" ma:fieldsID="52fd746534177543ee03db6117ec7622" ns2:_="" ns3:_="">
    <xsd:import namespace="d35420c7-6671-42ec-bcad-032edb02be1c"/>
    <xsd:import namespace="0996a3d4-5c6f-4f20-9dc6-d0ca82d51e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5420c7-6671-42ec-bcad-032edb02be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996a3d4-5c6f-4f20-9dc6-d0ca82d51e8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6159B6-3B18-4451-9DAB-6CAF6B9E5CB6}">
  <ds:schemaRefs>
    <ds:schemaRef ds:uri="http://schemas.microsoft.com/sharepoint/v3/contenttype/forms"/>
  </ds:schemaRefs>
</ds:datastoreItem>
</file>

<file path=customXml/itemProps2.xml><?xml version="1.0" encoding="utf-8"?>
<ds:datastoreItem xmlns:ds="http://schemas.openxmlformats.org/officeDocument/2006/customXml" ds:itemID="{699F88D2-A425-4EC4-8D52-C8231E0A4D66}">
  <ds:schemaRefs>
    <ds:schemaRef ds:uri="0996a3d4-5c6f-4f20-9dc6-d0ca82d51e8d"/>
    <ds:schemaRef ds:uri="d35420c7-6671-42ec-bcad-032edb02be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8B24232-E079-4601-93A3-42F966FBEC9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22</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Flusso</vt:lpstr>
      <vt:lpstr>View</vt:lpstr>
      <vt:lpstr>MySQL/MariaDB View, Funzioni,  Stored Procedure, Scheduler ___</vt:lpstr>
      <vt:lpstr>Esempio View</vt:lpstr>
      <vt:lpstr>Funzioni SQL</vt:lpstr>
      <vt:lpstr>Due Tipi di Funzioni SQL </vt:lpstr>
      <vt:lpstr>Funzioni</vt:lpstr>
      <vt:lpstr>Funzioni built-in</vt:lpstr>
      <vt:lpstr>Definizione di stored procedure</vt:lpstr>
      <vt:lpstr>Proprietà</vt:lpstr>
      <vt:lpstr>Perché usare una SR?</vt:lpstr>
      <vt:lpstr>Sintassi</vt:lpstr>
      <vt:lpstr>Procedura complessa</vt:lpstr>
      <vt:lpstr>Procedura complessa</vt:lpstr>
      <vt:lpstr>Procedura complessa</vt:lpstr>
      <vt:lpstr>Procedura complessa</vt:lpstr>
      <vt:lpstr>Procedura complessa</vt:lpstr>
      <vt:lpstr>Procedura complessa</vt:lpstr>
      <vt:lpstr>Procedura complessa</vt:lpstr>
      <vt:lpstr>Procedura complessa</vt:lpstr>
      <vt:lpstr>Procedura complessa</vt:lpstr>
      <vt:lpstr>Modifica</vt:lpstr>
      <vt:lpstr>Stored Functions</vt:lpstr>
      <vt:lpstr>Come usare le Transazioni</vt:lpstr>
      <vt:lpstr>Prova tu</vt:lpstr>
      <vt:lpstr>Scheduling</vt:lpstr>
      <vt:lpstr>Scheduling</vt:lpstr>
      <vt:lpstr>Scheduling</vt:lpstr>
      <vt:lpstr>Scheduling</vt:lpstr>
      <vt:lpstr>Creazione di un evento</vt:lpstr>
      <vt:lpstr>PowerPoint Presentation</vt:lpstr>
      <vt:lpstr>CREATE EVENT Syntax </vt:lpstr>
      <vt:lpstr>Esempio</vt:lpstr>
      <vt:lpstr>Altro esempio</vt:lpstr>
      <vt:lpstr>security</vt:lpstr>
      <vt:lpstr>Cancellare un evento</vt:lpstr>
      <vt:lpstr>Event_scheduler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MySQL/MariaDB View, Funzioni,  Stored Procedure, Scheduler ___</dc:title>
  <dc:creator>Angilica  Denise</dc:creator>
  <cp:revision>1</cp:revision>
  <dcterms:created xsi:type="dcterms:W3CDTF">2023-05-15T06:43:35Z</dcterms:created>
  <dcterms:modified xsi:type="dcterms:W3CDTF">2023-05-24T13:40:20Z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0x0101004F4E44FEA760C24691E739EF04E60A12</vt:lpwstr>
  </property>
</Properties>
</file>