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71" r:id="rId4"/>
    <p:sldId id="270" r:id="rId5"/>
    <p:sldId id="258" r:id="rId6"/>
    <p:sldId id="264" r:id="rId7"/>
    <p:sldId id="259" r:id="rId8"/>
    <p:sldId id="266" r:id="rId9"/>
    <p:sldId id="268" r:id="rId10"/>
    <p:sldId id="267" r:id="rId11"/>
    <p:sldId id="260" r:id="rId12"/>
    <p:sldId id="272" r:id="rId13"/>
    <p:sldId id="261" r:id="rId14"/>
    <p:sldId id="265" r:id="rId15"/>
    <p:sldId id="269" r:id="rId16"/>
    <p:sldId id="262" r:id="rId17"/>
    <p:sldId id="26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4626" autoAdjust="0"/>
  </p:normalViewPr>
  <p:slideViewPr>
    <p:cSldViewPr>
      <p:cViewPr varScale="1">
        <p:scale>
          <a:sx n="116" d="100"/>
          <a:sy n="116" d="100"/>
        </p:scale>
        <p:origin x="173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CA70B-9764-4880-B3BE-236BC013D39D}" type="doc">
      <dgm:prSet loTypeId="urn:microsoft.com/office/officeart/2005/8/layout/hierarchy6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D18B9114-9D0A-41D6-AB33-E249C3F5DC39}">
      <dgm:prSet phldrT="[Testo]"/>
      <dgm:spPr/>
      <dgm:t>
        <a:bodyPr/>
        <a:lstStyle/>
        <a:p>
          <a:r>
            <a:rPr lang="it-IT" dirty="0" err="1"/>
            <a:t>Human</a:t>
          </a:r>
          <a:r>
            <a:rPr lang="it-IT" dirty="0"/>
            <a:t> </a:t>
          </a:r>
          <a:r>
            <a:rPr lang="it-IT" dirty="0" err="1"/>
            <a:t>users</a:t>
          </a:r>
          <a:r>
            <a:rPr lang="it-IT" dirty="0"/>
            <a:t> – </a:t>
          </a:r>
          <a:r>
            <a:rPr lang="it-IT" dirty="0" err="1"/>
            <a:t>Nonhuman</a:t>
          </a:r>
          <a:r>
            <a:rPr lang="it-IT" dirty="0"/>
            <a:t> </a:t>
          </a:r>
          <a:r>
            <a:rPr lang="it-IT" dirty="0" err="1"/>
            <a:t>users</a:t>
          </a:r>
          <a:endParaRPr lang="it-IT" dirty="0"/>
        </a:p>
      </dgm:t>
    </dgm:pt>
    <dgm:pt modelId="{5BDAEDCE-8258-4ABC-983F-17C0857C9A62}" type="parTrans" cxnId="{458E4B89-5813-46A4-9DE0-0052479E0A90}">
      <dgm:prSet/>
      <dgm:spPr/>
      <dgm:t>
        <a:bodyPr/>
        <a:lstStyle/>
        <a:p>
          <a:endParaRPr lang="it-IT"/>
        </a:p>
      </dgm:t>
    </dgm:pt>
    <dgm:pt modelId="{E9B42C2E-F23B-4376-8749-B5F7C0EFB8F7}" type="sibTrans" cxnId="{458E4B89-5813-46A4-9DE0-0052479E0A90}">
      <dgm:prSet/>
      <dgm:spPr/>
      <dgm:t>
        <a:bodyPr/>
        <a:lstStyle/>
        <a:p>
          <a:endParaRPr lang="it-IT"/>
        </a:p>
      </dgm:t>
    </dgm:pt>
    <dgm:pt modelId="{49A3E0B5-9C1B-4453-8510-30D20CEBF03A}">
      <dgm:prSet phldrT="[Testo]" custT="1"/>
      <dgm:spPr/>
      <dgm:t>
        <a:bodyPr/>
        <a:lstStyle/>
        <a:p>
          <a:r>
            <a:rPr lang="it-IT" sz="1100" dirty="0"/>
            <a:t>Winword.exe, Excel.exe, emule.exe, firefox.exe, </a:t>
          </a:r>
          <a:r>
            <a:rPr lang="it-IT" sz="1100" dirty="0" err="1"/>
            <a:t>apache.exe….</a:t>
          </a:r>
          <a:endParaRPr lang="it-IT" sz="1100" dirty="0"/>
        </a:p>
      </dgm:t>
    </dgm:pt>
    <dgm:pt modelId="{FFA77C0F-A578-46CF-BAE0-B49D31F2B4AD}" type="parTrans" cxnId="{E467B778-1A0F-4D2A-8345-8EBD232B33E8}">
      <dgm:prSet/>
      <dgm:spPr/>
      <dgm:t>
        <a:bodyPr/>
        <a:lstStyle/>
        <a:p>
          <a:endParaRPr lang="it-IT"/>
        </a:p>
      </dgm:t>
    </dgm:pt>
    <dgm:pt modelId="{7EE6D589-609A-4EF3-BEC6-CC2070BA8CCC}" type="sibTrans" cxnId="{E467B778-1A0F-4D2A-8345-8EBD232B33E8}">
      <dgm:prSet/>
      <dgm:spPr/>
      <dgm:t>
        <a:bodyPr/>
        <a:lstStyle/>
        <a:p>
          <a:endParaRPr lang="it-IT"/>
        </a:p>
      </dgm:t>
    </dgm:pt>
    <dgm:pt modelId="{9394D506-F7A0-405E-818D-01CE71E3D483}">
      <dgm:prSet phldrT="[Testo]"/>
      <dgm:spPr/>
      <dgm:t>
        <a:bodyPr/>
        <a:lstStyle/>
        <a:p>
          <a:r>
            <a:rPr lang="it-IT" dirty="0"/>
            <a:t>HAL (Hardware abstraction layer)</a:t>
          </a:r>
        </a:p>
      </dgm:t>
    </dgm:pt>
    <dgm:pt modelId="{292DF12C-F6B2-4D6E-A865-D857CEB444A3}" type="parTrans" cxnId="{C240C895-7742-4756-9928-370C15224D50}">
      <dgm:prSet/>
      <dgm:spPr/>
      <dgm:t>
        <a:bodyPr/>
        <a:lstStyle/>
        <a:p>
          <a:endParaRPr lang="it-IT"/>
        </a:p>
      </dgm:t>
    </dgm:pt>
    <dgm:pt modelId="{13D4F71F-5DF3-4092-915E-5C32869B1D6F}" type="sibTrans" cxnId="{C240C895-7742-4756-9928-370C15224D50}">
      <dgm:prSet/>
      <dgm:spPr/>
      <dgm:t>
        <a:bodyPr/>
        <a:lstStyle/>
        <a:p>
          <a:endParaRPr lang="it-IT"/>
        </a:p>
      </dgm:t>
    </dgm:pt>
    <dgm:pt modelId="{5260E9DD-5764-48DE-A831-41F7F22260F1}">
      <dgm:prSet phldrT="[Testo]"/>
      <dgm:spPr/>
      <dgm:t>
        <a:bodyPr/>
        <a:lstStyle/>
        <a:p>
          <a:r>
            <a:rPr lang="it-IT" dirty="0" err="1"/>
            <a:t>Applications</a:t>
          </a:r>
          <a:endParaRPr lang="it-IT" dirty="0"/>
        </a:p>
      </dgm:t>
    </dgm:pt>
    <dgm:pt modelId="{4394451B-AA87-4FF3-8C90-A89478FBCE69}" type="parTrans" cxnId="{11088C7C-DE8A-42BA-9839-51BBBE784BA5}">
      <dgm:prSet/>
      <dgm:spPr/>
      <dgm:t>
        <a:bodyPr/>
        <a:lstStyle/>
        <a:p>
          <a:endParaRPr lang="it-IT"/>
        </a:p>
      </dgm:t>
    </dgm:pt>
    <dgm:pt modelId="{B6C672E9-C27D-4A36-AB24-F90EE6C9CA78}" type="sibTrans" cxnId="{11088C7C-DE8A-42BA-9839-51BBBE784BA5}">
      <dgm:prSet/>
      <dgm:spPr/>
      <dgm:t>
        <a:bodyPr/>
        <a:lstStyle/>
        <a:p>
          <a:endParaRPr lang="it-IT"/>
        </a:p>
      </dgm:t>
    </dgm:pt>
    <dgm:pt modelId="{2D4FC966-3865-4163-B727-16820833FA05}">
      <dgm:prSet phldrT="[Testo]"/>
      <dgm:spPr/>
      <dgm:t>
        <a:bodyPr/>
        <a:lstStyle/>
        <a:p>
          <a:r>
            <a:rPr lang="it-IT" dirty="0" err="1"/>
            <a:t>Operating</a:t>
          </a:r>
          <a:r>
            <a:rPr lang="it-IT" dirty="0"/>
            <a:t> System</a:t>
          </a:r>
        </a:p>
      </dgm:t>
    </dgm:pt>
    <dgm:pt modelId="{9135C87C-65CF-4660-8DC7-B6B78B6FDDEC}" type="parTrans" cxnId="{22D78283-B4D6-4B43-BF93-71B336A9043A}">
      <dgm:prSet/>
      <dgm:spPr/>
      <dgm:t>
        <a:bodyPr/>
        <a:lstStyle/>
        <a:p>
          <a:endParaRPr lang="it-IT"/>
        </a:p>
      </dgm:t>
    </dgm:pt>
    <dgm:pt modelId="{BE953ECF-7B43-419F-81D3-76666576FEE5}" type="sibTrans" cxnId="{22D78283-B4D6-4B43-BF93-71B336A9043A}">
      <dgm:prSet/>
      <dgm:spPr/>
      <dgm:t>
        <a:bodyPr/>
        <a:lstStyle/>
        <a:p>
          <a:endParaRPr lang="it-IT"/>
        </a:p>
      </dgm:t>
    </dgm:pt>
    <dgm:pt modelId="{6849D6A6-4286-4A69-A712-530CEEBFB76C}">
      <dgm:prSet phldrT="[Testo]"/>
      <dgm:spPr/>
      <dgm:t>
        <a:bodyPr/>
        <a:lstStyle/>
        <a:p>
          <a:r>
            <a:rPr lang="it-IT" dirty="0"/>
            <a:t>Hardware</a:t>
          </a:r>
        </a:p>
      </dgm:t>
    </dgm:pt>
    <dgm:pt modelId="{9317BA5C-E716-4B25-B22E-951AC22FF8DF}" type="parTrans" cxnId="{49CA5A5F-3801-437A-B741-ADD980182EBF}">
      <dgm:prSet/>
      <dgm:spPr/>
      <dgm:t>
        <a:bodyPr/>
        <a:lstStyle/>
        <a:p>
          <a:endParaRPr lang="it-IT"/>
        </a:p>
      </dgm:t>
    </dgm:pt>
    <dgm:pt modelId="{EDDD37DC-78DF-45D6-B832-16E7AACC51F1}" type="sibTrans" cxnId="{49CA5A5F-3801-437A-B741-ADD980182EBF}">
      <dgm:prSet/>
      <dgm:spPr/>
      <dgm:t>
        <a:bodyPr/>
        <a:lstStyle/>
        <a:p>
          <a:endParaRPr lang="it-IT"/>
        </a:p>
      </dgm:t>
    </dgm:pt>
    <dgm:pt modelId="{7C6D8B7E-ABB2-408B-9B4F-6E8298433F0C}">
      <dgm:prSet phldrT="[Testo]"/>
      <dgm:spPr/>
      <dgm:t>
        <a:bodyPr/>
        <a:lstStyle/>
        <a:p>
          <a:r>
            <a:rPr lang="it-IT" dirty="0" err="1"/>
            <a:t>Users</a:t>
          </a:r>
          <a:endParaRPr lang="it-IT" dirty="0"/>
        </a:p>
      </dgm:t>
    </dgm:pt>
    <dgm:pt modelId="{3D926C92-6389-4197-A894-746485C38D81}" type="parTrans" cxnId="{3B992130-E168-4986-BE1E-92F016A30B3C}">
      <dgm:prSet/>
      <dgm:spPr/>
      <dgm:t>
        <a:bodyPr/>
        <a:lstStyle/>
        <a:p>
          <a:endParaRPr lang="it-IT"/>
        </a:p>
      </dgm:t>
    </dgm:pt>
    <dgm:pt modelId="{1C8E72CB-AC79-4CE5-B2FE-B0BBEFCA449B}" type="sibTrans" cxnId="{3B992130-E168-4986-BE1E-92F016A30B3C}">
      <dgm:prSet/>
      <dgm:spPr/>
      <dgm:t>
        <a:bodyPr/>
        <a:lstStyle/>
        <a:p>
          <a:endParaRPr lang="it-IT"/>
        </a:p>
      </dgm:t>
    </dgm:pt>
    <dgm:pt modelId="{B3B200D8-B82E-40A4-8CAD-1C71807C0388}">
      <dgm:prSet phldrT="[Tes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it-IT" dirty="0"/>
            <a:t>Mass Memory</a:t>
          </a:r>
        </a:p>
      </dgm:t>
    </dgm:pt>
    <dgm:pt modelId="{1D4ACEBE-0EA4-49F1-B476-FE6A6C56DE06}" type="parTrans" cxnId="{58E0974C-9D77-4CE2-BAB1-083979F915C9}">
      <dgm:prSet/>
      <dgm:spPr/>
      <dgm:t>
        <a:bodyPr/>
        <a:lstStyle/>
        <a:p>
          <a:endParaRPr lang="it-IT"/>
        </a:p>
      </dgm:t>
    </dgm:pt>
    <dgm:pt modelId="{6D5852B4-8BDC-445D-BC09-381A04E13B71}" type="sibTrans" cxnId="{58E0974C-9D77-4CE2-BAB1-083979F915C9}">
      <dgm:prSet/>
      <dgm:spPr/>
      <dgm:t>
        <a:bodyPr/>
        <a:lstStyle/>
        <a:p>
          <a:endParaRPr lang="it-IT"/>
        </a:p>
      </dgm:t>
    </dgm:pt>
    <dgm:pt modelId="{A3594F84-F714-4349-9E09-CB93460A2DD4}">
      <dgm:prSet phldrT="[Tes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it-IT" dirty="0"/>
            <a:t>Network Devices</a:t>
          </a:r>
        </a:p>
      </dgm:t>
    </dgm:pt>
    <dgm:pt modelId="{712B82B5-621E-4F62-9F8F-2E48B2D197FC}" type="parTrans" cxnId="{3E92F321-A28B-4447-B83C-745015FA18DC}">
      <dgm:prSet/>
      <dgm:spPr/>
      <dgm:t>
        <a:bodyPr/>
        <a:lstStyle/>
        <a:p>
          <a:endParaRPr lang="it-IT"/>
        </a:p>
      </dgm:t>
    </dgm:pt>
    <dgm:pt modelId="{F8A6FB7B-6CA3-4B87-9CB9-C184B24DED67}" type="sibTrans" cxnId="{3E92F321-A28B-4447-B83C-745015FA18DC}">
      <dgm:prSet/>
      <dgm:spPr/>
      <dgm:t>
        <a:bodyPr/>
        <a:lstStyle/>
        <a:p>
          <a:endParaRPr lang="it-IT"/>
        </a:p>
      </dgm:t>
    </dgm:pt>
    <dgm:pt modelId="{47187B58-BDB6-4AED-9B6D-F420020F8F3F}">
      <dgm:prSet phldrT="[Testo]"/>
      <dgm:spPr/>
      <dgm:t>
        <a:bodyPr/>
        <a:lstStyle/>
        <a:p>
          <a:r>
            <a:rPr lang="it-IT" dirty="0"/>
            <a:t>Input Devices</a:t>
          </a:r>
        </a:p>
      </dgm:t>
    </dgm:pt>
    <dgm:pt modelId="{88BBFA38-FD6E-4A2C-88D6-F69500A118A3}" type="parTrans" cxnId="{AB600A6A-9625-47E6-B8C7-008F51F497F5}">
      <dgm:prSet/>
      <dgm:spPr/>
      <dgm:t>
        <a:bodyPr/>
        <a:lstStyle/>
        <a:p>
          <a:endParaRPr lang="it-IT"/>
        </a:p>
      </dgm:t>
    </dgm:pt>
    <dgm:pt modelId="{88AA7A67-1305-464F-B7EE-8E64FC75A46D}" type="sibTrans" cxnId="{AB600A6A-9625-47E6-B8C7-008F51F497F5}">
      <dgm:prSet/>
      <dgm:spPr/>
      <dgm:t>
        <a:bodyPr/>
        <a:lstStyle/>
        <a:p>
          <a:endParaRPr lang="it-IT"/>
        </a:p>
      </dgm:t>
    </dgm:pt>
    <dgm:pt modelId="{0EA6AFA8-08F9-4C07-AB20-F72771C449FE}">
      <dgm:prSet phldrT="[Testo]"/>
      <dgm:spPr/>
      <dgm:t>
        <a:bodyPr/>
        <a:lstStyle/>
        <a:p>
          <a:r>
            <a:rPr lang="it-IT" dirty="0"/>
            <a:t>Output Devices</a:t>
          </a:r>
        </a:p>
      </dgm:t>
    </dgm:pt>
    <dgm:pt modelId="{58367F69-648C-4FCC-A2CF-B4E41C7628C3}" type="parTrans" cxnId="{A5404ACD-3B37-4070-A750-F6DAF95F9A66}">
      <dgm:prSet/>
      <dgm:spPr/>
      <dgm:t>
        <a:bodyPr/>
        <a:lstStyle/>
        <a:p>
          <a:endParaRPr lang="it-IT"/>
        </a:p>
      </dgm:t>
    </dgm:pt>
    <dgm:pt modelId="{E2B7D2B4-91C9-4002-867E-0E2885F4A655}" type="sibTrans" cxnId="{A5404ACD-3B37-4070-A750-F6DAF95F9A66}">
      <dgm:prSet/>
      <dgm:spPr/>
      <dgm:t>
        <a:bodyPr/>
        <a:lstStyle/>
        <a:p>
          <a:endParaRPr lang="it-IT"/>
        </a:p>
      </dgm:t>
    </dgm:pt>
    <dgm:pt modelId="{0B968249-AD44-44C7-ABC6-4BB476183FCE}">
      <dgm:prSet phldrT="[Testo]"/>
      <dgm:spPr/>
      <dgm:t>
        <a:bodyPr/>
        <a:lstStyle/>
        <a:p>
          <a:r>
            <a:rPr lang="it-IT" dirty="0"/>
            <a:t>Memory Manager</a:t>
          </a:r>
        </a:p>
      </dgm:t>
    </dgm:pt>
    <dgm:pt modelId="{9DCC637B-87CF-4009-A130-22CEB78DB0D4}" type="parTrans" cxnId="{DE24AA0D-574A-44F5-A7BC-C36FA5E13D27}">
      <dgm:prSet/>
      <dgm:spPr/>
      <dgm:t>
        <a:bodyPr/>
        <a:lstStyle/>
        <a:p>
          <a:endParaRPr lang="it-IT"/>
        </a:p>
      </dgm:t>
    </dgm:pt>
    <dgm:pt modelId="{558251B9-CCCE-44C0-A087-0011D87E61DB}" type="sibTrans" cxnId="{DE24AA0D-574A-44F5-A7BC-C36FA5E13D27}">
      <dgm:prSet/>
      <dgm:spPr/>
      <dgm:t>
        <a:bodyPr/>
        <a:lstStyle/>
        <a:p>
          <a:endParaRPr lang="it-IT"/>
        </a:p>
      </dgm:t>
    </dgm:pt>
    <dgm:pt modelId="{531EE883-C622-4B34-81D2-B502D5B5502E}">
      <dgm:prSet phldrT="[Testo]"/>
      <dgm:spPr/>
      <dgm:t>
        <a:bodyPr/>
        <a:lstStyle/>
        <a:p>
          <a:r>
            <a:rPr lang="it-IT" dirty="0"/>
            <a:t>RAM</a:t>
          </a:r>
        </a:p>
      </dgm:t>
    </dgm:pt>
    <dgm:pt modelId="{E6A9D5F8-8739-4083-B168-D150E6CED8FC}" type="parTrans" cxnId="{18B94801-6F51-4BA7-A25F-31FD4909B15A}">
      <dgm:prSet/>
      <dgm:spPr/>
      <dgm:t>
        <a:bodyPr/>
        <a:lstStyle/>
        <a:p>
          <a:endParaRPr lang="it-IT"/>
        </a:p>
      </dgm:t>
    </dgm:pt>
    <dgm:pt modelId="{8DD8E168-2187-4DDF-A53B-38BABF27B3AF}" type="sibTrans" cxnId="{18B94801-6F51-4BA7-A25F-31FD4909B15A}">
      <dgm:prSet/>
      <dgm:spPr/>
      <dgm:t>
        <a:bodyPr/>
        <a:lstStyle/>
        <a:p>
          <a:endParaRPr lang="it-IT"/>
        </a:p>
      </dgm:t>
    </dgm:pt>
    <dgm:pt modelId="{18380999-4D08-465C-90CD-09B38F51EDD4}">
      <dgm:prSet phldrT="[Testo]"/>
      <dgm:spPr/>
      <dgm:t>
        <a:bodyPr/>
        <a:lstStyle/>
        <a:p>
          <a:r>
            <a:rPr lang="it-IT" dirty="0"/>
            <a:t>Process </a:t>
          </a:r>
          <a:r>
            <a:rPr lang="it-IT" dirty="0" err="1"/>
            <a:t>Scheduler</a:t>
          </a:r>
          <a:endParaRPr lang="it-IT" dirty="0"/>
        </a:p>
      </dgm:t>
    </dgm:pt>
    <dgm:pt modelId="{38156967-1683-4120-B63C-9BD8C71884BE}" type="parTrans" cxnId="{E818E466-777E-4114-8921-0C26359A2D2F}">
      <dgm:prSet/>
      <dgm:spPr/>
      <dgm:t>
        <a:bodyPr/>
        <a:lstStyle/>
        <a:p>
          <a:endParaRPr lang="it-IT"/>
        </a:p>
      </dgm:t>
    </dgm:pt>
    <dgm:pt modelId="{9F4B03B3-5A45-475B-84F6-0D38E9093187}" type="sibTrans" cxnId="{E818E466-777E-4114-8921-0C26359A2D2F}">
      <dgm:prSet/>
      <dgm:spPr/>
      <dgm:t>
        <a:bodyPr/>
        <a:lstStyle/>
        <a:p>
          <a:endParaRPr lang="it-IT"/>
        </a:p>
      </dgm:t>
    </dgm:pt>
    <dgm:pt modelId="{5E47D34D-D880-41C4-A372-123F8F3D9CE1}">
      <dgm:prSet phldrT="[Testo]"/>
      <dgm:spPr/>
      <dgm:t>
        <a:bodyPr/>
        <a:lstStyle/>
        <a:p>
          <a:r>
            <a:rPr lang="it-IT" dirty="0"/>
            <a:t>CPU(s)</a:t>
          </a:r>
        </a:p>
      </dgm:t>
    </dgm:pt>
    <dgm:pt modelId="{C77F6D0E-1EDB-48EB-892A-A18C93975A33}" type="parTrans" cxnId="{DC37FA47-EC7D-404D-8477-299F2E03D74D}">
      <dgm:prSet/>
      <dgm:spPr/>
      <dgm:t>
        <a:bodyPr/>
        <a:lstStyle/>
        <a:p>
          <a:endParaRPr lang="it-IT"/>
        </a:p>
      </dgm:t>
    </dgm:pt>
    <dgm:pt modelId="{AD86A08A-A077-439D-AF3D-9936E35C3C51}" type="sibTrans" cxnId="{DC37FA47-EC7D-404D-8477-299F2E03D74D}">
      <dgm:prSet/>
      <dgm:spPr/>
      <dgm:t>
        <a:bodyPr/>
        <a:lstStyle/>
        <a:p>
          <a:endParaRPr lang="it-IT"/>
        </a:p>
      </dgm:t>
    </dgm:pt>
    <dgm:pt modelId="{ABEEB0BD-423D-45D4-BFA5-67D9142328B3}">
      <dgm:prSet phldrT="[Testo]"/>
      <dgm:spPr/>
      <dgm:t>
        <a:bodyPr/>
        <a:lstStyle/>
        <a:p>
          <a:r>
            <a:rPr lang="it-IT" dirty="0"/>
            <a:t>Accounting</a:t>
          </a:r>
        </a:p>
      </dgm:t>
    </dgm:pt>
    <dgm:pt modelId="{DBB8D238-F199-4D7F-AD58-6BE083938439}" type="parTrans" cxnId="{7F84728D-CF1D-4AA4-B6EE-42DFF661BB8F}">
      <dgm:prSet/>
      <dgm:spPr/>
      <dgm:t>
        <a:bodyPr/>
        <a:lstStyle/>
        <a:p>
          <a:endParaRPr lang="it-IT"/>
        </a:p>
      </dgm:t>
    </dgm:pt>
    <dgm:pt modelId="{F0B94FE2-C8EE-467B-B6EC-4726B704DDDD}" type="sibTrans" cxnId="{7F84728D-CF1D-4AA4-B6EE-42DFF661BB8F}">
      <dgm:prSet/>
      <dgm:spPr/>
      <dgm:t>
        <a:bodyPr/>
        <a:lstStyle/>
        <a:p>
          <a:endParaRPr lang="it-IT"/>
        </a:p>
      </dgm:t>
    </dgm:pt>
    <dgm:pt modelId="{E009FAF4-2993-4C35-A283-958166C1170A}">
      <dgm:prSet phldrT="[Tes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File system</a:t>
          </a:r>
          <a:endParaRPr lang="it-IT" dirty="0"/>
        </a:p>
      </dgm:t>
    </dgm:pt>
    <dgm:pt modelId="{D8E8345C-0988-4B04-9E64-C08D4AA91865}" type="parTrans" cxnId="{4B44A327-4DC7-4C2A-A02A-75AFFD95684B}">
      <dgm:prSet/>
      <dgm:spPr/>
      <dgm:t>
        <a:bodyPr/>
        <a:lstStyle/>
        <a:p>
          <a:endParaRPr lang="it-IT"/>
        </a:p>
      </dgm:t>
    </dgm:pt>
    <dgm:pt modelId="{C7C91BC3-E7E9-468D-917C-697466A560D2}" type="sibTrans" cxnId="{4B44A327-4DC7-4C2A-A02A-75AFFD95684B}">
      <dgm:prSet/>
      <dgm:spPr/>
      <dgm:t>
        <a:bodyPr/>
        <a:lstStyle/>
        <a:p>
          <a:endParaRPr lang="it-IT"/>
        </a:p>
      </dgm:t>
    </dgm:pt>
    <dgm:pt modelId="{E2342651-994C-4296-BDA8-EC43958E6FD9}">
      <dgm:prSet phldrT="[Tes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TCP/IP</a:t>
          </a:r>
          <a:endParaRPr lang="it-IT" dirty="0"/>
        </a:p>
      </dgm:t>
    </dgm:pt>
    <dgm:pt modelId="{53C100A6-2606-475F-9C0D-1649493CA25A}" type="parTrans" cxnId="{2B2CA10D-D42E-466B-93E7-054D5EDFC7CA}">
      <dgm:prSet/>
      <dgm:spPr/>
      <dgm:t>
        <a:bodyPr/>
        <a:lstStyle/>
        <a:p>
          <a:endParaRPr lang="it-IT"/>
        </a:p>
      </dgm:t>
    </dgm:pt>
    <dgm:pt modelId="{120A08AC-F7E3-4298-A698-F83E56EDB7D9}" type="sibTrans" cxnId="{2B2CA10D-D42E-466B-93E7-054D5EDFC7CA}">
      <dgm:prSet/>
      <dgm:spPr/>
      <dgm:t>
        <a:bodyPr/>
        <a:lstStyle/>
        <a:p>
          <a:endParaRPr lang="it-IT"/>
        </a:p>
      </dgm:t>
    </dgm:pt>
    <dgm:pt modelId="{C904C9D2-62E3-48C8-9DEA-639B4703E5CB}" type="pres">
      <dgm:prSet presAssocID="{605CA70B-9764-4880-B3BE-236BC013D3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1AF15A-F33F-4965-9B81-967D629816E2}" type="pres">
      <dgm:prSet presAssocID="{605CA70B-9764-4880-B3BE-236BC013D39D}" presName="hierFlow" presStyleCnt="0"/>
      <dgm:spPr/>
    </dgm:pt>
    <dgm:pt modelId="{004729E6-4ECE-42FE-802E-E6789554143D}" type="pres">
      <dgm:prSet presAssocID="{605CA70B-9764-4880-B3BE-236BC013D39D}" presName="firstBuf" presStyleCnt="0"/>
      <dgm:spPr/>
    </dgm:pt>
    <dgm:pt modelId="{4B6EC86B-A462-41EC-8F26-04A99EC40909}" type="pres">
      <dgm:prSet presAssocID="{605CA70B-9764-4880-B3BE-236BC013D3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4D44EEF-2CB6-439C-8C9F-16B594EA54E1}" type="pres">
      <dgm:prSet presAssocID="{D18B9114-9D0A-41D6-AB33-E249C3F5DC39}" presName="Name14" presStyleCnt="0"/>
      <dgm:spPr/>
    </dgm:pt>
    <dgm:pt modelId="{55BAFD8C-89C0-406C-9DB8-CBD32A5256DF}" type="pres">
      <dgm:prSet presAssocID="{D18B9114-9D0A-41D6-AB33-E249C3F5DC39}" presName="level1Shape" presStyleLbl="node0" presStyleIdx="0" presStyleCnt="1" custScaleX="531271">
        <dgm:presLayoutVars>
          <dgm:chPref val="3"/>
        </dgm:presLayoutVars>
      </dgm:prSet>
      <dgm:spPr>
        <a:prstGeom prst="flowChartMultidocument">
          <a:avLst/>
        </a:prstGeom>
      </dgm:spPr>
    </dgm:pt>
    <dgm:pt modelId="{C62EF5E8-259A-42D5-B72C-DA56058BE2D3}" type="pres">
      <dgm:prSet presAssocID="{D18B9114-9D0A-41D6-AB33-E249C3F5DC39}" presName="hierChild2" presStyleCnt="0"/>
      <dgm:spPr/>
    </dgm:pt>
    <dgm:pt modelId="{AEECABB4-3A88-425A-B36C-ABDC829920F1}" type="pres">
      <dgm:prSet presAssocID="{FFA77C0F-A578-46CF-BAE0-B49D31F2B4AD}" presName="Name19" presStyleLbl="parChTrans1D2" presStyleIdx="0" presStyleCnt="1"/>
      <dgm:spPr/>
    </dgm:pt>
    <dgm:pt modelId="{9F04BF5A-90B9-4B5C-AF98-3B2CC738DEB8}" type="pres">
      <dgm:prSet presAssocID="{49A3E0B5-9C1B-4453-8510-30D20CEBF03A}" presName="Name21" presStyleCnt="0"/>
      <dgm:spPr/>
    </dgm:pt>
    <dgm:pt modelId="{F96B5FC8-94CE-4E27-A588-422586E657B6}" type="pres">
      <dgm:prSet presAssocID="{49A3E0B5-9C1B-4453-8510-30D20CEBF03A}" presName="level2Shape" presStyleLbl="node2" presStyleIdx="0" presStyleCnt="1" custScaleX="731277"/>
      <dgm:spPr/>
    </dgm:pt>
    <dgm:pt modelId="{52FDB32C-189F-40FD-9A21-3EEEB634F1B7}" type="pres">
      <dgm:prSet presAssocID="{49A3E0B5-9C1B-4453-8510-30D20CEBF03A}" presName="hierChild3" presStyleCnt="0"/>
      <dgm:spPr/>
    </dgm:pt>
    <dgm:pt modelId="{B0F8D1F1-8BFF-4D38-B534-E059F4A1F6F4}" type="pres">
      <dgm:prSet presAssocID="{9DCC637B-87CF-4009-A130-22CEB78DB0D4}" presName="Name19" presStyleLbl="parChTrans1D3" presStyleIdx="0" presStyleCnt="6"/>
      <dgm:spPr/>
    </dgm:pt>
    <dgm:pt modelId="{B8AD262B-2FE0-44D1-B2D5-75EC25A2C0CC}" type="pres">
      <dgm:prSet presAssocID="{0B968249-AD44-44C7-ABC6-4BB476183FCE}" presName="Name21" presStyleCnt="0"/>
      <dgm:spPr/>
    </dgm:pt>
    <dgm:pt modelId="{BBBBD6A9-FF3F-42E2-96A4-C738AD69EF1A}" type="pres">
      <dgm:prSet presAssocID="{0B968249-AD44-44C7-ABC6-4BB476183FCE}" presName="level2Shape" presStyleLbl="node3" presStyleIdx="0" presStyleCnt="6"/>
      <dgm:spPr/>
    </dgm:pt>
    <dgm:pt modelId="{737D87DB-B3E4-4531-B472-99B29C6B8FF3}" type="pres">
      <dgm:prSet presAssocID="{0B968249-AD44-44C7-ABC6-4BB476183FCE}" presName="hierChild3" presStyleCnt="0"/>
      <dgm:spPr/>
    </dgm:pt>
    <dgm:pt modelId="{05195841-9488-40D3-B525-81AEFE0834D7}" type="pres">
      <dgm:prSet presAssocID="{E6A9D5F8-8739-4083-B168-D150E6CED8FC}" presName="Name19" presStyleLbl="parChTrans1D4" presStyleIdx="0" presStyleCnt="6"/>
      <dgm:spPr/>
    </dgm:pt>
    <dgm:pt modelId="{18EC98DB-C323-4A19-8ED1-D9B085720176}" type="pres">
      <dgm:prSet presAssocID="{531EE883-C622-4B34-81D2-B502D5B5502E}" presName="Name21" presStyleCnt="0"/>
      <dgm:spPr/>
    </dgm:pt>
    <dgm:pt modelId="{D8347E17-2A79-4CB6-BE95-CEF0D4206D4C}" type="pres">
      <dgm:prSet presAssocID="{531EE883-C622-4B34-81D2-B502D5B5502E}" presName="level2Shape" presStyleLbl="node4" presStyleIdx="0" presStyleCnt="6"/>
      <dgm:spPr/>
    </dgm:pt>
    <dgm:pt modelId="{0793A898-EADE-400F-8605-1A8D682B0266}" type="pres">
      <dgm:prSet presAssocID="{531EE883-C622-4B34-81D2-B502D5B5502E}" presName="hierChild3" presStyleCnt="0"/>
      <dgm:spPr/>
    </dgm:pt>
    <dgm:pt modelId="{C1046EE4-AF7C-47FF-96E5-E748C649738C}" type="pres">
      <dgm:prSet presAssocID="{38156967-1683-4120-B63C-9BD8C71884BE}" presName="Name19" presStyleLbl="parChTrans1D3" presStyleIdx="1" presStyleCnt="6"/>
      <dgm:spPr/>
    </dgm:pt>
    <dgm:pt modelId="{56E0606F-40B6-46D9-A926-259C66C5517F}" type="pres">
      <dgm:prSet presAssocID="{18380999-4D08-465C-90CD-09B38F51EDD4}" presName="Name21" presStyleCnt="0"/>
      <dgm:spPr/>
    </dgm:pt>
    <dgm:pt modelId="{DDA118D8-C71C-4643-8487-F3B90A245AED}" type="pres">
      <dgm:prSet presAssocID="{18380999-4D08-465C-90CD-09B38F51EDD4}" presName="level2Shape" presStyleLbl="node3" presStyleIdx="1" presStyleCnt="6"/>
      <dgm:spPr/>
    </dgm:pt>
    <dgm:pt modelId="{4F915831-2A92-4771-B9AD-E3AE2B624F48}" type="pres">
      <dgm:prSet presAssocID="{18380999-4D08-465C-90CD-09B38F51EDD4}" presName="hierChild3" presStyleCnt="0"/>
      <dgm:spPr/>
    </dgm:pt>
    <dgm:pt modelId="{C0D3D63D-317A-4CEB-87CB-AA2204635B15}" type="pres">
      <dgm:prSet presAssocID="{C77F6D0E-1EDB-48EB-892A-A18C93975A33}" presName="Name19" presStyleLbl="parChTrans1D4" presStyleIdx="1" presStyleCnt="6"/>
      <dgm:spPr/>
    </dgm:pt>
    <dgm:pt modelId="{8509D83E-89FE-4A54-9476-B30C83B15543}" type="pres">
      <dgm:prSet presAssocID="{5E47D34D-D880-41C4-A372-123F8F3D9CE1}" presName="Name21" presStyleCnt="0"/>
      <dgm:spPr/>
    </dgm:pt>
    <dgm:pt modelId="{6CABF87D-C6CF-47C6-A321-640397823F2A}" type="pres">
      <dgm:prSet presAssocID="{5E47D34D-D880-41C4-A372-123F8F3D9CE1}" presName="level2Shape" presStyleLbl="node4" presStyleIdx="1" presStyleCnt="6"/>
      <dgm:spPr/>
    </dgm:pt>
    <dgm:pt modelId="{F6B194EA-F596-4D11-AC11-F17AB421C1AC}" type="pres">
      <dgm:prSet presAssocID="{5E47D34D-D880-41C4-A372-123F8F3D9CE1}" presName="hierChild3" presStyleCnt="0"/>
      <dgm:spPr/>
    </dgm:pt>
    <dgm:pt modelId="{15E3EFE6-45E8-4021-AECA-EE9360962D50}" type="pres">
      <dgm:prSet presAssocID="{DBB8D238-F199-4D7F-AD58-6BE083938439}" presName="Name19" presStyleLbl="parChTrans1D3" presStyleIdx="2" presStyleCnt="6"/>
      <dgm:spPr/>
    </dgm:pt>
    <dgm:pt modelId="{49F46783-F8A1-4C7B-9175-71C1A3227FB5}" type="pres">
      <dgm:prSet presAssocID="{ABEEB0BD-423D-45D4-BFA5-67D9142328B3}" presName="Name21" presStyleCnt="0"/>
      <dgm:spPr/>
    </dgm:pt>
    <dgm:pt modelId="{F0934205-55CF-495B-976C-57BE172BF6B9}" type="pres">
      <dgm:prSet presAssocID="{ABEEB0BD-423D-45D4-BFA5-67D9142328B3}" presName="level2Shape" presStyleLbl="node3" presStyleIdx="2" presStyleCnt="6"/>
      <dgm:spPr/>
    </dgm:pt>
    <dgm:pt modelId="{C2331FD6-A05E-422B-8A8D-EF04D2929AC8}" type="pres">
      <dgm:prSet presAssocID="{ABEEB0BD-423D-45D4-BFA5-67D9142328B3}" presName="hierChild3" presStyleCnt="0"/>
      <dgm:spPr/>
    </dgm:pt>
    <dgm:pt modelId="{2A216EB4-797D-4464-8A2F-014CAECA5B91}" type="pres">
      <dgm:prSet presAssocID="{D8E8345C-0988-4B04-9E64-C08D4AA91865}" presName="Name19" presStyleLbl="parChTrans1D3" presStyleIdx="3" presStyleCnt="6"/>
      <dgm:spPr/>
    </dgm:pt>
    <dgm:pt modelId="{F8A44373-7625-4D07-9E55-C5DA9EFE715E}" type="pres">
      <dgm:prSet presAssocID="{E009FAF4-2993-4C35-A283-958166C1170A}" presName="Name21" presStyleCnt="0"/>
      <dgm:spPr/>
    </dgm:pt>
    <dgm:pt modelId="{A48116DC-FE42-4444-AC98-8B294A117CCA}" type="pres">
      <dgm:prSet presAssocID="{E009FAF4-2993-4C35-A283-958166C1170A}" presName="level2Shape" presStyleLbl="node3" presStyleIdx="3" presStyleCnt="6" custLinFactNeighborX="47880"/>
      <dgm:spPr/>
    </dgm:pt>
    <dgm:pt modelId="{7844837C-4AC8-4396-8BA7-3B5EDC4A119E}" type="pres">
      <dgm:prSet presAssocID="{E009FAF4-2993-4C35-A283-958166C1170A}" presName="hierChild3" presStyleCnt="0"/>
      <dgm:spPr/>
    </dgm:pt>
    <dgm:pt modelId="{B252DC19-5322-48E5-8569-A487B44986BA}" type="pres">
      <dgm:prSet presAssocID="{53C100A6-2606-475F-9C0D-1649493CA25A}" presName="Name19" presStyleLbl="parChTrans1D3" presStyleIdx="4" presStyleCnt="6"/>
      <dgm:spPr/>
    </dgm:pt>
    <dgm:pt modelId="{507CDD33-8537-4453-B7A2-36DDAC90960A}" type="pres">
      <dgm:prSet presAssocID="{E2342651-994C-4296-BDA8-EC43958E6FD9}" presName="Name21" presStyleCnt="0"/>
      <dgm:spPr/>
    </dgm:pt>
    <dgm:pt modelId="{285CD3BD-5700-4F88-9803-9EAD63CC38A8}" type="pres">
      <dgm:prSet presAssocID="{E2342651-994C-4296-BDA8-EC43958E6FD9}" presName="level2Shape" presStyleLbl="node3" presStyleIdx="4" presStyleCnt="6" custLinFactNeighborX="32341" custLinFactNeighborY="2013"/>
      <dgm:spPr/>
    </dgm:pt>
    <dgm:pt modelId="{51BF8094-FB17-4CDC-AB94-3D377C70AF05}" type="pres">
      <dgm:prSet presAssocID="{E2342651-994C-4296-BDA8-EC43958E6FD9}" presName="hierChild3" presStyleCnt="0"/>
      <dgm:spPr/>
    </dgm:pt>
    <dgm:pt modelId="{88F25B25-3303-4D1E-8993-5AEE5D03E342}" type="pres">
      <dgm:prSet presAssocID="{292DF12C-F6B2-4D6E-A865-D857CEB444A3}" presName="Name19" presStyleLbl="parChTrans1D3" presStyleIdx="5" presStyleCnt="6"/>
      <dgm:spPr/>
    </dgm:pt>
    <dgm:pt modelId="{9BC6E9DD-3CE4-4A2E-B1A2-F0423680A7E8}" type="pres">
      <dgm:prSet presAssocID="{9394D506-F7A0-405E-818D-01CE71E3D483}" presName="Name21" presStyleCnt="0"/>
      <dgm:spPr/>
    </dgm:pt>
    <dgm:pt modelId="{C4DFCA03-9C79-41F1-81E9-0D3C74D5E03B}" type="pres">
      <dgm:prSet presAssocID="{9394D506-F7A0-405E-818D-01CE71E3D483}" presName="level2Shape" presStyleLbl="node3" presStyleIdx="5" presStyleCnt="6" custScaleX="461884" custScaleY="45078" custLinFactX="-100000" custLinFactNeighborX="-121192" custLinFactNeighborY="92472"/>
      <dgm:spPr/>
    </dgm:pt>
    <dgm:pt modelId="{C45653D8-E879-4F66-A589-097C7829C66B}" type="pres">
      <dgm:prSet presAssocID="{9394D506-F7A0-405E-818D-01CE71E3D483}" presName="hierChild3" presStyleCnt="0"/>
      <dgm:spPr/>
    </dgm:pt>
    <dgm:pt modelId="{4F6FCDB6-C6EC-4C12-A0FE-5F7982D0033E}" type="pres">
      <dgm:prSet presAssocID="{1D4ACEBE-0EA4-49F1-B476-FE6A6C56DE06}" presName="Name19" presStyleLbl="parChTrans1D4" presStyleIdx="2" presStyleCnt="6"/>
      <dgm:spPr/>
    </dgm:pt>
    <dgm:pt modelId="{758BBEF9-65A4-40AD-BC4A-240D91AECF51}" type="pres">
      <dgm:prSet presAssocID="{B3B200D8-B82E-40A4-8CAD-1C71807C0388}" presName="Name21" presStyleCnt="0"/>
      <dgm:spPr/>
    </dgm:pt>
    <dgm:pt modelId="{67B56926-77C6-42C9-9454-0B4A0BCC99A8}" type="pres">
      <dgm:prSet presAssocID="{B3B200D8-B82E-40A4-8CAD-1C71807C0388}" presName="level2Shape" presStyleLbl="node4" presStyleIdx="2" presStyleCnt="6" custLinFactX="-100000" custLinFactNeighborX="-110908" custLinFactNeighborY="49081"/>
      <dgm:spPr/>
    </dgm:pt>
    <dgm:pt modelId="{EC43B8AB-3CEC-4091-B37C-A6E899A0AA74}" type="pres">
      <dgm:prSet presAssocID="{B3B200D8-B82E-40A4-8CAD-1C71807C0388}" presName="hierChild3" presStyleCnt="0"/>
      <dgm:spPr/>
    </dgm:pt>
    <dgm:pt modelId="{C4780822-9C2C-4419-AF11-E631CC52E64C}" type="pres">
      <dgm:prSet presAssocID="{712B82B5-621E-4F62-9F8F-2E48B2D197FC}" presName="Name19" presStyleLbl="parChTrans1D4" presStyleIdx="3" presStyleCnt="6"/>
      <dgm:spPr/>
    </dgm:pt>
    <dgm:pt modelId="{29DB9261-016C-4ED4-8D14-3353DF05A8DA}" type="pres">
      <dgm:prSet presAssocID="{A3594F84-F714-4349-9E09-CB93460A2DD4}" presName="Name21" presStyleCnt="0"/>
      <dgm:spPr/>
    </dgm:pt>
    <dgm:pt modelId="{8A03BE3A-EA15-4384-BE84-53AFE15E25A4}" type="pres">
      <dgm:prSet presAssocID="{A3594F84-F714-4349-9E09-CB93460A2DD4}" presName="level2Shape" presStyleLbl="node4" presStyleIdx="3" presStyleCnt="6" custLinFactX="-100000" custLinFactNeighborX="-126178" custLinFactNeighborY="49081"/>
      <dgm:spPr/>
    </dgm:pt>
    <dgm:pt modelId="{2A1E2285-174A-4882-B5F8-E0897FBC5E14}" type="pres">
      <dgm:prSet presAssocID="{A3594F84-F714-4349-9E09-CB93460A2DD4}" presName="hierChild3" presStyleCnt="0"/>
      <dgm:spPr/>
    </dgm:pt>
    <dgm:pt modelId="{11256AC5-0C23-4AC1-B0AF-F6BFA213D6BF}" type="pres">
      <dgm:prSet presAssocID="{88BBFA38-FD6E-4A2C-88D6-F69500A118A3}" presName="Name19" presStyleLbl="parChTrans1D4" presStyleIdx="4" presStyleCnt="6"/>
      <dgm:spPr/>
    </dgm:pt>
    <dgm:pt modelId="{42D7D4E0-61CA-4EDE-A23A-27456D06F3E7}" type="pres">
      <dgm:prSet presAssocID="{47187B58-BDB6-4AED-9B6D-F420020F8F3F}" presName="Name21" presStyleCnt="0"/>
      <dgm:spPr/>
    </dgm:pt>
    <dgm:pt modelId="{9862457C-0E9C-4276-B4A2-744D62DABE92}" type="pres">
      <dgm:prSet presAssocID="{47187B58-BDB6-4AED-9B6D-F420020F8F3F}" presName="level2Shape" presStyleLbl="node4" presStyleIdx="4" presStyleCnt="6" custLinFactX="-100000" custLinFactNeighborX="-126178" custLinFactNeighborY="49081"/>
      <dgm:spPr/>
    </dgm:pt>
    <dgm:pt modelId="{EB662C3D-B229-4B73-9257-2229A884E6CF}" type="pres">
      <dgm:prSet presAssocID="{47187B58-BDB6-4AED-9B6D-F420020F8F3F}" presName="hierChild3" presStyleCnt="0"/>
      <dgm:spPr/>
    </dgm:pt>
    <dgm:pt modelId="{932C46B9-EBA8-4D4B-9917-5D375556E039}" type="pres">
      <dgm:prSet presAssocID="{58367F69-648C-4FCC-A2CF-B4E41C7628C3}" presName="Name19" presStyleLbl="parChTrans1D4" presStyleIdx="5" presStyleCnt="6"/>
      <dgm:spPr/>
    </dgm:pt>
    <dgm:pt modelId="{3D846B64-728E-42DA-B42A-73B08AE70B3A}" type="pres">
      <dgm:prSet presAssocID="{0EA6AFA8-08F9-4C07-AB20-F72771C449FE}" presName="Name21" presStyleCnt="0"/>
      <dgm:spPr/>
    </dgm:pt>
    <dgm:pt modelId="{378B963C-F3E8-4855-8637-37FBCCD5F817}" type="pres">
      <dgm:prSet presAssocID="{0EA6AFA8-08F9-4C07-AB20-F72771C449FE}" presName="level2Shape" presStyleLbl="node4" presStyleIdx="5" presStyleCnt="6" custLinFactX="-100000" custLinFactNeighborX="-126178" custLinFactNeighborY="49081"/>
      <dgm:spPr/>
    </dgm:pt>
    <dgm:pt modelId="{294B3ABF-9F04-4454-BC23-FAA52A067395}" type="pres">
      <dgm:prSet presAssocID="{0EA6AFA8-08F9-4C07-AB20-F72771C449FE}" presName="hierChild3" presStyleCnt="0"/>
      <dgm:spPr/>
    </dgm:pt>
    <dgm:pt modelId="{79537901-83E6-40E1-BD26-943B58CC0C43}" type="pres">
      <dgm:prSet presAssocID="{605CA70B-9764-4880-B3BE-236BC013D39D}" presName="bgShapesFlow" presStyleCnt="0"/>
      <dgm:spPr/>
    </dgm:pt>
    <dgm:pt modelId="{2940F263-46E3-493D-81A1-43C1134245DD}" type="pres">
      <dgm:prSet presAssocID="{7C6D8B7E-ABB2-408B-9B4F-6E8298433F0C}" presName="rectComp" presStyleCnt="0"/>
      <dgm:spPr/>
    </dgm:pt>
    <dgm:pt modelId="{9184917D-4935-4024-B194-AA0DFD84A2C9}" type="pres">
      <dgm:prSet presAssocID="{7C6D8B7E-ABB2-408B-9B4F-6E8298433F0C}" presName="bgRect" presStyleLbl="bgShp" presStyleIdx="0" presStyleCnt="4"/>
      <dgm:spPr/>
    </dgm:pt>
    <dgm:pt modelId="{04B4FBEB-2718-4DF6-9D03-ABA4B7A0FBEC}" type="pres">
      <dgm:prSet presAssocID="{7C6D8B7E-ABB2-408B-9B4F-6E8298433F0C}" presName="bgRectTx" presStyleLbl="bgShp" presStyleIdx="0" presStyleCnt="4">
        <dgm:presLayoutVars>
          <dgm:bulletEnabled val="1"/>
        </dgm:presLayoutVars>
      </dgm:prSet>
      <dgm:spPr/>
    </dgm:pt>
    <dgm:pt modelId="{9530D69A-29C1-4518-9E45-A0CA4C480127}" type="pres">
      <dgm:prSet presAssocID="{7C6D8B7E-ABB2-408B-9B4F-6E8298433F0C}" presName="spComp" presStyleCnt="0"/>
      <dgm:spPr/>
    </dgm:pt>
    <dgm:pt modelId="{87E459CA-DF70-41B4-9AA9-FC5BEAA98473}" type="pres">
      <dgm:prSet presAssocID="{7C6D8B7E-ABB2-408B-9B4F-6E8298433F0C}" presName="vSp" presStyleCnt="0"/>
      <dgm:spPr/>
    </dgm:pt>
    <dgm:pt modelId="{69ACAEA8-EE8F-450F-983A-A46E08948313}" type="pres">
      <dgm:prSet presAssocID="{5260E9DD-5764-48DE-A831-41F7F22260F1}" presName="rectComp" presStyleCnt="0"/>
      <dgm:spPr/>
    </dgm:pt>
    <dgm:pt modelId="{3543A868-5A6E-4CAB-B6BF-A446F103BEBD}" type="pres">
      <dgm:prSet presAssocID="{5260E9DD-5764-48DE-A831-41F7F22260F1}" presName="bgRect" presStyleLbl="bgShp" presStyleIdx="1" presStyleCnt="4"/>
      <dgm:spPr/>
    </dgm:pt>
    <dgm:pt modelId="{41CC9B53-60A9-41EB-B317-D6FB59528C1C}" type="pres">
      <dgm:prSet presAssocID="{5260E9DD-5764-48DE-A831-41F7F22260F1}" presName="bgRectTx" presStyleLbl="bgShp" presStyleIdx="1" presStyleCnt="4">
        <dgm:presLayoutVars>
          <dgm:bulletEnabled val="1"/>
        </dgm:presLayoutVars>
      </dgm:prSet>
      <dgm:spPr/>
    </dgm:pt>
    <dgm:pt modelId="{DC528093-76F4-4CDA-BE47-89AF371A9198}" type="pres">
      <dgm:prSet presAssocID="{5260E9DD-5764-48DE-A831-41F7F22260F1}" presName="spComp" presStyleCnt="0"/>
      <dgm:spPr/>
    </dgm:pt>
    <dgm:pt modelId="{26F4D4A8-2396-427D-919D-EAB4576B19CC}" type="pres">
      <dgm:prSet presAssocID="{5260E9DD-5764-48DE-A831-41F7F22260F1}" presName="vSp" presStyleCnt="0"/>
      <dgm:spPr/>
    </dgm:pt>
    <dgm:pt modelId="{9497290A-B10A-43F0-B51D-35E62D2F61C8}" type="pres">
      <dgm:prSet presAssocID="{2D4FC966-3865-4163-B727-16820833FA05}" presName="rectComp" presStyleCnt="0"/>
      <dgm:spPr/>
    </dgm:pt>
    <dgm:pt modelId="{25139235-554A-4316-A215-62BBB7E8F556}" type="pres">
      <dgm:prSet presAssocID="{2D4FC966-3865-4163-B727-16820833FA05}" presName="bgRect" presStyleLbl="bgShp" presStyleIdx="2" presStyleCnt="4"/>
      <dgm:spPr/>
    </dgm:pt>
    <dgm:pt modelId="{14AFADB4-2723-4F7F-B0AF-283369297FC3}" type="pres">
      <dgm:prSet presAssocID="{2D4FC966-3865-4163-B727-16820833FA05}" presName="bgRectTx" presStyleLbl="bgShp" presStyleIdx="2" presStyleCnt="4">
        <dgm:presLayoutVars>
          <dgm:bulletEnabled val="1"/>
        </dgm:presLayoutVars>
      </dgm:prSet>
      <dgm:spPr/>
    </dgm:pt>
    <dgm:pt modelId="{DD9EE793-E8C0-43AF-8302-3252FF73FB72}" type="pres">
      <dgm:prSet presAssocID="{2D4FC966-3865-4163-B727-16820833FA05}" presName="spComp" presStyleCnt="0"/>
      <dgm:spPr/>
    </dgm:pt>
    <dgm:pt modelId="{0757E9D3-9DBF-417B-A1D4-2E03A8DFAB80}" type="pres">
      <dgm:prSet presAssocID="{2D4FC966-3865-4163-B727-16820833FA05}" presName="vSp" presStyleCnt="0"/>
      <dgm:spPr/>
    </dgm:pt>
    <dgm:pt modelId="{A17F2245-D394-466B-BCA2-41FC1B5B6D0E}" type="pres">
      <dgm:prSet presAssocID="{6849D6A6-4286-4A69-A712-530CEEBFB76C}" presName="rectComp" presStyleCnt="0"/>
      <dgm:spPr/>
    </dgm:pt>
    <dgm:pt modelId="{DB0DBF06-E902-41F9-A51C-70E215026DC0}" type="pres">
      <dgm:prSet presAssocID="{6849D6A6-4286-4A69-A712-530CEEBFB76C}" presName="bgRect" presStyleLbl="bgShp" presStyleIdx="3" presStyleCnt="4"/>
      <dgm:spPr/>
    </dgm:pt>
    <dgm:pt modelId="{926DF410-4322-4CC0-9950-EF27A24723AF}" type="pres">
      <dgm:prSet presAssocID="{6849D6A6-4286-4A69-A712-530CEEBFB76C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18B94801-6F51-4BA7-A25F-31FD4909B15A}" srcId="{0B968249-AD44-44C7-ABC6-4BB476183FCE}" destId="{531EE883-C622-4B34-81D2-B502D5B5502E}" srcOrd="0" destOrd="0" parTransId="{E6A9D5F8-8739-4083-B168-D150E6CED8FC}" sibTransId="{8DD8E168-2187-4DDF-A53B-38BABF27B3AF}"/>
    <dgm:cxn modelId="{DC52F908-B2FD-4A91-867A-73A0E17AC1B3}" type="presOf" srcId="{1D4ACEBE-0EA4-49F1-B476-FE6A6C56DE06}" destId="{4F6FCDB6-C6EC-4C12-A0FE-5F7982D0033E}" srcOrd="0" destOrd="0" presId="urn:microsoft.com/office/officeart/2005/8/layout/hierarchy6"/>
    <dgm:cxn modelId="{2B2CA10D-D42E-466B-93E7-054D5EDFC7CA}" srcId="{49A3E0B5-9C1B-4453-8510-30D20CEBF03A}" destId="{E2342651-994C-4296-BDA8-EC43958E6FD9}" srcOrd="4" destOrd="0" parTransId="{53C100A6-2606-475F-9C0D-1649493CA25A}" sibTransId="{120A08AC-F7E3-4298-A698-F83E56EDB7D9}"/>
    <dgm:cxn modelId="{DE24AA0D-574A-44F5-A7BC-C36FA5E13D27}" srcId="{49A3E0B5-9C1B-4453-8510-30D20CEBF03A}" destId="{0B968249-AD44-44C7-ABC6-4BB476183FCE}" srcOrd="0" destOrd="0" parTransId="{9DCC637B-87CF-4009-A130-22CEB78DB0D4}" sibTransId="{558251B9-CCCE-44C0-A087-0011D87E61DB}"/>
    <dgm:cxn modelId="{DDEA621B-DD49-4DC6-B2B3-6005D297B89A}" type="presOf" srcId="{53C100A6-2606-475F-9C0D-1649493CA25A}" destId="{B252DC19-5322-48E5-8569-A487B44986BA}" srcOrd="0" destOrd="0" presId="urn:microsoft.com/office/officeart/2005/8/layout/hierarchy6"/>
    <dgm:cxn modelId="{3E92F321-A28B-4447-B83C-745015FA18DC}" srcId="{9394D506-F7A0-405E-818D-01CE71E3D483}" destId="{A3594F84-F714-4349-9E09-CB93460A2DD4}" srcOrd="1" destOrd="0" parTransId="{712B82B5-621E-4F62-9F8F-2E48B2D197FC}" sibTransId="{F8A6FB7B-6CA3-4B87-9CB9-C184B24DED67}"/>
    <dgm:cxn modelId="{F1BAF222-0C44-48D5-8CCF-2CC504E6F35B}" type="presOf" srcId="{38156967-1683-4120-B63C-9BD8C71884BE}" destId="{C1046EE4-AF7C-47FF-96E5-E748C649738C}" srcOrd="0" destOrd="0" presId="urn:microsoft.com/office/officeart/2005/8/layout/hierarchy6"/>
    <dgm:cxn modelId="{F39E6B26-28EA-483A-B0FB-FD9BD27E9568}" type="presOf" srcId="{58367F69-648C-4FCC-A2CF-B4E41C7628C3}" destId="{932C46B9-EBA8-4D4B-9917-5D375556E039}" srcOrd="0" destOrd="0" presId="urn:microsoft.com/office/officeart/2005/8/layout/hierarchy6"/>
    <dgm:cxn modelId="{FB368E27-F719-4B1E-B074-36D036F38986}" type="presOf" srcId="{D8E8345C-0988-4B04-9E64-C08D4AA91865}" destId="{2A216EB4-797D-4464-8A2F-014CAECA5B91}" srcOrd="0" destOrd="0" presId="urn:microsoft.com/office/officeart/2005/8/layout/hierarchy6"/>
    <dgm:cxn modelId="{4B44A327-4DC7-4C2A-A02A-75AFFD95684B}" srcId="{49A3E0B5-9C1B-4453-8510-30D20CEBF03A}" destId="{E009FAF4-2993-4C35-A283-958166C1170A}" srcOrd="3" destOrd="0" parTransId="{D8E8345C-0988-4B04-9E64-C08D4AA91865}" sibTransId="{C7C91BC3-E7E9-468D-917C-697466A560D2}"/>
    <dgm:cxn modelId="{3B992130-E168-4986-BE1E-92F016A30B3C}" srcId="{605CA70B-9764-4880-B3BE-236BC013D39D}" destId="{7C6D8B7E-ABB2-408B-9B4F-6E8298433F0C}" srcOrd="1" destOrd="0" parTransId="{3D926C92-6389-4197-A894-746485C38D81}" sibTransId="{1C8E72CB-AC79-4CE5-B2FE-B0BBEFCA449B}"/>
    <dgm:cxn modelId="{A0A91531-9D73-4D4F-BAE4-B19F312E8FFD}" type="presOf" srcId="{E009FAF4-2993-4C35-A283-958166C1170A}" destId="{A48116DC-FE42-4444-AC98-8B294A117CCA}" srcOrd="0" destOrd="0" presId="urn:microsoft.com/office/officeart/2005/8/layout/hierarchy6"/>
    <dgm:cxn modelId="{6E33D236-CB58-4EDE-9143-C79A00A9CAE4}" type="presOf" srcId="{49A3E0B5-9C1B-4453-8510-30D20CEBF03A}" destId="{F96B5FC8-94CE-4E27-A588-422586E657B6}" srcOrd="0" destOrd="0" presId="urn:microsoft.com/office/officeart/2005/8/layout/hierarchy6"/>
    <dgm:cxn modelId="{E38FAB3E-9E68-4B26-A36A-8CCD8DC585E9}" type="presOf" srcId="{7C6D8B7E-ABB2-408B-9B4F-6E8298433F0C}" destId="{04B4FBEB-2718-4DF6-9D03-ABA4B7A0FBEC}" srcOrd="1" destOrd="0" presId="urn:microsoft.com/office/officeart/2005/8/layout/hierarchy6"/>
    <dgm:cxn modelId="{49CA5A5F-3801-437A-B741-ADD980182EBF}" srcId="{605CA70B-9764-4880-B3BE-236BC013D39D}" destId="{6849D6A6-4286-4A69-A712-530CEEBFB76C}" srcOrd="4" destOrd="0" parTransId="{9317BA5C-E716-4B25-B22E-951AC22FF8DF}" sibTransId="{EDDD37DC-78DF-45D6-B832-16E7AACC51F1}"/>
    <dgm:cxn modelId="{9E89A563-1440-4511-ADB1-91DC0359C758}" type="presOf" srcId="{18380999-4D08-465C-90CD-09B38F51EDD4}" destId="{DDA118D8-C71C-4643-8487-F3B90A245AED}" srcOrd="0" destOrd="0" presId="urn:microsoft.com/office/officeart/2005/8/layout/hierarchy6"/>
    <dgm:cxn modelId="{E818E466-777E-4114-8921-0C26359A2D2F}" srcId="{49A3E0B5-9C1B-4453-8510-30D20CEBF03A}" destId="{18380999-4D08-465C-90CD-09B38F51EDD4}" srcOrd="1" destOrd="0" parTransId="{38156967-1683-4120-B63C-9BD8C71884BE}" sibTransId="{9F4B03B3-5A45-475B-84F6-0D38E9093187}"/>
    <dgm:cxn modelId="{DC37FA47-EC7D-404D-8477-299F2E03D74D}" srcId="{18380999-4D08-465C-90CD-09B38F51EDD4}" destId="{5E47D34D-D880-41C4-A372-123F8F3D9CE1}" srcOrd="0" destOrd="0" parTransId="{C77F6D0E-1EDB-48EB-892A-A18C93975A33}" sibTransId="{AD86A08A-A077-439D-AF3D-9936E35C3C51}"/>
    <dgm:cxn modelId="{38CF4868-E969-4794-9F6E-CCF6398093C1}" type="presOf" srcId="{E2342651-994C-4296-BDA8-EC43958E6FD9}" destId="{285CD3BD-5700-4F88-9803-9EAD63CC38A8}" srcOrd="0" destOrd="0" presId="urn:microsoft.com/office/officeart/2005/8/layout/hierarchy6"/>
    <dgm:cxn modelId="{AB600A6A-9625-47E6-B8C7-008F51F497F5}" srcId="{9394D506-F7A0-405E-818D-01CE71E3D483}" destId="{47187B58-BDB6-4AED-9B6D-F420020F8F3F}" srcOrd="2" destOrd="0" parTransId="{88BBFA38-FD6E-4A2C-88D6-F69500A118A3}" sibTransId="{88AA7A67-1305-464F-B7EE-8E64FC75A46D}"/>
    <dgm:cxn modelId="{9FC1246A-CD6A-4218-A603-66720D6F26FD}" type="presOf" srcId="{0EA6AFA8-08F9-4C07-AB20-F72771C449FE}" destId="{378B963C-F3E8-4855-8637-37FBCCD5F817}" srcOrd="0" destOrd="0" presId="urn:microsoft.com/office/officeart/2005/8/layout/hierarchy6"/>
    <dgm:cxn modelId="{58E0974C-9D77-4CE2-BAB1-083979F915C9}" srcId="{9394D506-F7A0-405E-818D-01CE71E3D483}" destId="{B3B200D8-B82E-40A4-8CAD-1C71807C0388}" srcOrd="0" destOrd="0" parTransId="{1D4ACEBE-0EA4-49F1-B476-FE6A6C56DE06}" sibTransId="{6D5852B4-8BDC-445D-BC09-381A04E13B71}"/>
    <dgm:cxn modelId="{257A1E75-29A2-4FB0-A245-0CBA5F2C0C76}" type="presOf" srcId="{712B82B5-621E-4F62-9F8F-2E48B2D197FC}" destId="{C4780822-9C2C-4419-AF11-E631CC52E64C}" srcOrd="0" destOrd="0" presId="urn:microsoft.com/office/officeart/2005/8/layout/hierarchy6"/>
    <dgm:cxn modelId="{E467B778-1A0F-4D2A-8345-8EBD232B33E8}" srcId="{D18B9114-9D0A-41D6-AB33-E249C3F5DC39}" destId="{49A3E0B5-9C1B-4453-8510-30D20CEBF03A}" srcOrd="0" destOrd="0" parTransId="{FFA77C0F-A578-46CF-BAE0-B49D31F2B4AD}" sibTransId="{7EE6D589-609A-4EF3-BEC6-CC2070BA8CCC}"/>
    <dgm:cxn modelId="{5DB39479-D5BB-4FAB-AB65-7845E6AD6EDE}" type="presOf" srcId="{88BBFA38-FD6E-4A2C-88D6-F69500A118A3}" destId="{11256AC5-0C23-4AC1-B0AF-F6BFA213D6BF}" srcOrd="0" destOrd="0" presId="urn:microsoft.com/office/officeart/2005/8/layout/hierarchy6"/>
    <dgm:cxn modelId="{11088C7C-DE8A-42BA-9839-51BBBE784BA5}" srcId="{605CA70B-9764-4880-B3BE-236BC013D39D}" destId="{5260E9DD-5764-48DE-A831-41F7F22260F1}" srcOrd="2" destOrd="0" parTransId="{4394451B-AA87-4FF3-8C90-A89478FBCE69}" sibTransId="{B6C672E9-C27D-4A36-AB24-F90EE6C9CA78}"/>
    <dgm:cxn modelId="{22D78283-B4D6-4B43-BF93-71B336A9043A}" srcId="{605CA70B-9764-4880-B3BE-236BC013D39D}" destId="{2D4FC966-3865-4163-B727-16820833FA05}" srcOrd="3" destOrd="0" parTransId="{9135C87C-65CF-4660-8DC7-B6B78B6FDDEC}" sibTransId="{BE953ECF-7B43-419F-81D3-76666576FEE5}"/>
    <dgm:cxn modelId="{2F44AC87-C886-48EC-A96A-F205F36EB459}" type="presOf" srcId="{531EE883-C622-4B34-81D2-B502D5B5502E}" destId="{D8347E17-2A79-4CB6-BE95-CEF0D4206D4C}" srcOrd="0" destOrd="0" presId="urn:microsoft.com/office/officeart/2005/8/layout/hierarchy6"/>
    <dgm:cxn modelId="{A546E487-7592-4FDA-A7D6-E6C6DC3F3F75}" type="presOf" srcId="{C77F6D0E-1EDB-48EB-892A-A18C93975A33}" destId="{C0D3D63D-317A-4CEB-87CB-AA2204635B15}" srcOrd="0" destOrd="0" presId="urn:microsoft.com/office/officeart/2005/8/layout/hierarchy6"/>
    <dgm:cxn modelId="{DD111188-884D-44C4-AE02-16181E810E72}" type="presOf" srcId="{2D4FC966-3865-4163-B727-16820833FA05}" destId="{14AFADB4-2723-4F7F-B0AF-283369297FC3}" srcOrd="1" destOrd="0" presId="urn:microsoft.com/office/officeart/2005/8/layout/hierarchy6"/>
    <dgm:cxn modelId="{458E4B89-5813-46A4-9DE0-0052479E0A90}" srcId="{605CA70B-9764-4880-B3BE-236BC013D39D}" destId="{D18B9114-9D0A-41D6-AB33-E249C3F5DC39}" srcOrd="0" destOrd="0" parTransId="{5BDAEDCE-8258-4ABC-983F-17C0857C9A62}" sibTransId="{E9B42C2E-F23B-4376-8749-B5F7C0EFB8F7}"/>
    <dgm:cxn modelId="{0C1D8A8C-BF68-4886-9D13-95A3F9CA4B75}" type="presOf" srcId="{FFA77C0F-A578-46CF-BAE0-B49D31F2B4AD}" destId="{AEECABB4-3A88-425A-B36C-ABDC829920F1}" srcOrd="0" destOrd="0" presId="urn:microsoft.com/office/officeart/2005/8/layout/hierarchy6"/>
    <dgm:cxn modelId="{7F84728D-CF1D-4AA4-B6EE-42DFF661BB8F}" srcId="{49A3E0B5-9C1B-4453-8510-30D20CEBF03A}" destId="{ABEEB0BD-423D-45D4-BFA5-67D9142328B3}" srcOrd="2" destOrd="0" parTransId="{DBB8D238-F199-4D7F-AD58-6BE083938439}" sibTransId="{F0B94FE2-C8EE-467B-B6EC-4726B704DDDD}"/>
    <dgm:cxn modelId="{026BF98D-6EB4-45A0-B884-C4D4417A6F5D}" type="presOf" srcId="{605CA70B-9764-4880-B3BE-236BC013D39D}" destId="{C904C9D2-62E3-48C8-9DEA-639B4703E5CB}" srcOrd="0" destOrd="0" presId="urn:microsoft.com/office/officeart/2005/8/layout/hierarchy6"/>
    <dgm:cxn modelId="{C240C895-7742-4756-9928-370C15224D50}" srcId="{49A3E0B5-9C1B-4453-8510-30D20CEBF03A}" destId="{9394D506-F7A0-405E-818D-01CE71E3D483}" srcOrd="5" destOrd="0" parTransId="{292DF12C-F6B2-4D6E-A865-D857CEB444A3}" sibTransId="{13D4F71F-5DF3-4092-915E-5C32869B1D6F}"/>
    <dgm:cxn modelId="{6660C196-6041-4A53-B772-217DB28AF37B}" type="presOf" srcId="{D18B9114-9D0A-41D6-AB33-E249C3F5DC39}" destId="{55BAFD8C-89C0-406C-9DB8-CBD32A5256DF}" srcOrd="0" destOrd="0" presId="urn:microsoft.com/office/officeart/2005/8/layout/hierarchy6"/>
    <dgm:cxn modelId="{BDC0F797-4FA9-49B6-8A93-D08DEB5F78EF}" type="presOf" srcId="{5260E9DD-5764-48DE-A831-41F7F22260F1}" destId="{3543A868-5A6E-4CAB-B6BF-A446F103BEBD}" srcOrd="0" destOrd="0" presId="urn:microsoft.com/office/officeart/2005/8/layout/hierarchy6"/>
    <dgm:cxn modelId="{7F6AFFA5-5FD9-4642-B425-9D95D20A8EDA}" type="presOf" srcId="{292DF12C-F6B2-4D6E-A865-D857CEB444A3}" destId="{88F25B25-3303-4D1E-8993-5AEE5D03E342}" srcOrd="0" destOrd="0" presId="urn:microsoft.com/office/officeart/2005/8/layout/hierarchy6"/>
    <dgm:cxn modelId="{82188BA6-3839-40A5-A297-EFAFE749A7B4}" type="presOf" srcId="{9394D506-F7A0-405E-818D-01CE71E3D483}" destId="{C4DFCA03-9C79-41F1-81E9-0D3C74D5E03B}" srcOrd="0" destOrd="0" presId="urn:microsoft.com/office/officeart/2005/8/layout/hierarchy6"/>
    <dgm:cxn modelId="{A53594A6-B928-421A-8241-FBA8473A19AE}" type="presOf" srcId="{ABEEB0BD-423D-45D4-BFA5-67D9142328B3}" destId="{F0934205-55CF-495B-976C-57BE172BF6B9}" srcOrd="0" destOrd="0" presId="urn:microsoft.com/office/officeart/2005/8/layout/hierarchy6"/>
    <dgm:cxn modelId="{61A34DAB-67BD-49EE-8AD2-BD04880D98C2}" type="presOf" srcId="{A3594F84-F714-4349-9E09-CB93460A2DD4}" destId="{8A03BE3A-EA15-4384-BE84-53AFE15E25A4}" srcOrd="0" destOrd="0" presId="urn:microsoft.com/office/officeart/2005/8/layout/hierarchy6"/>
    <dgm:cxn modelId="{7A1AD5AF-E537-4CDD-B2D0-02E4A7C73555}" type="presOf" srcId="{5E47D34D-D880-41C4-A372-123F8F3D9CE1}" destId="{6CABF87D-C6CF-47C6-A321-640397823F2A}" srcOrd="0" destOrd="0" presId="urn:microsoft.com/office/officeart/2005/8/layout/hierarchy6"/>
    <dgm:cxn modelId="{1EA5F6B7-1E7E-41B0-984A-5AA0DCFB38EC}" type="presOf" srcId="{7C6D8B7E-ABB2-408B-9B4F-6E8298433F0C}" destId="{9184917D-4935-4024-B194-AA0DFD84A2C9}" srcOrd="0" destOrd="0" presId="urn:microsoft.com/office/officeart/2005/8/layout/hierarchy6"/>
    <dgm:cxn modelId="{0D3113BF-DAD8-4430-BCEC-364033AB7AB9}" type="presOf" srcId="{B3B200D8-B82E-40A4-8CAD-1C71807C0388}" destId="{67B56926-77C6-42C9-9454-0B4A0BCC99A8}" srcOrd="0" destOrd="0" presId="urn:microsoft.com/office/officeart/2005/8/layout/hierarchy6"/>
    <dgm:cxn modelId="{DEE478C6-C362-4FCF-8B3A-1EBC76BE500D}" type="presOf" srcId="{47187B58-BDB6-4AED-9B6D-F420020F8F3F}" destId="{9862457C-0E9C-4276-B4A2-744D62DABE92}" srcOrd="0" destOrd="0" presId="urn:microsoft.com/office/officeart/2005/8/layout/hierarchy6"/>
    <dgm:cxn modelId="{A5404ACD-3B37-4070-A750-F6DAF95F9A66}" srcId="{9394D506-F7A0-405E-818D-01CE71E3D483}" destId="{0EA6AFA8-08F9-4C07-AB20-F72771C449FE}" srcOrd="3" destOrd="0" parTransId="{58367F69-648C-4FCC-A2CF-B4E41C7628C3}" sibTransId="{E2B7D2B4-91C9-4002-867E-0E2885F4A655}"/>
    <dgm:cxn modelId="{CBA59FCE-4A12-4A6F-B676-0FC69C193072}" type="presOf" srcId="{6849D6A6-4286-4A69-A712-530CEEBFB76C}" destId="{926DF410-4322-4CC0-9950-EF27A24723AF}" srcOrd="1" destOrd="0" presId="urn:microsoft.com/office/officeart/2005/8/layout/hierarchy6"/>
    <dgm:cxn modelId="{1A04C0D6-1CEE-4EF8-9EA7-A875805D217C}" type="presOf" srcId="{2D4FC966-3865-4163-B727-16820833FA05}" destId="{25139235-554A-4316-A215-62BBB7E8F556}" srcOrd="0" destOrd="0" presId="urn:microsoft.com/office/officeart/2005/8/layout/hierarchy6"/>
    <dgm:cxn modelId="{D79DF6DA-21E0-441B-91B1-4A3B5775A960}" type="presOf" srcId="{E6A9D5F8-8739-4083-B168-D150E6CED8FC}" destId="{05195841-9488-40D3-B525-81AEFE0834D7}" srcOrd="0" destOrd="0" presId="urn:microsoft.com/office/officeart/2005/8/layout/hierarchy6"/>
    <dgm:cxn modelId="{6FC505E4-76E3-46FB-AD05-D646DEAFBF70}" type="presOf" srcId="{DBB8D238-F199-4D7F-AD58-6BE083938439}" destId="{15E3EFE6-45E8-4021-AECA-EE9360962D50}" srcOrd="0" destOrd="0" presId="urn:microsoft.com/office/officeart/2005/8/layout/hierarchy6"/>
    <dgm:cxn modelId="{CBF12AE5-4299-4704-AFAA-2F76B5CB060A}" type="presOf" srcId="{9DCC637B-87CF-4009-A130-22CEB78DB0D4}" destId="{B0F8D1F1-8BFF-4D38-B534-E059F4A1F6F4}" srcOrd="0" destOrd="0" presId="urn:microsoft.com/office/officeart/2005/8/layout/hierarchy6"/>
    <dgm:cxn modelId="{4AB5A4F4-B29F-4075-BAAC-23A98AE9435D}" type="presOf" srcId="{5260E9DD-5764-48DE-A831-41F7F22260F1}" destId="{41CC9B53-60A9-41EB-B317-D6FB59528C1C}" srcOrd="1" destOrd="0" presId="urn:microsoft.com/office/officeart/2005/8/layout/hierarchy6"/>
    <dgm:cxn modelId="{2C6617F8-149B-48F6-8654-9B5020F13E5B}" type="presOf" srcId="{6849D6A6-4286-4A69-A712-530CEEBFB76C}" destId="{DB0DBF06-E902-41F9-A51C-70E215026DC0}" srcOrd="0" destOrd="0" presId="urn:microsoft.com/office/officeart/2005/8/layout/hierarchy6"/>
    <dgm:cxn modelId="{896722F8-44CA-49F8-81A8-FF26B08DA2B0}" type="presOf" srcId="{0B968249-AD44-44C7-ABC6-4BB476183FCE}" destId="{BBBBD6A9-FF3F-42E2-96A4-C738AD69EF1A}" srcOrd="0" destOrd="0" presId="urn:microsoft.com/office/officeart/2005/8/layout/hierarchy6"/>
    <dgm:cxn modelId="{6EC5CA78-D559-44BE-8F66-F93008366CF4}" type="presParOf" srcId="{C904C9D2-62E3-48C8-9DEA-639B4703E5CB}" destId="{AB1AF15A-F33F-4965-9B81-967D629816E2}" srcOrd="0" destOrd="0" presId="urn:microsoft.com/office/officeart/2005/8/layout/hierarchy6"/>
    <dgm:cxn modelId="{62BF14A8-74B9-4C61-BAFC-C7B61DB119CC}" type="presParOf" srcId="{AB1AF15A-F33F-4965-9B81-967D629816E2}" destId="{004729E6-4ECE-42FE-802E-E6789554143D}" srcOrd="0" destOrd="0" presId="urn:microsoft.com/office/officeart/2005/8/layout/hierarchy6"/>
    <dgm:cxn modelId="{26FDB3F9-39A2-4E17-97C1-7BC0DA534637}" type="presParOf" srcId="{AB1AF15A-F33F-4965-9B81-967D629816E2}" destId="{4B6EC86B-A462-41EC-8F26-04A99EC40909}" srcOrd="1" destOrd="0" presId="urn:microsoft.com/office/officeart/2005/8/layout/hierarchy6"/>
    <dgm:cxn modelId="{8E300C15-0622-43AD-8F3D-2E715A06FD02}" type="presParOf" srcId="{4B6EC86B-A462-41EC-8F26-04A99EC40909}" destId="{B4D44EEF-2CB6-439C-8C9F-16B594EA54E1}" srcOrd="0" destOrd="0" presId="urn:microsoft.com/office/officeart/2005/8/layout/hierarchy6"/>
    <dgm:cxn modelId="{841245C6-4CDB-4800-BFB5-956526CCBF0A}" type="presParOf" srcId="{B4D44EEF-2CB6-439C-8C9F-16B594EA54E1}" destId="{55BAFD8C-89C0-406C-9DB8-CBD32A5256DF}" srcOrd="0" destOrd="0" presId="urn:microsoft.com/office/officeart/2005/8/layout/hierarchy6"/>
    <dgm:cxn modelId="{C5FB7EAF-5641-4EF5-B9BA-86C29556CA48}" type="presParOf" srcId="{B4D44EEF-2CB6-439C-8C9F-16B594EA54E1}" destId="{C62EF5E8-259A-42D5-B72C-DA56058BE2D3}" srcOrd="1" destOrd="0" presId="urn:microsoft.com/office/officeart/2005/8/layout/hierarchy6"/>
    <dgm:cxn modelId="{E67483B6-90DE-4396-BCD3-12C0137241DA}" type="presParOf" srcId="{C62EF5E8-259A-42D5-B72C-DA56058BE2D3}" destId="{AEECABB4-3A88-425A-B36C-ABDC829920F1}" srcOrd="0" destOrd="0" presId="urn:microsoft.com/office/officeart/2005/8/layout/hierarchy6"/>
    <dgm:cxn modelId="{71F60B60-DE46-4427-AC40-F8FC3A976AD4}" type="presParOf" srcId="{C62EF5E8-259A-42D5-B72C-DA56058BE2D3}" destId="{9F04BF5A-90B9-4B5C-AF98-3B2CC738DEB8}" srcOrd="1" destOrd="0" presId="urn:microsoft.com/office/officeart/2005/8/layout/hierarchy6"/>
    <dgm:cxn modelId="{3571959E-5826-49F0-BC8F-8A60B6CF6A3E}" type="presParOf" srcId="{9F04BF5A-90B9-4B5C-AF98-3B2CC738DEB8}" destId="{F96B5FC8-94CE-4E27-A588-422586E657B6}" srcOrd="0" destOrd="0" presId="urn:microsoft.com/office/officeart/2005/8/layout/hierarchy6"/>
    <dgm:cxn modelId="{717606CA-B606-4C87-B554-8385BC7DFDAC}" type="presParOf" srcId="{9F04BF5A-90B9-4B5C-AF98-3B2CC738DEB8}" destId="{52FDB32C-189F-40FD-9A21-3EEEB634F1B7}" srcOrd="1" destOrd="0" presId="urn:microsoft.com/office/officeart/2005/8/layout/hierarchy6"/>
    <dgm:cxn modelId="{949EE59A-A485-4B7E-BC3A-24D0BB440771}" type="presParOf" srcId="{52FDB32C-189F-40FD-9A21-3EEEB634F1B7}" destId="{B0F8D1F1-8BFF-4D38-B534-E059F4A1F6F4}" srcOrd="0" destOrd="0" presId="urn:microsoft.com/office/officeart/2005/8/layout/hierarchy6"/>
    <dgm:cxn modelId="{2408CAFA-0FD9-43AE-90C2-1D511B2962AB}" type="presParOf" srcId="{52FDB32C-189F-40FD-9A21-3EEEB634F1B7}" destId="{B8AD262B-2FE0-44D1-B2D5-75EC25A2C0CC}" srcOrd="1" destOrd="0" presId="urn:microsoft.com/office/officeart/2005/8/layout/hierarchy6"/>
    <dgm:cxn modelId="{FA0BD066-7CB3-4D76-8D89-72571B19589D}" type="presParOf" srcId="{B8AD262B-2FE0-44D1-B2D5-75EC25A2C0CC}" destId="{BBBBD6A9-FF3F-42E2-96A4-C738AD69EF1A}" srcOrd="0" destOrd="0" presId="urn:microsoft.com/office/officeart/2005/8/layout/hierarchy6"/>
    <dgm:cxn modelId="{13A18700-EE49-4036-8DA8-7FCBEA22A33C}" type="presParOf" srcId="{B8AD262B-2FE0-44D1-B2D5-75EC25A2C0CC}" destId="{737D87DB-B3E4-4531-B472-99B29C6B8FF3}" srcOrd="1" destOrd="0" presId="urn:microsoft.com/office/officeart/2005/8/layout/hierarchy6"/>
    <dgm:cxn modelId="{9CB47ED6-F7B6-43D3-8274-937C3E7136AF}" type="presParOf" srcId="{737D87DB-B3E4-4531-B472-99B29C6B8FF3}" destId="{05195841-9488-40D3-B525-81AEFE0834D7}" srcOrd="0" destOrd="0" presId="urn:microsoft.com/office/officeart/2005/8/layout/hierarchy6"/>
    <dgm:cxn modelId="{70BEC514-38D7-4F17-B8B0-8E875BB034B9}" type="presParOf" srcId="{737D87DB-B3E4-4531-B472-99B29C6B8FF3}" destId="{18EC98DB-C323-4A19-8ED1-D9B085720176}" srcOrd="1" destOrd="0" presId="urn:microsoft.com/office/officeart/2005/8/layout/hierarchy6"/>
    <dgm:cxn modelId="{F97B217A-6AEB-4AB7-9C61-86C066644C8F}" type="presParOf" srcId="{18EC98DB-C323-4A19-8ED1-D9B085720176}" destId="{D8347E17-2A79-4CB6-BE95-CEF0D4206D4C}" srcOrd="0" destOrd="0" presId="urn:microsoft.com/office/officeart/2005/8/layout/hierarchy6"/>
    <dgm:cxn modelId="{C31E9723-F083-4301-845B-A0605E07EF68}" type="presParOf" srcId="{18EC98DB-C323-4A19-8ED1-D9B085720176}" destId="{0793A898-EADE-400F-8605-1A8D682B0266}" srcOrd="1" destOrd="0" presId="urn:microsoft.com/office/officeart/2005/8/layout/hierarchy6"/>
    <dgm:cxn modelId="{3E7400F5-35E9-4F5E-A289-1E3308DA1074}" type="presParOf" srcId="{52FDB32C-189F-40FD-9A21-3EEEB634F1B7}" destId="{C1046EE4-AF7C-47FF-96E5-E748C649738C}" srcOrd="2" destOrd="0" presId="urn:microsoft.com/office/officeart/2005/8/layout/hierarchy6"/>
    <dgm:cxn modelId="{B7893F69-7832-4191-9D6B-FE3CDF92D470}" type="presParOf" srcId="{52FDB32C-189F-40FD-9A21-3EEEB634F1B7}" destId="{56E0606F-40B6-46D9-A926-259C66C5517F}" srcOrd="3" destOrd="0" presId="urn:microsoft.com/office/officeart/2005/8/layout/hierarchy6"/>
    <dgm:cxn modelId="{99E8926E-7273-4A4F-ACBA-863DDCF3401A}" type="presParOf" srcId="{56E0606F-40B6-46D9-A926-259C66C5517F}" destId="{DDA118D8-C71C-4643-8487-F3B90A245AED}" srcOrd="0" destOrd="0" presId="urn:microsoft.com/office/officeart/2005/8/layout/hierarchy6"/>
    <dgm:cxn modelId="{18F12027-0838-4E0B-B8EB-97B3B7D1A6B9}" type="presParOf" srcId="{56E0606F-40B6-46D9-A926-259C66C5517F}" destId="{4F915831-2A92-4771-B9AD-E3AE2B624F48}" srcOrd="1" destOrd="0" presId="urn:microsoft.com/office/officeart/2005/8/layout/hierarchy6"/>
    <dgm:cxn modelId="{E85CB44B-5218-4993-9D0D-57062AA52F54}" type="presParOf" srcId="{4F915831-2A92-4771-B9AD-E3AE2B624F48}" destId="{C0D3D63D-317A-4CEB-87CB-AA2204635B15}" srcOrd="0" destOrd="0" presId="urn:microsoft.com/office/officeart/2005/8/layout/hierarchy6"/>
    <dgm:cxn modelId="{AD2A7BFF-348E-4D52-9254-57241007FEA2}" type="presParOf" srcId="{4F915831-2A92-4771-B9AD-E3AE2B624F48}" destId="{8509D83E-89FE-4A54-9476-B30C83B15543}" srcOrd="1" destOrd="0" presId="urn:microsoft.com/office/officeart/2005/8/layout/hierarchy6"/>
    <dgm:cxn modelId="{66DD3AE3-DCAD-4E38-BD8F-61A807E19B05}" type="presParOf" srcId="{8509D83E-89FE-4A54-9476-B30C83B15543}" destId="{6CABF87D-C6CF-47C6-A321-640397823F2A}" srcOrd="0" destOrd="0" presId="urn:microsoft.com/office/officeart/2005/8/layout/hierarchy6"/>
    <dgm:cxn modelId="{1FE272A6-AEA1-4204-B53F-0FE9316EAFD2}" type="presParOf" srcId="{8509D83E-89FE-4A54-9476-B30C83B15543}" destId="{F6B194EA-F596-4D11-AC11-F17AB421C1AC}" srcOrd="1" destOrd="0" presId="urn:microsoft.com/office/officeart/2005/8/layout/hierarchy6"/>
    <dgm:cxn modelId="{AFC53D17-0DAF-47ED-8D2C-FB606EFC7D7F}" type="presParOf" srcId="{52FDB32C-189F-40FD-9A21-3EEEB634F1B7}" destId="{15E3EFE6-45E8-4021-AECA-EE9360962D50}" srcOrd="4" destOrd="0" presId="urn:microsoft.com/office/officeart/2005/8/layout/hierarchy6"/>
    <dgm:cxn modelId="{D754015B-1C95-443E-9FC4-388C2BBE5BF0}" type="presParOf" srcId="{52FDB32C-189F-40FD-9A21-3EEEB634F1B7}" destId="{49F46783-F8A1-4C7B-9175-71C1A3227FB5}" srcOrd="5" destOrd="0" presId="urn:microsoft.com/office/officeart/2005/8/layout/hierarchy6"/>
    <dgm:cxn modelId="{EFF64EBE-9EB1-4F3A-A04D-3373A7922118}" type="presParOf" srcId="{49F46783-F8A1-4C7B-9175-71C1A3227FB5}" destId="{F0934205-55CF-495B-976C-57BE172BF6B9}" srcOrd="0" destOrd="0" presId="urn:microsoft.com/office/officeart/2005/8/layout/hierarchy6"/>
    <dgm:cxn modelId="{8EBCA3D0-886A-4ED7-B8CE-87E32402D999}" type="presParOf" srcId="{49F46783-F8A1-4C7B-9175-71C1A3227FB5}" destId="{C2331FD6-A05E-422B-8A8D-EF04D2929AC8}" srcOrd="1" destOrd="0" presId="urn:microsoft.com/office/officeart/2005/8/layout/hierarchy6"/>
    <dgm:cxn modelId="{C932A86E-2E17-42E6-A08C-C7D113C4BCF1}" type="presParOf" srcId="{52FDB32C-189F-40FD-9A21-3EEEB634F1B7}" destId="{2A216EB4-797D-4464-8A2F-014CAECA5B91}" srcOrd="6" destOrd="0" presId="urn:microsoft.com/office/officeart/2005/8/layout/hierarchy6"/>
    <dgm:cxn modelId="{CD85F022-3E09-4D06-99C2-CA8A344BE044}" type="presParOf" srcId="{52FDB32C-189F-40FD-9A21-3EEEB634F1B7}" destId="{F8A44373-7625-4D07-9E55-C5DA9EFE715E}" srcOrd="7" destOrd="0" presId="urn:microsoft.com/office/officeart/2005/8/layout/hierarchy6"/>
    <dgm:cxn modelId="{0E92A780-36CA-4C13-82C5-2A02FE1EAF6A}" type="presParOf" srcId="{F8A44373-7625-4D07-9E55-C5DA9EFE715E}" destId="{A48116DC-FE42-4444-AC98-8B294A117CCA}" srcOrd="0" destOrd="0" presId="urn:microsoft.com/office/officeart/2005/8/layout/hierarchy6"/>
    <dgm:cxn modelId="{956FBD46-92D4-435F-AF04-E58DD67B88CB}" type="presParOf" srcId="{F8A44373-7625-4D07-9E55-C5DA9EFE715E}" destId="{7844837C-4AC8-4396-8BA7-3B5EDC4A119E}" srcOrd="1" destOrd="0" presId="urn:microsoft.com/office/officeart/2005/8/layout/hierarchy6"/>
    <dgm:cxn modelId="{A1E58A58-8261-4440-8BDF-F84D63F3C7DF}" type="presParOf" srcId="{52FDB32C-189F-40FD-9A21-3EEEB634F1B7}" destId="{B252DC19-5322-48E5-8569-A487B44986BA}" srcOrd="8" destOrd="0" presId="urn:microsoft.com/office/officeart/2005/8/layout/hierarchy6"/>
    <dgm:cxn modelId="{08E25C24-1A82-4979-812A-8F26AB1ACD45}" type="presParOf" srcId="{52FDB32C-189F-40FD-9A21-3EEEB634F1B7}" destId="{507CDD33-8537-4453-B7A2-36DDAC90960A}" srcOrd="9" destOrd="0" presId="urn:microsoft.com/office/officeart/2005/8/layout/hierarchy6"/>
    <dgm:cxn modelId="{90916FC1-3954-4F2C-9F2E-0CE84F493B10}" type="presParOf" srcId="{507CDD33-8537-4453-B7A2-36DDAC90960A}" destId="{285CD3BD-5700-4F88-9803-9EAD63CC38A8}" srcOrd="0" destOrd="0" presId="urn:microsoft.com/office/officeart/2005/8/layout/hierarchy6"/>
    <dgm:cxn modelId="{D258D9A0-54BA-470A-AAC4-F13F188D4165}" type="presParOf" srcId="{507CDD33-8537-4453-B7A2-36DDAC90960A}" destId="{51BF8094-FB17-4CDC-AB94-3D377C70AF05}" srcOrd="1" destOrd="0" presId="urn:microsoft.com/office/officeart/2005/8/layout/hierarchy6"/>
    <dgm:cxn modelId="{D64D31F5-DA30-4D97-A612-867DBC6AB4C3}" type="presParOf" srcId="{52FDB32C-189F-40FD-9A21-3EEEB634F1B7}" destId="{88F25B25-3303-4D1E-8993-5AEE5D03E342}" srcOrd="10" destOrd="0" presId="urn:microsoft.com/office/officeart/2005/8/layout/hierarchy6"/>
    <dgm:cxn modelId="{6D58A2C7-7B8C-4401-AA21-9F47D2F4570F}" type="presParOf" srcId="{52FDB32C-189F-40FD-9A21-3EEEB634F1B7}" destId="{9BC6E9DD-3CE4-4A2E-B1A2-F0423680A7E8}" srcOrd="11" destOrd="0" presId="urn:microsoft.com/office/officeart/2005/8/layout/hierarchy6"/>
    <dgm:cxn modelId="{C0394985-BB0B-48DE-BC53-2708E0112E49}" type="presParOf" srcId="{9BC6E9DD-3CE4-4A2E-B1A2-F0423680A7E8}" destId="{C4DFCA03-9C79-41F1-81E9-0D3C74D5E03B}" srcOrd="0" destOrd="0" presId="urn:microsoft.com/office/officeart/2005/8/layout/hierarchy6"/>
    <dgm:cxn modelId="{EF3EB2CB-F34F-4DE2-BB6B-B73133F2B3F1}" type="presParOf" srcId="{9BC6E9DD-3CE4-4A2E-B1A2-F0423680A7E8}" destId="{C45653D8-E879-4F66-A589-097C7829C66B}" srcOrd="1" destOrd="0" presId="urn:microsoft.com/office/officeart/2005/8/layout/hierarchy6"/>
    <dgm:cxn modelId="{C2B09A4A-3871-45D6-BDF0-0D3192485486}" type="presParOf" srcId="{C45653D8-E879-4F66-A589-097C7829C66B}" destId="{4F6FCDB6-C6EC-4C12-A0FE-5F7982D0033E}" srcOrd="0" destOrd="0" presId="urn:microsoft.com/office/officeart/2005/8/layout/hierarchy6"/>
    <dgm:cxn modelId="{DBCC4C0F-C18D-46F6-A501-5E667F25FF58}" type="presParOf" srcId="{C45653D8-E879-4F66-A589-097C7829C66B}" destId="{758BBEF9-65A4-40AD-BC4A-240D91AECF51}" srcOrd="1" destOrd="0" presId="urn:microsoft.com/office/officeart/2005/8/layout/hierarchy6"/>
    <dgm:cxn modelId="{0DD0E828-F81E-4D59-A641-0022F8522126}" type="presParOf" srcId="{758BBEF9-65A4-40AD-BC4A-240D91AECF51}" destId="{67B56926-77C6-42C9-9454-0B4A0BCC99A8}" srcOrd="0" destOrd="0" presId="urn:microsoft.com/office/officeart/2005/8/layout/hierarchy6"/>
    <dgm:cxn modelId="{D143D654-ECF5-4451-A37A-6ED717819A0D}" type="presParOf" srcId="{758BBEF9-65A4-40AD-BC4A-240D91AECF51}" destId="{EC43B8AB-3CEC-4091-B37C-A6E899A0AA74}" srcOrd="1" destOrd="0" presId="urn:microsoft.com/office/officeart/2005/8/layout/hierarchy6"/>
    <dgm:cxn modelId="{29686351-BDAB-4285-A8DD-B3F46D6F737F}" type="presParOf" srcId="{C45653D8-E879-4F66-A589-097C7829C66B}" destId="{C4780822-9C2C-4419-AF11-E631CC52E64C}" srcOrd="2" destOrd="0" presId="urn:microsoft.com/office/officeart/2005/8/layout/hierarchy6"/>
    <dgm:cxn modelId="{2311FFB2-1D7F-4074-A469-83043A71CE98}" type="presParOf" srcId="{C45653D8-E879-4F66-A589-097C7829C66B}" destId="{29DB9261-016C-4ED4-8D14-3353DF05A8DA}" srcOrd="3" destOrd="0" presId="urn:microsoft.com/office/officeart/2005/8/layout/hierarchy6"/>
    <dgm:cxn modelId="{38E73775-C5BF-41D2-A16A-D3E159A858DB}" type="presParOf" srcId="{29DB9261-016C-4ED4-8D14-3353DF05A8DA}" destId="{8A03BE3A-EA15-4384-BE84-53AFE15E25A4}" srcOrd="0" destOrd="0" presId="urn:microsoft.com/office/officeart/2005/8/layout/hierarchy6"/>
    <dgm:cxn modelId="{0A8D0C10-817B-48A1-8EF4-668007747D2E}" type="presParOf" srcId="{29DB9261-016C-4ED4-8D14-3353DF05A8DA}" destId="{2A1E2285-174A-4882-B5F8-E0897FBC5E14}" srcOrd="1" destOrd="0" presId="urn:microsoft.com/office/officeart/2005/8/layout/hierarchy6"/>
    <dgm:cxn modelId="{84167916-2DA5-4782-8BCD-A2A762CFF8CC}" type="presParOf" srcId="{C45653D8-E879-4F66-A589-097C7829C66B}" destId="{11256AC5-0C23-4AC1-B0AF-F6BFA213D6BF}" srcOrd="4" destOrd="0" presId="urn:microsoft.com/office/officeart/2005/8/layout/hierarchy6"/>
    <dgm:cxn modelId="{D4F6D3A5-C5E6-4F31-ADC5-D55DEA4F5252}" type="presParOf" srcId="{C45653D8-E879-4F66-A589-097C7829C66B}" destId="{42D7D4E0-61CA-4EDE-A23A-27456D06F3E7}" srcOrd="5" destOrd="0" presId="urn:microsoft.com/office/officeart/2005/8/layout/hierarchy6"/>
    <dgm:cxn modelId="{9B76A51D-0763-464F-B73D-621A54681707}" type="presParOf" srcId="{42D7D4E0-61CA-4EDE-A23A-27456D06F3E7}" destId="{9862457C-0E9C-4276-B4A2-744D62DABE92}" srcOrd="0" destOrd="0" presId="urn:microsoft.com/office/officeart/2005/8/layout/hierarchy6"/>
    <dgm:cxn modelId="{AE084039-1EDF-490D-8BFA-21B6917DBF32}" type="presParOf" srcId="{42D7D4E0-61CA-4EDE-A23A-27456D06F3E7}" destId="{EB662C3D-B229-4B73-9257-2229A884E6CF}" srcOrd="1" destOrd="0" presId="urn:microsoft.com/office/officeart/2005/8/layout/hierarchy6"/>
    <dgm:cxn modelId="{78DC9913-F5F5-4273-93D9-5196E10D1256}" type="presParOf" srcId="{C45653D8-E879-4F66-A589-097C7829C66B}" destId="{932C46B9-EBA8-4D4B-9917-5D375556E039}" srcOrd="6" destOrd="0" presId="urn:microsoft.com/office/officeart/2005/8/layout/hierarchy6"/>
    <dgm:cxn modelId="{237F0E0D-150F-4186-A0CE-48527D441F1C}" type="presParOf" srcId="{C45653D8-E879-4F66-A589-097C7829C66B}" destId="{3D846B64-728E-42DA-B42A-73B08AE70B3A}" srcOrd="7" destOrd="0" presId="urn:microsoft.com/office/officeart/2005/8/layout/hierarchy6"/>
    <dgm:cxn modelId="{6BA26B86-D5B3-4DB6-8EF7-5F00C12FB037}" type="presParOf" srcId="{3D846B64-728E-42DA-B42A-73B08AE70B3A}" destId="{378B963C-F3E8-4855-8637-37FBCCD5F817}" srcOrd="0" destOrd="0" presId="urn:microsoft.com/office/officeart/2005/8/layout/hierarchy6"/>
    <dgm:cxn modelId="{B7B05B4D-E065-47A6-A28F-B2F185F1A78D}" type="presParOf" srcId="{3D846B64-728E-42DA-B42A-73B08AE70B3A}" destId="{294B3ABF-9F04-4454-BC23-FAA52A067395}" srcOrd="1" destOrd="0" presId="urn:microsoft.com/office/officeart/2005/8/layout/hierarchy6"/>
    <dgm:cxn modelId="{26E183AA-22F7-46F8-BB08-9062560CDECE}" type="presParOf" srcId="{C904C9D2-62E3-48C8-9DEA-639B4703E5CB}" destId="{79537901-83E6-40E1-BD26-943B58CC0C43}" srcOrd="1" destOrd="0" presId="urn:microsoft.com/office/officeart/2005/8/layout/hierarchy6"/>
    <dgm:cxn modelId="{FF087E51-616F-4D81-98BE-BDB5E6D447E0}" type="presParOf" srcId="{79537901-83E6-40E1-BD26-943B58CC0C43}" destId="{2940F263-46E3-493D-81A1-43C1134245DD}" srcOrd="0" destOrd="0" presId="urn:microsoft.com/office/officeart/2005/8/layout/hierarchy6"/>
    <dgm:cxn modelId="{F1A1ECC6-7D48-4DDD-A9D2-729686C041EE}" type="presParOf" srcId="{2940F263-46E3-493D-81A1-43C1134245DD}" destId="{9184917D-4935-4024-B194-AA0DFD84A2C9}" srcOrd="0" destOrd="0" presId="urn:microsoft.com/office/officeart/2005/8/layout/hierarchy6"/>
    <dgm:cxn modelId="{C1BE96B9-E6B4-402E-9A12-39C2237D8C81}" type="presParOf" srcId="{2940F263-46E3-493D-81A1-43C1134245DD}" destId="{04B4FBEB-2718-4DF6-9D03-ABA4B7A0FBEC}" srcOrd="1" destOrd="0" presId="urn:microsoft.com/office/officeart/2005/8/layout/hierarchy6"/>
    <dgm:cxn modelId="{069D4CB6-8339-45AC-85D9-3DB5F41D02CC}" type="presParOf" srcId="{79537901-83E6-40E1-BD26-943B58CC0C43}" destId="{9530D69A-29C1-4518-9E45-A0CA4C480127}" srcOrd="1" destOrd="0" presId="urn:microsoft.com/office/officeart/2005/8/layout/hierarchy6"/>
    <dgm:cxn modelId="{0E3824A3-C80F-4FD3-A624-F556488907D1}" type="presParOf" srcId="{9530D69A-29C1-4518-9E45-A0CA4C480127}" destId="{87E459CA-DF70-41B4-9AA9-FC5BEAA98473}" srcOrd="0" destOrd="0" presId="urn:microsoft.com/office/officeart/2005/8/layout/hierarchy6"/>
    <dgm:cxn modelId="{26CE1D38-3915-4693-AEF6-EF746510ADFD}" type="presParOf" srcId="{79537901-83E6-40E1-BD26-943B58CC0C43}" destId="{69ACAEA8-EE8F-450F-983A-A46E08948313}" srcOrd="2" destOrd="0" presId="urn:microsoft.com/office/officeart/2005/8/layout/hierarchy6"/>
    <dgm:cxn modelId="{F1D526CB-5693-420C-8FE0-7A270493736B}" type="presParOf" srcId="{69ACAEA8-EE8F-450F-983A-A46E08948313}" destId="{3543A868-5A6E-4CAB-B6BF-A446F103BEBD}" srcOrd="0" destOrd="0" presId="urn:microsoft.com/office/officeart/2005/8/layout/hierarchy6"/>
    <dgm:cxn modelId="{425311A4-174A-4EBA-8E77-CE865C83A643}" type="presParOf" srcId="{69ACAEA8-EE8F-450F-983A-A46E08948313}" destId="{41CC9B53-60A9-41EB-B317-D6FB59528C1C}" srcOrd="1" destOrd="0" presId="urn:microsoft.com/office/officeart/2005/8/layout/hierarchy6"/>
    <dgm:cxn modelId="{34C20DE0-B67D-4F98-9DCB-9F8A798A409A}" type="presParOf" srcId="{79537901-83E6-40E1-BD26-943B58CC0C43}" destId="{DC528093-76F4-4CDA-BE47-89AF371A9198}" srcOrd="3" destOrd="0" presId="urn:microsoft.com/office/officeart/2005/8/layout/hierarchy6"/>
    <dgm:cxn modelId="{B1821595-82C0-404F-8562-3F2684295C75}" type="presParOf" srcId="{DC528093-76F4-4CDA-BE47-89AF371A9198}" destId="{26F4D4A8-2396-427D-919D-EAB4576B19CC}" srcOrd="0" destOrd="0" presId="urn:microsoft.com/office/officeart/2005/8/layout/hierarchy6"/>
    <dgm:cxn modelId="{A07B8F00-14CA-40D0-B938-5E7A838CFC0F}" type="presParOf" srcId="{79537901-83E6-40E1-BD26-943B58CC0C43}" destId="{9497290A-B10A-43F0-B51D-35E62D2F61C8}" srcOrd="4" destOrd="0" presId="urn:microsoft.com/office/officeart/2005/8/layout/hierarchy6"/>
    <dgm:cxn modelId="{34B1BE28-FEA1-4E4D-8395-88C3A40CF348}" type="presParOf" srcId="{9497290A-B10A-43F0-B51D-35E62D2F61C8}" destId="{25139235-554A-4316-A215-62BBB7E8F556}" srcOrd="0" destOrd="0" presId="urn:microsoft.com/office/officeart/2005/8/layout/hierarchy6"/>
    <dgm:cxn modelId="{699D3104-FE47-4511-B6B4-61A6AA023073}" type="presParOf" srcId="{9497290A-B10A-43F0-B51D-35E62D2F61C8}" destId="{14AFADB4-2723-4F7F-B0AF-283369297FC3}" srcOrd="1" destOrd="0" presId="urn:microsoft.com/office/officeart/2005/8/layout/hierarchy6"/>
    <dgm:cxn modelId="{1CA0BD72-FD21-4DAD-A808-4A6E1EE35228}" type="presParOf" srcId="{79537901-83E6-40E1-BD26-943B58CC0C43}" destId="{DD9EE793-E8C0-43AF-8302-3252FF73FB72}" srcOrd="5" destOrd="0" presId="urn:microsoft.com/office/officeart/2005/8/layout/hierarchy6"/>
    <dgm:cxn modelId="{6E27520E-F569-4BF7-AA68-2C8DE1BCEEE5}" type="presParOf" srcId="{DD9EE793-E8C0-43AF-8302-3252FF73FB72}" destId="{0757E9D3-9DBF-417B-A1D4-2E03A8DFAB80}" srcOrd="0" destOrd="0" presId="urn:microsoft.com/office/officeart/2005/8/layout/hierarchy6"/>
    <dgm:cxn modelId="{C48DF453-F49A-4F51-9BE4-CE6A9B4CC7FA}" type="presParOf" srcId="{79537901-83E6-40E1-BD26-943B58CC0C43}" destId="{A17F2245-D394-466B-BCA2-41FC1B5B6D0E}" srcOrd="6" destOrd="0" presId="urn:microsoft.com/office/officeart/2005/8/layout/hierarchy6"/>
    <dgm:cxn modelId="{E01A79CB-9312-498B-8085-A7CAF98EA9D2}" type="presParOf" srcId="{A17F2245-D394-466B-BCA2-41FC1B5B6D0E}" destId="{DB0DBF06-E902-41F9-A51C-70E215026DC0}" srcOrd="0" destOrd="0" presId="urn:microsoft.com/office/officeart/2005/8/layout/hierarchy6"/>
    <dgm:cxn modelId="{E23B08A8-E5F6-4879-8E79-C83805770F95}" type="presParOf" srcId="{A17F2245-D394-466B-BCA2-41FC1B5B6D0E}" destId="{926DF410-4322-4CC0-9950-EF27A24723A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BF06-E902-41F9-A51C-70E215026DC0}">
      <dsp:nvSpPr>
        <dsp:cNvPr id="0" name=""/>
        <dsp:cNvSpPr/>
      </dsp:nvSpPr>
      <dsp:spPr>
        <a:xfrm>
          <a:off x="0" y="3778135"/>
          <a:ext cx="10729192" cy="51183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Hardware</a:t>
          </a:r>
        </a:p>
      </dsp:txBody>
      <dsp:txXfrm>
        <a:off x="0" y="3778135"/>
        <a:ext cx="3218757" cy="511836"/>
      </dsp:txXfrm>
    </dsp:sp>
    <dsp:sp modelId="{25139235-554A-4316-A215-62BBB7E8F556}">
      <dsp:nvSpPr>
        <dsp:cNvPr id="0" name=""/>
        <dsp:cNvSpPr/>
      </dsp:nvSpPr>
      <dsp:spPr>
        <a:xfrm>
          <a:off x="0" y="3180992"/>
          <a:ext cx="10729192" cy="51183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Operating</a:t>
          </a:r>
          <a:r>
            <a:rPr lang="it-IT" sz="1800" kern="1200" dirty="0"/>
            <a:t> System</a:t>
          </a:r>
        </a:p>
      </dsp:txBody>
      <dsp:txXfrm>
        <a:off x="0" y="3180992"/>
        <a:ext cx="3218757" cy="511836"/>
      </dsp:txXfrm>
    </dsp:sp>
    <dsp:sp modelId="{3543A868-5A6E-4CAB-B6BF-A446F103BEBD}">
      <dsp:nvSpPr>
        <dsp:cNvPr id="0" name=""/>
        <dsp:cNvSpPr/>
      </dsp:nvSpPr>
      <dsp:spPr>
        <a:xfrm>
          <a:off x="0" y="2583848"/>
          <a:ext cx="10729192" cy="51183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Applications</a:t>
          </a:r>
          <a:endParaRPr lang="it-IT" sz="1800" kern="1200" dirty="0"/>
        </a:p>
      </dsp:txBody>
      <dsp:txXfrm>
        <a:off x="0" y="2583848"/>
        <a:ext cx="3218757" cy="511836"/>
      </dsp:txXfrm>
    </dsp:sp>
    <dsp:sp modelId="{9184917D-4935-4024-B194-AA0DFD84A2C9}">
      <dsp:nvSpPr>
        <dsp:cNvPr id="0" name=""/>
        <dsp:cNvSpPr/>
      </dsp:nvSpPr>
      <dsp:spPr>
        <a:xfrm>
          <a:off x="0" y="1986705"/>
          <a:ext cx="10729192" cy="51183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Users</a:t>
          </a:r>
          <a:endParaRPr lang="it-IT" sz="1800" kern="1200" dirty="0"/>
        </a:p>
      </dsp:txBody>
      <dsp:txXfrm>
        <a:off x="0" y="1986705"/>
        <a:ext cx="3218757" cy="511836"/>
      </dsp:txXfrm>
    </dsp:sp>
    <dsp:sp modelId="{55BAFD8C-89C0-406C-9DB8-CBD32A5256DF}">
      <dsp:nvSpPr>
        <dsp:cNvPr id="0" name=""/>
        <dsp:cNvSpPr/>
      </dsp:nvSpPr>
      <dsp:spPr>
        <a:xfrm>
          <a:off x="5122185" y="2029358"/>
          <a:ext cx="3399051" cy="426530"/>
        </a:xfrm>
        <a:prstGeom prst="flowChartMultidocumen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 err="1"/>
            <a:t>Human</a:t>
          </a:r>
          <a:r>
            <a:rPr lang="it-IT" sz="800" kern="1200" dirty="0"/>
            <a:t> </a:t>
          </a:r>
          <a:r>
            <a:rPr lang="it-IT" sz="800" kern="1200" dirty="0" err="1"/>
            <a:t>users</a:t>
          </a:r>
          <a:r>
            <a:rPr lang="it-IT" sz="800" kern="1200" dirty="0"/>
            <a:t> – </a:t>
          </a:r>
          <a:r>
            <a:rPr lang="it-IT" sz="800" kern="1200" dirty="0" err="1"/>
            <a:t>Nonhuman</a:t>
          </a:r>
          <a:r>
            <a:rPr lang="it-IT" sz="800" kern="1200" dirty="0"/>
            <a:t> </a:t>
          </a:r>
          <a:r>
            <a:rPr lang="it-IT" sz="800" kern="1200" dirty="0" err="1"/>
            <a:t>users</a:t>
          </a:r>
          <a:endParaRPr lang="it-IT" sz="800" kern="1200" dirty="0"/>
        </a:p>
      </dsp:txBody>
      <dsp:txXfrm>
        <a:off x="5122185" y="2101927"/>
        <a:ext cx="2926174" cy="337808"/>
      </dsp:txXfrm>
    </dsp:sp>
    <dsp:sp modelId="{AEECABB4-3A88-425A-B36C-ABDC829920F1}">
      <dsp:nvSpPr>
        <dsp:cNvPr id="0" name=""/>
        <dsp:cNvSpPr/>
      </dsp:nvSpPr>
      <dsp:spPr>
        <a:xfrm>
          <a:off x="6775991" y="2455889"/>
          <a:ext cx="91440" cy="170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612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B5FC8-94CE-4E27-A588-422586E657B6}">
      <dsp:nvSpPr>
        <dsp:cNvPr id="0" name=""/>
        <dsp:cNvSpPr/>
      </dsp:nvSpPr>
      <dsp:spPr>
        <a:xfrm>
          <a:off x="4482370" y="2626502"/>
          <a:ext cx="4678682" cy="426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Winword.exe, Excel.exe, emule.exe, firefox.exe, </a:t>
          </a:r>
          <a:r>
            <a:rPr lang="it-IT" sz="1100" kern="1200" dirty="0" err="1"/>
            <a:t>apache.exe….</a:t>
          </a:r>
          <a:endParaRPr lang="it-IT" sz="1100" kern="1200" dirty="0"/>
        </a:p>
      </dsp:txBody>
      <dsp:txXfrm>
        <a:off x="4494863" y="2638995"/>
        <a:ext cx="4653696" cy="401544"/>
      </dsp:txXfrm>
    </dsp:sp>
    <dsp:sp modelId="{B0F8D1F1-8BFF-4D38-B534-E059F4A1F6F4}">
      <dsp:nvSpPr>
        <dsp:cNvPr id="0" name=""/>
        <dsp:cNvSpPr/>
      </dsp:nvSpPr>
      <dsp:spPr>
        <a:xfrm>
          <a:off x="3539742" y="3053032"/>
          <a:ext cx="3281968" cy="170612"/>
        </a:xfrm>
        <a:custGeom>
          <a:avLst/>
          <a:gdLst/>
          <a:ahLst/>
          <a:cxnLst/>
          <a:rect l="0" t="0" r="0" b="0"/>
          <a:pathLst>
            <a:path>
              <a:moveTo>
                <a:pt x="3281968" y="0"/>
              </a:moveTo>
              <a:lnTo>
                <a:pt x="3281968" y="85306"/>
              </a:lnTo>
              <a:lnTo>
                <a:pt x="0" y="85306"/>
              </a:lnTo>
              <a:lnTo>
                <a:pt x="0" y="170612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BD6A9-FF3F-42E2-96A4-C738AD69EF1A}">
      <dsp:nvSpPr>
        <dsp:cNvPr id="0" name=""/>
        <dsp:cNvSpPr/>
      </dsp:nvSpPr>
      <dsp:spPr>
        <a:xfrm>
          <a:off x="3219844" y="3223645"/>
          <a:ext cx="639796" cy="426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/>
            <a:t>Memory Manager</a:t>
          </a:r>
        </a:p>
      </dsp:txBody>
      <dsp:txXfrm>
        <a:off x="3232337" y="3236138"/>
        <a:ext cx="614810" cy="401544"/>
      </dsp:txXfrm>
    </dsp:sp>
    <dsp:sp modelId="{05195841-9488-40D3-B525-81AEFE0834D7}">
      <dsp:nvSpPr>
        <dsp:cNvPr id="0" name=""/>
        <dsp:cNvSpPr/>
      </dsp:nvSpPr>
      <dsp:spPr>
        <a:xfrm>
          <a:off x="3494022" y="3650175"/>
          <a:ext cx="91440" cy="170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61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47E17-2A79-4CB6-BE95-CEF0D4206D4C}">
      <dsp:nvSpPr>
        <dsp:cNvPr id="0" name=""/>
        <dsp:cNvSpPr/>
      </dsp:nvSpPr>
      <dsp:spPr>
        <a:xfrm>
          <a:off x="3219844" y="3820788"/>
          <a:ext cx="639796" cy="426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/>
            <a:t>RAM</a:t>
          </a:r>
        </a:p>
      </dsp:txBody>
      <dsp:txXfrm>
        <a:off x="3232337" y="3833281"/>
        <a:ext cx="614810" cy="401544"/>
      </dsp:txXfrm>
    </dsp:sp>
    <dsp:sp modelId="{C1046EE4-AF7C-47FF-96E5-E748C649738C}">
      <dsp:nvSpPr>
        <dsp:cNvPr id="0" name=""/>
        <dsp:cNvSpPr/>
      </dsp:nvSpPr>
      <dsp:spPr>
        <a:xfrm>
          <a:off x="4371477" y="3053032"/>
          <a:ext cx="2450233" cy="170612"/>
        </a:xfrm>
        <a:custGeom>
          <a:avLst/>
          <a:gdLst/>
          <a:ahLst/>
          <a:cxnLst/>
          <a:rect l="0" t="0" r="0" b="0"/>
          <a:pathLst>
            <a:path>
              <a:moveTo>
                <a:pt x="2450233" y="0"/>
              </a:moveTo>
              <a:lnTo>
                <a:pt x="2450233" y="85306"/>
              </a:lnTo>
              <a:lnTo>
                <a:pt x="0" y="85306"/>
              </a:lnTo>
              <a:lnTo>
                <a:pt x="0" y="170612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118D8-C71C-4643-8487-F3B90A245AED}">
      <dsp:nvSpPr>
        <dsp:cNvPr id="0" name=""/>
        <dsp:cNvSpPr/>
      </dsp:nvSpPr>
      <dsp:spPr>
        <a:xfrm>
          <a:off x="4051579" y="3223645"/>
          <a:ext cx="639796" cy="426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/>
            <a:t>Process </a:t>
          </a:r>
          <a:r>
            <a:rPr lang="it-IT" sz="800" kern="1200" dirty="0" err="1"/>
            <a:t>Scheduler</a:t>
          </a:r>
          <a:endParaRPr lang="it-IT" sz="800" kern="1200" dirty="0"/>
        </a:p>
      </dsp:txBody>
      <dsp:txXfrm>
        <a:off x="4064072" y="3236138"/>
        <a:ext cx="614810" cy="401544"/>
      </dsp:txXfrm>
    </dsp:sp>
    <dsp:sp modelId="{C0D3D63D-317A-4CEB-87CB-AA2204635B15}">
      <dsp:nvSpPr>
        <dsp:cNvPr id="0" name=""/>
        <dsp:cNvSpPr/>
      </dsp:nvSpPr>
      <dsp:spPr>
        <a:xfrm>
          <a:off x="4325757" y="3650175"/>
          <a:ext cx="91440" cy="170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61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BF87D-C6CF-47C6-A321-640397823F2A}">
      <dsp:nvSpPr>
        <dsp:cNvPr id="0" name=""/>
        <dsp:cNvSpPr/>
      </dsp:nvSpPr>
      <dsp:spPr>
        <a:xfrm>
          <a:off x="4051579" y="3820788"/>
          <a:ext cx="639796" cy="426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/>
            <a:t>CPU(s)</a:t>
          </a:r>
        </a:p>
      </dsp:txBody>
      <dsp:txXfrm>
        <a:off x="4064072" y="3833281"/>
        <a:ext cx="614810" cy="401544"/>
      </dsp:txXfrm>
    </dsp:sp>
    <dsp:sp modelId="{15E3EFE6-45E8-4021-AECA-EE9360962D50}">
      <dsp:nvSpPr>
        <dsp:cNvPr id="0" name=""/>
        <dsp:cNvSpPr/>
      </dsp:nvSpPr>
      <dsp:spPr>
        <a:xfrm>
          <a:off x="5203212" y="3053032"/>
          <a:ext cx="1618498" cy="170612"/>
        </a:xfrm>
        <a:custGeom>
          <a:avLst/>
          <a:gdLst/>
          <a:ahLst/>
          <a:cxnLst/>
          <a:rect l="0" t="0" r="0" b="0"/>
          <a:pathLst>
            <a:path>
              <a:moveTo>
                <a:pt x="1618498" y="0"/>
              </a:moveTo>
              <a:lnTo>
                <a:pt x="1618498" y="85306"/>
              </a:lnTo>
              <a:lnTo>
                <a:pt x="0" y="85306"/>
              </a:lnTo>
              <a:lnTo>
                <a:pt x="0" y="170612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34205-55CF-495B-976C-57BE172BF6B9}">
      <dsp:nvSpPr>
        <dsp:cNvPr id="0" name=""/>
        <dsp:cNvSpPr/>
      </dsp:nvSpPr>
      <dsp:spPr>
        <a:xfrm>
          <a:off x="4883314" y="3223645"/>
          <a:ext cx="639796" cy="426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/>
            <a:t>Accounting</a:t>
          </a:r>
        </a:p>
      </dsp:txBody>
      <dsp:txXfrm>
        <a:off x="4895807" y="3236138"/>
        <a:ext cx="614810" cy="401544"/>
      </dsp:txXfrm>
    </dsp:sp>
    <dsp:sp modelId="{2A216EB4-797D-4464-8A2F-014CAECA5B91}">
      <dsp:nvSpPr>
        <dsp:cNvPr id="0" name=""/>
        <dsp:cNvSpPr/>
      </dsp:nvSpPr>
      <dsp:spPr>
        <a:xfrm>
          <a:off x="6341282" y="3053032"/>
          <a:ext cx="480429" cy="170612"/>
        </a:xfrm>
        <a:custGeom>
          <a:avLst/>
          <a:gdLst/>
          <a:ahLst/>
          <a:cxnLst/>
          <a:rect l="0" t="0" r="0" b="0"/>
          <a:pathLst>
            <a:path>
              <a:moveTo>
                <a:pt x="480429" y="0"/>
              </a:moveTo>
              <a:lnTo>
                <a:pt x="480429" y="85306"/>
              </a:lnTo>
              <a:lnTo>
                <a:pt x="0" y="85306"/>
              </a:lnTo>
              <a:lnTo>
                <a:pt x="0" y="170612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116DC-FE42-4444-AC98-8B294A117CCA}">
      <dsp:nvSpPr>
        <dsp:cNvPr id="0" name=""/>
        <dsp:cNvSpPr/>
      </dsp:nvSpPr>
      <dsp:spPr>
        <a:xfrm>
          <a:off x="6021384" y="3223645"/>
          <a:ext cx="639796" cy="42653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File system</a:t>
          </a:r>
          <a:endParaRPr lang="it-IT" sz="800" kern="1200" dirty="0"/>
        </a:p>
      </dsp:txBody>
      <dsp:txXfrm>
        <a:off x="6033877" y="3236138"/>
        <a:ext cx="614810" cy="401544"/>
      </dsp:txXfrm>
    </dsp:sp>
    <dsp:sp modelId="{B252DC19-5322-48E5-8569-A487B44986BA}">
      <dsp:nvSpPr>
        <dsp:cNvPr id="0" name=""/>
        <dsp:cNvSpPr/>
      </dsp:nvSpPr>
      <dsp:spPr>
        <a:xfrm>
          <a:off x="6821711" y="3053032"/>
          <a:ext cx="251887" cy="179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99"/>
              </a:lnTo>
              <a:lnTo>
                <a:pt x="251887" y="89599"/>
              </a:lnTo>
              <a:lnTo>
                <a:pt x="251887" y="17919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CD3BD-5700-4F88-9803-9EAD63CC38A8}">
      <dsp:nvSpPr>
        <dsp:cNvPr id="0" name=""/>
        <dsp:cNvSpPr/>
      </dsp:nvSpPr>
      <dsp:spPr>
        <a:xfrm>
          <a:off x="6753701" y="3232231"/>
          <a:ext cx="639796" cy="4265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TCP/IP</a:t>
          </a:r>
          <a:endParaRPr lang="it-IT" sz="800" kern="1200" dirty="0"/>
        </a:p>
      </dsp:txBody>
      <dsp:txXfrm>
        <a:off x="6766194" y="3244724"/>
        <a:ext cx="614810" cy="401544"/>
      </dsp:txXfrm>
    </dsp:sp>
    <dsp:sp modelId="{88F25B25-3303-4D1E-8993-5AEE5D03E342}">
      <dsp:nvSpPr>
        <dsp:cNvPr id="0" name=""/>
        <dsp:cNvSpPr/>
      </dsp:nvSpPr>
      <dsp:spPr>
        <a:xfrm>
          <a:off x="6821711" y="3053032"/>
          <a:ext cx="709130" cy="565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516"/>
              </a:lnTo>
              <a:lnTo>
                <a:pt x="709130" y="282516"/>
              </a:lnTo>
              <a:lnTo>
                <a:pt x="709130" y="56503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FCA03-9C79-41F1-81E9-0D3C74D5E03B}">
      <dsp:nvSpPr>
        <dsp:cNvPr id="0" name=""/>
        <dsp:cNvSpPr/>
      </dsp:nvSpPr>
      <dsp:spPr>
        <a:xfrm>
          <a:off x="6053284" y="3618066"/>
          <a:ext cx="2955116" cy="192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/>
            <a:t>HAL (Hardware abstraction layer)</a:t>
          </a:r>
        </a:p>
      </dsp:txBody>
      <dsp:txXfrm>
        <a:off x="6058915" y="3623697"/>
        <a:ext cx="2943854" cy="181009"/>
      </dsp:txXfrm>
    </dsp:sp>
    <dsp:sp modelId="{4F6FCDB6-C6EC-4C12-A0FE-5F7982D0033E}">
      <dsp:nvSpPr>
        <dsp:cNvPr id="0" name=""/>
        <dsp:cNvSpPr/>
      </dsp:nvSpPr>
      <dsp:spPr>
        <a:xfrm>
          <a:off x="6349036" y="3750154"/>
          <a:ext cx="1181805" cy="91440"/>
        </a:xfrm>
        <a:custGeom>
          <a:avLst/>
          <a:gdLst/>
          <a:ahLst/>
          <a:cxnLst/>
          <a:rect l="0" t="0" r="0" b="0"/>
          <a:pathLst>
            <a:path>
              <a:moveTo>
                <a:pt x="1181805" y="60183"/>
              </a:moveTo>
              <a:lnTo>
                <a:pt x="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56926-77C6-42C9-9454-0B4A0BCC99A8}">
      <dsp:nvSpPr>
        <dsp:cNvPr id="0" name=""/>
        <dsp:cNvSpPr/>
      </dsp:nvSpPr>
      <dsp:spPr>
        <a:xfrm>
          <a:off x="6029138" y="3795874"/>
          <a:ext cx="639796" cy="42653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/>
            <a:t>Mass Memory</a:t>
          </a:r>
        </a:p>
      </dsp:txBody>
      <dsp:txXfrm>
        <a:off x="6041631" y="3808367"/>
        <a:ext cx="614810" cy="401544"/>
      </dsp:txXfrm>
    </dsp:sp>
    <dsp:sp modelId="{C4780822-9C2C-4419-AF11-E631CC52E64C}">
      <dsp:nvSpPr>
        <dsp:cNvPr id="0" name=""/>
        <dsp:cNvSpPr/>
      </dsp:nvSpPr>
      <dsp:spPr>
        <a:xfrm>
          <a:off x="7083074" y="3750154"/>
          <a:ext cx="447767" cy="91440"/>
        </a:xfrm>
        <a:custGeom>
          <a:avLst/>
          <a:gdLst/>
          <a:ahLst/>
          <a:cxnLst/>
          <a:rect l="0" t="0" r="0" b="0"/>
          <a:pathLst>
            <a:path>
              <a:moveTo>
                <a:pt x="447767" y="60183"/>
              </a:moveTo>
              <a:lnTo>
                <a:pt x="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3BE3A-EA15-4384-BE84-53AFE15E25A4}">
      <dsp:nvSpPr>
        <dsp:cNvPr id="0" name=""/>
        <dsp:cNvSpPr/>
      </dsp:nvSpPr>
      <dsp:spPr>
        <a:xfrm>
          <a:off x="6763176" y="3795874"/>
          <a:ext cx="639796" cy="4265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/>
            <a:t>Network Devices</a:t>
          </a:r>
        </a:p>
      </dsp:txBody>
      <dsp:txXfrm>
        <a:off x="6775669" y="3808367"/>
        <a:ext cx="614810" cy="401544"/>
      </dsp:txXfrm>
    </dsp:sp>
    <dsp:sp modelId="{11256AC5-0C23-4AC1-B0AF-F6BFA213D6BF}">
      <dsp:nvSpPr>
        <dsp:cNvPr id="0" name=""/>
        <dsp:cNvSpPr/>
      </dsp:nvSpPr>
      <dsp:spPr>
        <a:xfrm>
          <a:off x="7530842" y="3750154"/>
          <a:ext cx="3839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0183"/>
              </a:moveTo>
              <a:lnTo>
                <a:pt x="38396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2457C-0E9C-4276-B4A2-744D62DABE92}">
      <dsp:nvSpPr>
        <dsp:cNvPr id="0" name=""/>
        <dsp:cNvSpPr/>
      </dsp:nvSpPr>
      <dsp:spPr>
        <a:xfrm>
          <a:off x="7594911" y="3795874"/>
          <a:ext cx="639796" cy="426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/>
            <a:t>Input Devices</a:t>
          </a:r>
        </a:p>
      </dsp:txBody>
      <dsp:txXfrm>
        <a:off x="7607404" y="3808367"/>
        <a:ext cx="614810" cy="401544"/>
      </dsp:txXfrm>
    </dsp:sp>
    <dsp:sp modelId="{932C46B9-EBA8-4D4B-9917-5D375556E039}">
      <dsp:nvSpPr>
        <dsp:cNvPr id="0" name=""/>
        <dsp:cNvSpPr/>
      </dsp:nvSpPr>
      <dsp:spPr>
        <a:xfrm>
          <a:off x="7530842" y="3750154"/>
          <a:ext cx="1215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0183"/>
              </a:moveTo>
              <a:lnTo>
                <a:pt x="121570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B963C-F3E8-4855-8637-37FBCCD5F817}">
      <dsp:nvSpPr>
        <dsp:cNvPr id="0" name=""/>
        <dsp:cNvSpPr/>
      </dsp:nvSpPr>
      <dsp:spPr>
        <a:xfrm>
          <a:off x="8426646" y="3795874"/>
          <a:ext cx="639796" cy="426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/>
            <a:t>Output Devices</a:t>
          </a:r>
        </a:p>
      </dsp:txBody>
      <dsp:txXfrm>
        <a:off x="8439139" y="3808367"/>
        <a:ext cx="614810" cy="401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A9BD9-BD0E-458F-93A9-3676FC04CCC9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FE25C-F82A-4083-A87F-FA9A9F6838E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2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E25C-F82A-4083-A87F-FA9A9F6838E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88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E25C-F82A-4083-A87F-FA9A9F6838E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49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E25C-F82A-4083-A87F-FA9A9F6838E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9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70BAD-AC51-4597-A652-E49598D3DD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34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9EF2B-ED9B-4AFD-89E7-0919477BBA5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2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6106F-69A7-425F-A010-17A923F250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263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B7759-2706-47EB-8715-1EDCA2C699C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83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  <p:sp>
        <p:nvSpPr>
          <p:cNvPr id="4608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8EDF7-F0BD-4B8E-89EB-62A3FBC14888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09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9303" y="5022304"/>
            <a:ext cx="8683348" cy="114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23392" y="620688"/>
            <a:ext cx="11041227" cy="424847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02D924-7286-432C-828D-B0320111CD9B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CD898C-1241-467D-BAD8-139BA20065B9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bit.ly/2Er8HBQ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hyperlink" Target="https://bit.ly/2ElmdXs?fbclid=IwAR2HSJuqNfmi-p73-g4LodTkKw7NkEAQFyuUSBm1y6chNhuVsl3hvlEUnOY" TargetMode="Externa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hyperlink" Target="https://virtualconsoles.com/online-emulators/c64/" TargetMode="Externa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Mopg8SMFuw0" TargetMode="Externa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050088" y="3933056"/>
            <a:ext cx="7776864" cy="2808312"/>
          </a:xfrm>
        </p:spPr>
        <p:txBody>
          <a:bodyPr>
            <a:normAutofit fontScale="62500" lnSpcReduction="20000"/>
          </a:bodyPr>
          <a:lstStyle/>
          <a:p>
            <a:r>
              <a:rPr lang="it-IT" noProof="0" dirty="0"/>
              <a:t>Sito del corso: </a:t>
            </a:r>
            <a:r>
              <a:rPr lang="it-IT" b="1" noProof="0" dirty="0">
                <a:latin typeface="Courier" pitchFamily="49" charset="0"/>
              </a:rPr>
              <a:t>Google «sistemi operativi e reti </a:t>
            </a:r>
            <a:r>
              <a:rPr lang="it-IT" b="1" noProof="0" dirty="0" err="1">
                <a:latin typeface="Courier" pitchFamily="49" charset="0"/>
              </a:rPr>
              <a:t>unical</a:t>
            </a:r>
            <a:r>
              <a:rPr lang="it-IT" b="1" noProof="0" dirty="0">
                <a:latin typeface="Courier" pitchFamily="49" charset="0"/>
              </a:rPr>
              <a:t>»</a:t>
            </a:r>
          </a:p>
          <a:p>
            <a:r>
              <a:rPr lang="it-IT" b="1" noProof="0" dirty="0">
                <a:latin typeface="Courier" pitchFamily="49" charset="0"/>
              </a:rPr>
              <a:t>Gruppo FB («Sistemi Operativi e Reti – UNICAL - INFORMATICA»): </a:t>
            </a:r>
            <a:r>
              <a:rPr lang="it-IT" b="1" noProof="0" dirty="0">
                <a:latin typeface="Courier" pitchFamily="49" charset="0"/>
                <a:hlinkClick r:id="rId3"/>
              </a:rPr>
              <a:t>https://bit.ly/2Er8HBQ</a:t>
            </a:r>
            <a:br>
              <a:rPr lang="it-IT" b="1" noProof="0" dirty="0">
                <a:latin typeface="Courier" pitchFamily="49" charset="0"/>
              </a:rPr>
            </a:br>
            <a:br>
              <a:rPr lang="it-IT" b="1" noProof="0" dirty="0">
                <a:latin typeface="Courier" pitchFamily="49" charset="0"/>
              </a:rPr>
            </a:br>
            <a:r>
              <a:rPr lang="it-IT" b="1" noProof="0" dirty="0">
                <a:latin typeface="Courier" pitchFamily="49" charset="0"/>
              </a:rPr>
              <a:t>Microsoft Teams:</a:t>
            </a:r>
            <a:br>
              <a:rPr lang="it-IT" b="1" noProof="0" dirty="0">
                <a:latin typeface="Courier" pitchFamily="49" charset="0"/>
              </a:rPr>
            </a:br>
            <a:r>
              <a:rPr lang="it-IT" b="1" i="0" u="none" strike="noStrike" noProof="0" dirty="0">
                <a:solidFill>
                  <a:srgbClr val="3858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https://bit.ly/2ElmdXs</a:t>
            </a:r>
            <a:endParaRPr lang="it-IT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it-IT" noProof="0" dirty="0"/>
            </a:br>
            <a:br>
              <a:rPr lang="it-IT" noProof="0" dirty="0"/>
            </a:br>
            <a:r>
              <a:rPr lang="it-IT" noProof="0" dirty="0"/>
              <a:t>Corso diviso in due parti distinte:</a:t>
            </a:r>
          </a:p>
          <a:p>
            <a:r>
              <a:rPr lang="it-IT" noProof="0" dirty="0"/>
              <a:t>	SISTEMI OPERATIVI (56 ore, fino a circa 15 aprile) </a:t>
            </a:r>
          </a:p>
          <a:p>
            <a:r>
              <a:rPr lang="it-IT" noProof="0" dirty="0"/>
              <a:t>	Reti di Calcolatori (56 ore, solo per studenti III anno)</a:t>
            </a:r>
          </a:p>
          <a:p>
            <a:endParaRPr lang="it-IT" noProof="0" dirty="0"/>
          </a:p>
          <a:p>
            <a:r>
              <a:rPr lang="it-IT" noProof="0" dirty="0"/>
              <a:t>			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79376" y="692696"/>
            <a:ext cx="11449272" cy="1872208"/>
          </a:xfrm>
        </p:spPr>
        <p:txBody>
          <a:bodyPr/>
          <a:lstStyle/>
          <a:p>
            <a:pPr marL="182880" indent="0" algn="ctr">
              <a:buNone/>
            </a:pPr>
            <a:r>
              <a:rPr lang="it-IT" noProof="0" dirty="0"/>
              <a:t>«SISTEMI OPERATIVI (e reti)»</a:t>
            </a:r>
            <a:br>
              <a:rPr lang="it-IT" noProof="0" dirty="0"/>
            </a:br>
            <a:r>
              <a:rPr lang="it-IT" sz="4000" noProof="0" dirty="0"/>
              <a:t>A.A. 2021-22	</a:t>
            </a:r>
            <a:endParaRPr lang="it-IT" sz="2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9D910-E22D-4892-AA57-161A8E4166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9" r="3045" b="3757"/>
          <a:stretch/>
        </p:blipFill>
        <p:spPr>
          <a:xfrm>
            <a:off x="9046240" y="4941169"/>
            <a:ext cx="1095672" cy="1081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6EEFBB-3C7B-4C5E-BE80-DBA66FEA90B2}"/>
              </a:ext>
            </a:extLst>
          </p:cNvPr>
          <p:cNvSpPr txBox="1"/>
          <p:nvPr/>
        </p:nvSpPr>
        <p:spPr>
          <a:xfrm>
            <a:off x="7963030" y="602302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Facebook</a:t>
            </a:r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ED051-E8D7-434F-9374-2B655D336CF6}"/>
              </a:ext>
            </a:extLst>
          </p:cNvPr>
          <p:cNvSpPr txBox="1"/>
          <p:nvPr/>
        </p:nvSpPr>
        <p:spPr>
          <a:xfrm>
            <a:off x="9133053" y="6023028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Microsoft</a:t>
            </a:r>
            <a:br>
              <a:rPr lang="en-US" sz="1400" dirty="0"/>
            </a:br>
            <a:r>
              <a:rPr lang="en-US" sz="1400" dirty="0"/>
              <a:t>Teams</a:t>
            </a:r>
            <a:endParaRPr lang="it-IT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6A0B6-D5F8-430A-BA21-513125DAD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874" y="4941168"/>
            <a:ext cx="1095672" cy="1081861"/>
          </a:xfrm>
          <a:prstGeom prst="rect">
            <a:avLst/>
          </a:prstGeom>
        </p:spPr>
      </p:pic>
      <p:pic>
        <p:nvPicPr>
          <p:cNvPr id="13" name="Picture 1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CC89624-E72A-4B13-B909-57105A9E20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02" y="2539619"/>
            <a:ext cx="1009018" cy="1009018"/>
          </a:xfrm>
          <a:prstGeom prst="rect">
            <a:avLst/>
          </a:prstGeom>
        </p:spPr>
      </p:pic>
      <p:pic>
        <p:nvPicPr>
          <p:cNvPr id="14" name="Picture 2" descr="your Profile Photo, Image may contain: 1 person">
            <a:extLst>
              <a:ext uri="{FF2B5EF4-FFF2-40B4-BE49-F238E27FC236}">
                <a16:creationId xmlns:a16="http://schemas.microsoft.com/office/drawing/2014/main" id="{5EC2E6AC-8CE6-44E8-9058-64A6727E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66" y="2539619"/>
            <a:ext cx="1009018" cy="100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AC992E-A691-4FC6-9385-FA79EC6B54E7}"/>
              </a:ext>
            </a:extLst>
          </p:cNvPr>
          <p:cNvSpPr txBox="1"/>
          <p:nvPr/>
        </p:nvSpPr>
        <p:spPr>
          <a:xfrm>
            <a:off x="3231414" y="3203684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Prof. G. Ianni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4CAFE-D9D4-44DD-9D2F-01891DC9FDA8}"/>
              </a:ext>
            </a:extLst>
          </p:cNvPr>
          <p:cNvSpPr txBox="1"/>
          <p:nvPr/>
        </p:nvSpPr>
        <p:spPr>
          <a:xfrm>
            <a:off x="5947113" y="3199038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Dott</a:t>
            </a:r>
            <a:r>
              <a:rPr lang="en-US" dirty="0"/>
              <a:t>. F. </a:t>
            </a:r>
            <a:r>
              <a:rPr lang="en-US" dirty="0" err="1"/>
              <a:t>Pacenza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1E1BA-3007-4EB9-AFA4-3CB96D6112B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b="4780"/>
          <a:stretch/>
        </p:blipFill>
        <p:spPr>
          <a:xfrm>
            <a:off x="8032324" y="2524936"/>
            <a:ext cx="919092" cy="10258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FA2301-6950-48AD-B053-F9600DDE1C6B}"/>
              </a:ext>
            </a:extLst>
          </p:cNvPr>
          <p:cNvSpPr txBox="1"/>
          <p:nvPr/>
        </p:nvSpPr>
        <p:spPr>
          <a:xfrm>
            <a:off x="9001481" y="3179305"/>
            <a:ext cx="18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Dott</a:t>
            </a:r>
            <a:r>
              <a:rPr lang="en-US" dirty="0"/>
              <a:t>. D. </a:t>
            </a:r>
            <a:r>
              <a:rPr lang="en-US" dirty="0" err="1"/>
              <a:t>Angilica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108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noProof="0" dirty="0"/>
          </a:p>
        </p:txBody>
      </p:sp>
      <p:pic>
        <p:nvPicPr>
          <p:cNvPr id="1028" name="Picture 4" descr="Image result for geos c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559946"/>
            <a:ext cx="3048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sdos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2158405"/>
            <a:ext cx="51435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c system 1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65735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/>
          <p:cNvSpPr/>
          <p:nvPr/>
        </p:nvSpPr>
        <p:spPr>
          <a:xfrm>
            <a:off x="1524000" y="6092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hlinkClick r:id="rId5"/>
              </a:rPr>
              <a:t>https://virtualconsoles.com/online-emulators/c64/</a:t>
            </a:r>
            <a:endParaRPr lang="it-IT" dirty="0"/>
          </a:p>
        </p:txBody>
      </p:sp>
      <p:pic>
        <p:nvPicPr>
          <p:cNvPr id="1026" name="Picture 2" descr="Image result for windows 2.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548681"/>
            <a:ext cx="46101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91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83860635"/>
              </p:ext>
            </p:extLst>
          </p:nvPr>
        </p:nvGraphicFramePr>
        <p:xfrm>
          <a:off x="695400" y="260648"/>
          <a:ext cx="10729192" cy="6276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Visione di dettaglio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392321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4D8D-6FD7-4034-A7CC-CEAF36FA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1E9D-5E71-420D-AAAC-A125A8EE29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485AC1-0609-456B-AA49-5E8F7CA4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75520" y="260648"/>
            <a:ext cx="7856538" cy="52117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90000"/>
              </a:lnSpc>
            </a:pPr>
            <a:r>
              <a:rPr lang="it-IT" sz="2400" noProof="0" dirty="0"/>
              <a:t>Una </a:t>
            </a:r>
            <a:r>
              <a:rPr lang="it-IT" sz="2400" b="1" i="1" noProof="0" dirty="0"/>
              <a:t>raccolta</a:t>
            </a:r>
            <a:r>
              <a:rPr lang="it-IT" sz="2400" noProof="0" dirty="0"/>
              <a:t> di software predefiniti</a:t>
            </a:r>
          </a:p>
          <a:p>
            <a:pPr marL="381000" indent="-381000">
              <a:lnSpc>
                <a:spcPct val="90000"/>
              </a:lnSpc>
            </a:pPr>
            <a:r>
              <a:rPr lang="it-IT" sz="1800" noProof="0" dirty="0"/>
              <a:t>Scopo primario: </a:t>
            </a:r>
            <a:r>
              <a:rPr lang="it-IT" sz="1800" i="1" noProof="0" dirty="0"/>
              <a:t>Gestire le </a:t>
            </a:r>
            <a:r>
              <a:rPr lang="it-IT" sz="1800" b="1" i="1" noProof="0" dirty="0"/>
              <a:t>risorse</a:t>
            </a:r>
            <a:r>
              <a:rPr lang="it-IT" sz="1800" i="1" noProof="0" dirty="0"/>
              <a:t> di un calcolatore</a:t>
            </a:r>
            <a:endParaRPr lang="it-IT" sz="1800" noProof="0" dirty="0"/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it-IT" sz="1600" noProof="0" dirty="0"/>
              <a:t>Generalizzare l’uso delle periferiche tramite un interfaccia comune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n"/>
            </a:pPr>
            <a:r>
              <a:rPr lang="it-IT" sz="1600" noProof="0" dirty="0"/>
              <a:t>Funzioni di libreria comuni per le più grandi categorie di periferiche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it-IT" sz="1600" noProof="0" dirty="0"/>
              <a:t>Gestire la memoria primaria (RAM)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n"/>
            </a:pPr>
            <a:r>
              <a:rPr lang="it-IT" sz="1600" noProof="0" dirty="0"/>
              <a:t>Allocazione e Protezione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it-IT" sz="1600" noProof="0" dirty="0"/>
              <a:t>Gestire la memoria secondaria (Dischi fissi, ecc. )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n"/>
            </a:pPr>
            <a:r>
              <a:rPr lang="it-IT" sz="1600" noProof="0" dirty="0"/>
              <a:t>Mappatura sul dispositivo fisico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n"/>
            </a:pPr>
            <a:r>
              <a:rPr lang="it-IT" sz="1600" noProof="0" dirty="0"/>
              <a:t>Organizzazione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n"/>
            </a:pPr>
            <a:r>
              <a:rPr lang="it-IT" sz="1600" noProof="0" dirty="0"/>
              <a:t>Gestione degli errori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it-IT" sz="1600" b="1" noProof="0" dirty="0"/>
              <a:t>Gestire i processi e i </a:t>
            </a:r>
            <a:r>
              <a:rPr lang="it-IT" sz="1600" b="1" noProof="0" dirty="0" err="1"/>
              <a:t>thread</a:t>
            </a:r>
            <a:endParaRPr lang="it-IT" sz="1600" b="1" noProof="0" dirty="0"/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n"/>
            </a:pPr>
            <a:r>
              <a:rPr lang="it-IT" sz="1600" b="1" noProof="0" dirty="0"/>
              <a:t>Scheduling, accesso condiviso alle risorse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it-IT" sz="1600" noProof="0" dirty="0"/>
              <a:t>Gestire gli eventi e l’interfaccia utente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n"/>
            </a:pPr>
            <a:r>
              <a:rPr lang="it-IT" sz="1600" noProof="0" dirty="0"/>
              <a:t>Cattura e smistamento degli eventi ai processi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it-IT" sz="1600" noProof="0" dirty="0"/>
              <a:t>Gestire i diritti di accesso e la presenza di più utenti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n"/>
            </a:pPr>
            <a:r>
              <a:rPr lang="it-IT" sz="1600" noProof="0" dirty="0"/>
              <a:t>Accesso multiplo, quote, diritti di accesso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it-IT" sz="1600" noProof="0" dirty="0"/>
              <a:t>Gestire la rete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n"/>
            </a:pPr>
            <a:r>
              <a:rPr lang="it-IT" sz="1600" noProof="0" dirty="0"/>
              <a:t>Applicazioni distribuite, condivisione di risorse, </a:t>
            </a:r>
            <a:r>
              <a:rPr lang="it-IT" sz="1600" noProof="0" dirty="0" err="1"/>
              <a:t>socket</a:t>
            </a:r>
            <a:endParaRPr lang="it-IT" sz="1600" noProof="0" dirty="0"/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endParaRPr lang="it-IT" sz="1600" noProof="0" dirty="0"/>
          </a:p>
          <a:p>
            <a:pPr marL="381000" indent="-381000">
              <a:lnSpc>
                <a:spcPct val="90000"/>
              </a:lnSpc>
            </a:pPr>
            <a:endParaRPr lang="it-IT" sz="1600" noProof="0" dirty="0"/>
          </a:p>
        </p:txBody>
      </p:sp>
      <p:sp>
        <p:nvSpPr>
          <p:cNvPr id="11267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75978" y="5238328"/>
            <a:ext cx="6512511" cy="1143000"/>
          </a:xfrm>
        </p:spPr>
        <p:txBody>
          <a:bodyPr/>
          <a:lstStyle/>
          <a:p>
            <a:pPr>
              <a:defRPr/>
            </a:pPr>
            <a:r>
              <a:rPr lang="it-IT" sz="4400" noProof="0" dirty="0"/>
              <a:t>Cos’è un sistema operativo</a:t>
            </a:r>
          </a:p>
        </p:txBody>
      </p:sp>
    </p:spTree>
    <p:extLst>
      <p:ext uri="{BB962C8B-B14F-4D97-AF65-F5344CB8AC3E}">
        <p14:creationId xmlns:p14="http://schemas.microsoft.com/office/powerpoint/2010/main" val="3424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07769" y="5445224"/>
            <a:ext cx="6512511" cy="1143000"/>
          </a:xfrm>
        </p:spPr>
        <p:txBody>
          <a:bodyPr/>
          <a:lstStyle/>
          <a:p>
            <a:r>
              <a:rPr lang="it-IT" noProof="0" dirty="0"/>
              <a:t>Funzioni di libreria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6B2FF-63DE-4125-9801-633B616C1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99"/>
          <a:stretch/>
        </p:blipFill>
        <p:spPr>
          <a:xfrm>
            <a:off x="911424" y="382352"/>
            <a:ext cx="4641806" cy="4869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62" y="342714"/>
            <a:ext cx="4737985" cy="49484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8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91A3-8277-4157-BD77-BDBEA27B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688" y="5388622"/>
            <a:ext cx="8683348" cy="1143000"/>
          </a:xfrm>
        </p:spPr>
        <p:txBody>
          <a:bodyPr/>
          <a:lstStyle/>
          <a:p>
            <a:r>
              <a:rPr lang="en-US" dirty="0"/>
              <a:t>Meet </a:t>
            </a:r>
            <a:r>
              <a:rPr lang="en-US" dirty="0" err="1"/>
              <a:t>Strace</a:t>
            </a:r>
            <a:r>
              <a:rPr lang="en-US" dirty="0"/>
              <a:t> &amp; </a:t>
            </a:r>
            <a:r>
              <a:rPr lang="en-US" dirty="0" err="1"/>
              <a:t>Procmon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B6D1-3486-4328-A268-13C4400808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393F3-6642-4FD6-8194-C99F5F167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1"/>
          <a:stretch/>
        </p:blipFill>
        <p:spPr>
          <a:xfrm>
            <a:off x="289421" y="136703"/>
            <a:ext cx="5854584" cy="335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15B84-F8B4-4FBF-8010-A0438C0B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834" y="1229844"/>
            <a:ext cx="7824192" cy="41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Operating System Concepts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178" y="260648"/>
            <a:ext cx="6512511" cy="1143000"/>
          </a:xfrm>
        </p:spPr>
        <p:txBody>
          <a:bodyPr/>
          <a:lstStyle/>
          <a:p>
            <a:pPr>
              <a:defRPr/>
            </a:pPr>
            <a:r>
              <a:rPr lang="it-IT" noProof="0" dirty="0"/>
              <a:t>La storia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887538" y="3065464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Linux</a:t>
            </a:r>
            <a:endParaRPr lang="en-GB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935163" y="2333625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Unix</a:t>
            </a:r>
            <a:endParaRPr lang="en-GB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1814513" y="1581150"/>
            <a:ext cx="901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Multics</a:t>
            </a:r>
            <a:endParaRPr lang="en-GB"/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2854325" y="3106738"/>
            <a:ext cx="1856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FreeBSD, Solaris</a:t>
            </a:r>
            <a:endParaRPr lang="en-GB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3863752" y="15748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/>
              <a:t>CP/M</a:t>
            </a:r>
            <a:endParaRPr lang="en-GB" dirty="0"/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5500689" y="1552575"/>
            <a:ext cx="950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MS-DOS</a:t>
            </a:r>
            <a:endParaRPr lang="en-GB"/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5402263" y="2073275"/>
            <a:ext cx="1312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Windows 3</a:t>
            </a:r>
            <a:endParaRPr lang="en-GB"/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4976814" y="2759075"/>
            <a:ext cx="2173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Windows 95/98/ME</a:t>
            </a:r>
            <a:endParaRPr lang="en-GB"/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8818563" y="1803400"/>
            <a:ext cx="71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OS/2</a:t>
            </a:r>
            <a:endParaRPr lang="en-GB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7462838" y="2819400"/>
            <a:ext cx="2070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Windows 2000/XP</a:t>
            </a:r>
            <a:endParaRPr lang="en-GB"/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7681914" y="2292350"/>
            <a:ext cx="1493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Windows NT</a:t>
            </a:r>
            <a:endParaRPr lang="en-GB"/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4725294" y="3861048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/>
              <a:t>Mac OS </a:t>
            </a:r>
            <a:endParaRPr lang="en-GB" dirty="0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4147765" y="4743450"/>
            <a:ext cx="1670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/>
              <a:t>Mac OS X, </a:t>
            </a:r>
            <a:r>
              <a:rPr lang="it-IT" dirty="0" err="1"/>
              <a:t>iOS</a:t>
            </a:r>
            <a:r>
              <a:rPr lang="it-IT" dirty="0"/>
              <a:t> </a:t>
            </a:r>
            <a:endParaRPr lang="en-GB" dirty="0"/>
          </a:p>
        </p:txBody>
      </p:sp>
      <p:cxnSp>
        <p:nvCxnSpPr>
          <p:cNvPr id="12305" name="AutoShape 18"/>
          <p:cNvCxnSpPr>
            <a:cxnSpLocks noChangeShapeType="1"/>
            <a:stCxn id="12294" idx="2"/>
            <a:endCxn id="12293" idx="0"/>
          </p:cNvCxnSpPr>
          <p:nvPr/>
        </p:nvCxnSpPr>
        <p:spPr bwMode="auto">
          <a:xfrm rot="5400000">
            <a:off x="2070895" y="2139157"/>
            <a:ext cx="382587" cy="6350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2306" name="AutoShape 19"/>
          <p:cNvCxnSpPr>
            <a:cxnSpLocks noChangeShapeType="1"/>
            <a:endCxn id="12292" idx="0"/>
          </p:cNvCxnSpPr>
          <p:nvPr/>
        </p:nvCxnSpPr>
        <p:spPr bwMode="auto">
          <a:xfrm rot="16200000" flipH="1">
            <a:off x="2088357" y="2897982"/>
            <a:ext cx="322263" cy="12700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2307" name="AutoShape 20"/>
          <p:cNvCxnSpPr>
            <a:cxnSpLocks noChangeShapeType="1"/>
            <a:stCxn id="12293" idx="2"/>
            <a:endCxn id="12295" idx="0"/>
          </p:cNvCxnSpPr>
          <p:nvPr/>
        </p:nvCxnSpPr>
        <p:spPr bwMode="auto">
          <a:xfrm>
            <a:off x="2259014" y="2703514"/>
            <a:ext cx="1523611" cy="403225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2308" name="AutoShape 21"/>
          <p:cNvCxnSpPr>
            <a:cxnSpLocks noChangeShapeType="1"/>
            <a:stCxn id="12295" idx="2"/>
            <a:endCxn id="12304" idx="0"/>
          </p:cNvCxnSpPr>
          <p:nvPr/>
        </p:nvCxnSpPr>
        <p:spPr bwMode="auto">
          <a:xfrm>
            <a:off x="3782624" y="3476070"/>
            <a:ext cx="1200466" cy="1267380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2309" name="AutoShape 22"/>
          <p:cNvCxnSpPr>
            <a:cxnSpLocks noChangeShapeType="1"/>
            <a:stCxn id="12303" idx="2"/>
            <a:endCxn id="12304" idx="0"/>
          </p:cNvCxnSpPr>
          <p:nvPr/>
        </p:nvCxnSpPr>
        <p:spPr bwMode="auto">
          <a:xfrm flipH="1">
            <a:off x="4983091" y="4230380"/>
            <a:ext cx="236089" cy="513070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2310" name="AutoShape 24"/>
          <p:cNvCxnSpPr>
            <a:cxnSpLocks noChangeShapeType="1"/>
            <a:stCxn id="12297" idx="2"/>
            <a:endCxn id="12298" idx="0"/>
          </p:cNvCxnSpPr>
          <p:nvPr/>
        </p:nvCxnSpPr>
        <p:spPr bwMode="auto">
          <a:xfrm>
            <a:off x="5976140" y="1921907"/>
            <a:ext cx="82555" cy="151368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2311" name="AutoShape 25"/>
          <p:cNvCxnSpPr>
            <a:cxnSpLocks noChangeShapeType="1"/>
            <a:stCxn id="12298" idx="2"/>
            <a:endCxn id="12299" idx="0"/>
          </p:cNvCxnSpPr>
          <p:nvPr/>
        </p:nvCxnSpPr>
        <p:spPr bwMode="auto">
          <a:xfrm rot="16200000" flipH="1">
            <a:off x="5902326" y="2598738"/>
            <a:ext cx="315912" cy="4763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2312" name="AutoShape 27"/>
          <p:cNvCxnSpPr>
            <a:cxnSpLocks noChangeShapeType="1"/>
            <a:stCxn id="12302" idx="2"/>
            <a:endCxn id="12301" idx="0"/>
          </p:cNvCxnSpPr>
          <p:nvPr/>
        </p:nvCxnSpPr>
        <p:spPr bwMode="auto">
          <a:xfrm rot="16200000" flipH="1">
            <a:off x="8385176" y="2706688"/>
            <a:ext cx="157162" cy="68263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2313" name="AutoShape 28"/>
          <p:cNvCxnSpPr>
            <a:cxnSpLocks noChangeShapeType="1"/>
            <a:stCxn id="12297" idx="2"/>
            <a:endCxn id="12302" idx="0"/>
          </p:cNvCxnSpPr>
          <p:nvPr/>
        </p:nvCxnSpPr>
        <p:spPr bwMode="auto">
          <a:xfrm>
            <a:off x="5976140" y="1921908"/>
            <a:ext cx="2452693" cy="370443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2314" name="AutoShape 29"/>
          <p:cNvCxnSpPr>
            <a:cxnSpLocks noChangeShapeType="1"/>
            <a:stCxn id="12297" idx="3"/>
            <a:endCxn id="12300" idx="1"/>
          </p:cNvCxnSpPr>
          <p:nvPr/>
        </p:nvCxnSpPr>
        <p:spPr bwMode="auto">
          <a:xfrm>
            <a:off x="6451589" y="1737242"/>
            <a:ext cx="2366974" cy="251103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sp>
        <p:nvSpPr>
          <p:cNvPr id="12315" name="Text Box 0"/>
          <p:cNvSpPr txBox="1">
            <a:spLocks noChangeArrowheads="1"/>
          </p:cNvSpPr>
          <p:nvPr/>
        </p:nvSpPr>
        <p:spPr bwMode="auto">
          <a:xfrm>
            <a:off x="2120901" y="5464176"/>
            <a:ext cx="1951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Ubuntu, </a:t>
            </a:r>
            <a:r>
              <a:rPr lang="en-GB" dirty="0" err="1"/>
              <a:t>Debian</a:t>
            </a:r>
            <a:r>
              <a:rPr lang="en-GB" dirty="0"/>
              <a:t>, </a:t>
            </a:r>
          </a:p>
          <a:p>
            <a:r>
              <a:rPr lang="en-GB" dirty="0"/>
              <a:t>Mint, </a:t>
            </a:r>
            <a:r>
              <a:rPr lang="en-GB" dirty="0" err="1"/>
              <a:t>Mandriva</a:t>
            </a:r>
            <a:r>
              <a:rPr lang="en-GB" dirty="0"/>
              <a:t>..</a:t>
            </a:r>
          </a:p>
        </p:txBody>
      </p:sp>
      <p:cxnSp>
        <p:nvCxnSpPr>
          <p:cNvPr id="12316" name="AutoShape 1"/>
          <p:cNvCxnSpPr>
            <a:cxnSpLocks noChangeShapeType="1"/>
            <a:stCxn id="12292" idx="2"/>
            <a:endCxn id="12315" idx="0"/>
          </p:cNvCxnSpPr>
          <p:nvPr/>
        </p:nvCxnSpPr>
        <p:spPr bwMode="auto">
          <a:xfrm>
            <a:off x="2255838" y="3435351"/>
            <a:ext cx="840650" cy="2028825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sp>
        <p:nvSpPr>
          <p:cNvPr id="12317" name="Text Box 2"/>
          <p:cNvSpPr txBox="1">
            <a:spLocks noChangeArrowheads="1"/>
          </p:cNvSpPr>
          <p:nvPr/>
        </p:nvSpPr>
        <p:spPr bwMode="auto">
          <a:xfrm>
            <a:off x="6465889" y="3698876"/>
            <a:ext cx="4078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Windows Vista, Windows Server 2008</a:t>
            </a:r>
            <a:endParaRPr lang="en-GB"/>
          </a:p>
          <a:p>
            <a:endParaRPr lang="en-GB"/>
          </a:p>
        </p:txBody>
      </p:sp>
      <p:cxnSp>
        <p:nvCxnSpPr>
          <p:cNvPr id="12318" name="AutoShape 3"/>
          <p:cNvCxnSpPr>
            <a:cxnSpLocks noChangeShapeType="1"/>
            <a:stCxn id="12301" idx="2"/>
            <a:endCxn id="12317" idx="0"/>
          </p:cNvCxnSpPr>
          <p:nvPr/>
        </p:nvCxnSpPr>
        <p:spPr bwMode="auto">
          <a:xfrm rot="16200000" flipH="1">
            <a:off x="8247064" y="3440114"/>
            <a:ext cx="509587" cy="7937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sp>
        <p:nvSpPr>
          <p:cNvPr id="12319" name="Text Box 2"/>
          <p:cNvSpPr txBox="1">
            <a:spLocks noChangeArrowheads="1"/>
          </p:cNvSpPr>
          <p:nvPr/>
        </p:nvSpPr>
        <p:spPr bwMode="auto">
          <a:xfrm>
            <a:off x="7905751" y="4643439"/>
            <a:ext cx="1312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/>
              <a:t>Windows 7</a:t>
            </a:r>
            <a:endParaRPr lang="en-GB" dirty="0"/>
          </a:p>
        </p:txBody>
      </p:sp>
      <p:cxnSp>
        <p:nvCxnSpPr>
          <p:cNvPr id="12320" name="AutoShape 3"/>
          <p:cNvCxnSpPr>
            <a:cxnSpLocks noChangeShapeType="1"/>
          </p:cNvCxnSpPr>
          <p:nvPr/>
        </p:nvCxnSpPr>
        <p:spPr bwMode="auto">
          <a:xfrm>
            <a:off x="8555039" y="4130676"/>
            <a:ext cx="7937" cy="512763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3" name="AutoShape 1"/>
          <p:cNvCxnSpPr>
            <a:cxnSpLocks noChangeShapeType="1"/>
            <a:stCxn id="12292" idx="2"/>
            <a:endCxn id="36" idx="1"/>
          </p:cNvCxnSpPr>
          <p:nvPr/>
        </p:nvCxnSpPr>
        <p:spPr bwMode="auto">
          <a:xfrm>
            <a:off x="2255838" y="3435351"/>
            <a:ext cx="2500734" cy="2380319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sp>
        <p:nvSpPr>
          <p:cNvPr id="36" name="Text Box 0"/>
          <p:cNvSpPr txBox="1">
            <a:spLocks noChangeArrowheads="1"/>
          </p:cNvSpPr>
          <p:nvPr/>
        </p:nvSpPr>
        <p:spPr bwMode="auto">
          <a:xfrm>
            <a:off x="4756573" y="5631003"/>
            <a:ext cx="1855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Android, </a:t>
            </a:r>
            <a:r>
              <a:rPr lang="en-GB" dirty="0" err="1"/>
              <a:t>Tizen</a:t>
            </a:r>
            <a:r>
              <a:rPr lang="en-GB" dirty="0"/>
              <a:t>..</a:t>
            </a: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67556" y="5418008"/>
            <a:ext cx="17604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/>
              <a:t>Windows 8, 8.1</a:t>
            </a:r>
            <a:endParaRPr lang="en-GB" dirty="0"/>
          </a:p>
        </p:txBody>
      </p:sp>
      <p:cxnSp>
        <p:nvCxnSpPr>
          <p:cNvPr id="39" name="AutoShape 3"/>
          <p:cNvCxnSpPr>
            <a:cxnSpLocks noChangeShapeType="1"/>
            <a:stCxn id="12319" idx="2"/>
          </p:cNvCxnSpPr>
          <p:nvPr/>
        </p:nvCxnSpPr>
        <p:spPr bwMode="auto">
          <a:xfrm flipH="1">
            <a:off x="7257282" y="5013325"/>
            <a:ext cx="1304901" cy="350044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6856434" y="6228020"/>
            <a:ext cx="1399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/>
              <a:t>Windows 10</a:t>
            </a:r>
            <a:endParaRPr lang="en-GB" dirty="0"/>
          </a:p>
        </p:txBody>
      </p:sp>
      <p:cxnSp>
        <p:nvCxnSpPr>
          <p:cNvPr id="40" name="AutoShape 3"/>
          <p:cNvCxnSpPr>
            <a:cxnSpLocks noChangeShapeType="1"/>
          </p:cNvCxnSpPr>
          <p:nvPr/>
        </p:nvCxnSpPr>
        <p:spPr bwMode="auto">
          <a:xfrm>
            <a:off x="7541296" y="5743954"/>
            <a:ext cx="7937" cy="512763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  <p:sp>
        <p:nvSpPr>
          <p:cNvPr id="41" name="Text Box 2">
            <a:extLst>
              <a:ext uri="{FF2B5EF4-FFF2-40B4-BE49-F238E27FC236}">
                <a16:creationId xmlns:a16="http://schemas.microsoft.com/office/drawing/2014/main" id="{63490EC6-8BEC-4C36-87C7-FCC6067C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859" y="6229265"/>
            <a:ext cx="1399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dirty="0"/>
              <a:t>Windows 11</a:t>
            </a:r>
            <a:endParaRPr lang="en-GB" dirty="0"/>
          </a:p>
        </p:txBody>
      </p:sp>
      <p:cxnSp>
        <p:nvCxnSpPr>
          <p:cNvPr id="42" name="AutoShape 3">
            <a:extLst>
              <a:ext uri="{FF2B5EF4-FFF2-40B4-BE49-F238E27FC236}">
                <a16:creationId xmlns:a16="http://schemas.microsoft.com/office/drawing/2014/main" id="{49D930C0-1953-4310-9996-C5D96EBE7D2A}"/>
              </a:ext>
            </a:extLst>
          </p:cNvPr>
          <p:cNvCxnSpPr>
            <a:cxnSpLocks noChangeShapeType="1"/>
            <a:stCxn id="37" idx="3"/>
          </p:cNvCxnSpPr>
          <p:nvPr/>
        </p:nvCxnSpPr>
        <p:spPr bwMode="auto">
          <a:xfrm flipV="1">
            <a:off x="8256241" y="6381328"/>
            <a:ext cx="562322" cy="31358"/>
          </a:xfrm>
          <a:prstGeom prst="straightConnector1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6183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contenuto 2"/>
          <p:cNvSpPr>
            <a:spLocks noGrp="1"/>
          </p:cNvSpPr>
          <p:nvPr>
            <p:ph idx="4294967295"/>
          </p:nvPr>
        </p:nvSpPr>
        <p:spPr>
          <a:xfrm>
            <a:off x="1981200" y="1481138"/>
            <a:ext cx="8229600" cy="4525962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1"/>
            <a:ext cx="83820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238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59954" y="4950296"/>
            <a:ext cx="6512511" cy="1143000"/>
          </a:xfrm>
        </p:spPr>
        <p:txBody>
          <a:bodyPr/>
          <a:lstStyle/>
          <a:p>
            <a:r>
              <a:rPr lang="it-IT" noProof="0" dirty="0"/>
              <a:t>Modalità d’esame e propedeuticità</a:t>
            </a:r>
            <a:br>
              <a:rPr lang="it-IT" noProof="0" dirty="0"/>
            </a:b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1919535" y="620688"/>
            <a:ext cx="8928993" cy="439248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it-IT" b="1" noProof="0" dirty="0"/>
              <a:t>Ci si può presentare all’esame </a:t>
            </a:r>
            <a:r>
              <a:rPr lang="it-IT" noProof="0" dirty="0"/>
              <a:t>solo se si è sostenuto «Fondamenti di programmazione 1» e almeno seguito «Fondamenti di programmazione 2» (ex «Programmazione a oggetti»)</a:t>
            </a:r>
          </a:p>
          <a:p>
            <a:pPr lvl="1"/>
            <a:r>
              <a:rPr lang="it-IT" noProof="0" dirty="0"/>
              <a:t>Fortemente richiesta la conoscenza di un linguaggio a oggetti 	</a:t>
            </a:r>
          </a:p>
          <a:p>
            <a:pPr lvl="1"/>
            <a:r>
              <a:rPr lang="it-IT" noProof="0" dirty="0"/>
              <a:t>SISTEMI OPERATIVI E RETI: esame in due parti</a:t>
            </a:r>
          </a:p>
          <a:p>
            <a:pPr marL="640080" lvl="2" indent="0">
              <a:buNone/>
            </a:pPr>
            <a:r>
              <a:rPr lang="it-IT" noProof="0" dirty="0"/>
              <a:t>1. Scritto in laboratorio (50% del voto. Possibile </a:t>
            </a:r>
            <a:r>
              <a:rPr lang="it-IT" noProof="0" dirty="0" err="1"/>
              <a:t>pre</a:t>
            </a:r>
            <a:r>
              <a:rPr lang="it-IT" noProof="0" dirty="0"/>
              <a:t>-test)</a:t>
            </a:r>
          </a:p>
          <a:p>
            <a:pPr marL="640080" lvl="2" indent="0">
              <a:buNone/>
            </a:pPr>
            <a:r>
              <a:rPr lang="it-IT" noProof="0" dirty="0"/>
              <a:t>2. Orale con discussione progetto (50% del voto)</a:t>
            </a:r>
          </a:p>
          <a:p>
            <a:pPr lvl="1"/>
            <a:r>
              <a:rPr lang="it-IT" noProof="0" dirty="0"/>
              <a:t>SISTEMI OPERATIVI:</a:t>
            </a:r>
          </a:p>
          <a:p>
            <a:pPr marL="982980" lvl="2" indent="-342900">
              <a:buFont typeface="+mj-lt"/>
              <a:buAutoNum type="arabicPeriod"/>
            </a:pPr>
            <a:r>
              <a:rPr lang="it-IT" sz="1500" noProof="0" dirty="0"/>
              <a:t>Prova scritta (con potenziale </a:t>
            </a:r>
            <a:r>
              <a:rPr lang="it-IT" sz="1500" noProof="0" dirty="0" err="1"/>
              <a:t>pre</a:t>
            </a:r>
            <a:r>
              <a:rPr lang="it-IT" sz="1500" noProof="0" dirty="0"/>
              <a:t>-test)</a:t>
            </a:r>
          </a:p>
          <a:p>
            <a:pPr marL="640080" lvl="2" indent="0">
              <a:buNone/>
            </a:pPr>
            <a:br>
              <a:rPr lang="it-IT" noProof="0" dirty="0"/>
            </a:br>
            <a:r>
              <a:rPr lang="it-IT" noProof="0" dirty="0"/>
              <a:t>Il voto parziale di 1 e 2 può essere conservato fino al 31 Dicembre del 2199.</a:t>
            </a:r>
          </a:p>
          <a:p>
            <a:pPr marL="365760" lvl="1" indent="0">
              <a:buNone/>
            </a:pPr>
            <a:endParaRPr lang="it-IT" noProof="0" dirty="0"/>
          </a:p>
          <a:p>
            <a:endParaRPr lang="it-IT" noProof="0" dirty="0"/>
          </a:p>
          <a:p>
            <a:r>
              <a:rPr lang="it-IT" noProof="0" dirty="0"/>
              <a:t>ORARIO</a:t>
            </a:r>
          </a:p>
          <a:p>
            <a:r>
              <a:rPr lang="it-IT" noProof="0" dirty="0"/>
              <a:t>DIFFICOLTA’ DELL’ESAME</a:t>
            </a:r>
            <a:br>
              <a:rPr lang="it-IT" noProof="0" dirty="0"/>
            </a:b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882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C681-88D8-4FD5-86DB-861B4DC9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Propedeuticità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3BA5-33E3-4E1D-A94A-1ADDEA22A4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887281-48B0-4103-87F2-9C69ABF53658}"/>
              </a:ext>
            </a:extLst>
          </p:cNvPr>
          <p:cNvGrpSpPr/>
          <p:nvPr/>
        </p:nvGrpSpPr>
        <p:grpSpPr>
          <a:xfrm>
            <a:off x="784437" y="564035"/>
            <a:ext cx="4614525" cy="3775963"/>
            <a:chOff x="784437" y="564035"/>
            <a:chExt cx="4614525" cy="3775963"/>
          </a:xfrm>
        </p:grpSpPr>
        <p:pic>
          <p:nvPicPr>
            <p:cNvPr id="1026" name="Picture 2" descr="Nurse - Cabrio Girello - Bimbi Megastore">
              <a:extLst>
                <a:ext uri="{FF2B5EF4-FFF2-40B4-BE49-F238E27FC236}">
                  <a16:creationId xmlns:a16="http://schemas.microsoft.com/office/drawing/2014/main" id="{D8E739AE-0D59-4706-8C4B-C0CAD2E837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74" b="9758"/>
            <a:stretch/>
          </p:blipFill>
          <p:spPr bwMode="auto">
            <a:xfrm>
              <a:off x="784437" y="564035"/>
              <a:ext cx="4614525" cy="351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B17865-A91F-44CE-9389-B9C331BBEBFF}"/>
                </a:ext>
              </a:extLst>
            </p:cNvPr>
            <p:cNvSpPr txBox="1"/>
            <p:nvPr/>
          </p:nvSpPr>
          <p:spPr>
            <a:xfrm>
              <a:off x="1530259" y="3970666"/>
              <a:ext cx="3467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Fondamenti</a:t>
              </a:r>
              <a:r>
                <a:rPr lang="en-US" dirty="0"/>
                <a:t> di </a:t>
              </a:r>
              <a:r>
                <a:rPr lang="en-US" dirty="0" err="1"/>
                <a:t>programmazione</a:t>
              </a:r>
              <a:endParaRPr lang="it-IT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011694-DE31-48B4-98B1-8DD45C36A285}"/>
              </a:ext>
            </a:extLst>
          </p:cNvPr>
          <p:cNvGrpSpPr/>
          <p:nvPr/>
        </p:nvGrpSpPr>
        <p:grpSpPr>
          <a:xfrm>
            <a:off x="5942998" y="577418"/>
            <a:ext cx="5486400" cy="3852535"/>
            <a:chOff x="5942998" y="577418"/>
            <a:chExt cx="5486400" cy="3852535"/>
          </a:xfrm>
        </p:grpSpPr>
        <p:pic>
          <p:nvPicPr>
            <p:cNvPr id="1028" name="Picture 4" descr="Connecting the Cockpit: Data Streaming Tech Leads the Way to Streamlining  Operations - Aviation Today">
              <a:extLst>
                <a:ext uri="{FF2B5EF4-FFF2-40B4-BE49-F238E27FC236}">
                  <a16:creationId xmlns:a16="http://schemas.microsoft.com/office/drawing/2014/main" id="{BE12F3E7-7115-4330-A3D1-E151B4D30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998" y="577418"/>
              <a:ext cx="5486400" cy="351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269A96-AA66-4323-8D29-96D03ADBAD8B}"/>
                </a:ext>
              </a:extLst>
            </p:cNvPr>
            <p:cNvSpPr txBox="1"/>
            <p:nvPr/>
          </p:nvSpPr>
          <p:spPr>
            <a:xfrm>
              <a:off x="7824192" y="4060621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Sistemi</a:t>
              </a:r>
              <a:r>
                <a:rPr lang="en-US" dirty="0"/>
                <a:t> </a:t>
              </a:r>
              <a:r>
                <a:rPr lang="en-US" dirty="0" err="1"/>
                <a:t>operativi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494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257C-9C44-412C-B250-1563E50D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689" y="5579100"/>
            <a:ext cx="8683348" cy="1143000"/>
          </a:xfrm>
        </p:spPr>
        <p:txBody>
          <a:bodyPr/>
          <a:lstStyle/>
          <a:p>
            <a:r>
              <a:rPr lang="en-US" dirty="0" err="1"/>
              <a:t>Difficoltà</a:t>
            </a:r>
            <a:r>
              <a:rPr lang="en-US" dirty="0"/>
              <a:t> </a:t>
            </a:r>
            <a:r>
              <a:rPr lang="en-US" dirty="0" err="1"/>
              <a:t>dell’esame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112F-1DAE-4A8F-A6EA-D71F35144E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2" descr="Image result for first appearance of bowser">
            <a:extLst>
              <a:ext uri="{FF2B5EF4-FFF2-40B4-BE49-F238E27FC236}">
                <a16:creationId xmlns:a16="http://schemas.microsoft.com/office/drawing/2014/main" id="{58D65CD3-F61B-4CA2-A1E4-71CBBCBC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223505"/>
            <a:ext cx="6120680" cy="5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egnaposto contenuto 5" descr="Immagine che contiene uomo, persona, indossando, occhiali&#10;&#10;Descrizione generata automaticamente">
            <a:extLst>
              <a:ext uri="{FF2B5EF4-FFF2-40B4-BE49-F238E27FC236}">
                <a16:creationId xmlns:a16="http://schemas.microsoft.com/office/drawing/2014/main" id="{69EBD7B0-19D4-4E34-98BB-5D775B9977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7728" y="2744924"/>
            <a:ext cx="574703" cy="7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Modulo/Corso di Sistemi Operativi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600" b="1" noProof="0" dirty="0"/>
              <a:t>Programma del Modulo</a:t>
            </a:r>
            <a:r>
              <a:rPr lang="it-IT" sz="1600" noProof="0" dirty="0"/>
              <a:t>:</a:t>
            </a:r>
          </a:p>
          <a:p>
            <a:pPr lvl="1">
              <a:lnSpc>
                <a:spcPct val="90000"/>
              </a:lnSpc>
            </a:pPr>
            <a:r>
              <a:rPr lang="it-IT" sz="1400" noProof="0" dirty="0"/>
              <a:t>Teoria dei sistemi operativi: gestione dei file, dei processi e della memoria.</a:t>
            </a:r>
          </a:p>
          <a:p>
            <a:pPr lvl="1">
              <a:lnSpc>
                <a:spcPct val="90000"/>
              </a:lnSpc>
            </a:pPr>
            <a:r>
              <a:rPr lang="it-IT" sz="1400" noProof="0" dirty="0"/>
              <a:t>Linguaggi di scripting: </a:t>
            </a:r>
            <a:r>
              <a:rPr lang="it-IT" sz="1400" noProof="0" dirty="0" err="1"/>
              <a:t>Perl</a:t>
            </a:r>
            <a:endParaRPr lang="it-IT" sz="1400" noProof="0" dirty="0"/>
          </a:p>
          <a:p>
            <a:pPr lvl="1">
              <a:lnSpc>
                <a:spcPct val="90000"/>
              </a:lnSpc>
            </a:pPr>
            <a:r>
              <a:rPr lang="it-IT" sz="1400" noProof="0" dirty="0"/>
              <a:t>Programmazione multithreading (Python)</a:t>
            </a:r>
          </a:p>
          <a:p>
            <a:pPr lvl="1">
              <a:lnSpc>
                <a:spcPct val="90000"/>
              </a:lnSpc>
            </a:pPr>
            <a:r>
              <a:rPr lang="it-IT" sz="1400" noProof="0" dirty="0"/>
              <a:t>Case studies: Linux, Windows, Sistemi Operativi Mobili</a:t>
            </a:r>
          </a:p>
          <a:p>
            <a:pPr>
              <a:lnSpc>
                <a:spcPct val="90000"/>
              </a:lnSpc>
            </a:pPr>
            <a:endParaRPr lang="it-IT" sz="1600" noProof="0" dirty="0"/>
          </a:p>
          <a:p>
            <a:pPr>
              <a:lnSpc>
                <a:spcPct val="90000"/>
              </a:lnSpc>
            </a:pPr>
            <a:r>
              <a:rPr lang="it-IT" sz="1600" b="1" noProof="0" dirty="0"/>
              <a:t>Testi suggeriti e materiale</a:t>
            </a:r>
            <a:r>
              <a:rPr lang="it-IT" sz="1600" noProof="0" dirty="0"/>
              <a:t>: </a:t>
            </a:r>
          </a:p>
          <a:p>
            <a:pPr lvl="1">
              <a:lnSpc>
                <a:spcPct val="90000"/>
              </a:lnSpc>
            </a:pPr>
            <a:r>
              <a:rPr lang="it-IT" sz="1400" noProof="0" dirty="0"/>
              <a:t>A. </a:t>
            </a:r>
            <a:r>
              <a:rPr lang="it-IT" sz="1400" noProof="0" dirty="0" err="1"/>
              <a:t>Silberschatz</a:t>
            </a:r>
            <a:r>
              <a:rPr lang="it-IT" sz="1400" noProof="0" dirty="0"/>
              <a:t>: Operating Systems Concepts (8 o 9 edizione). Addison-Wesley, </a:t>
            </a:r>
          </a:p>
          <a:p>
            <a:pPr lvl="1">
              <a:lnSpc>
                <a:spcPct val="90000"/>
              </a:lnSpc>
            </a:pPr>
            <a:r>
              <a:rPr lang="it-IT" sz="1400" noProof="0" dirty="0" err="1"/>
              <a:t>Deitel</a:t>
            </a:r>
            <a:r>
              <a:rPr lang="it-IT" sz="1400" noProof="0" dirty="0"/>
              <a:t> &amp; </a:t>
            </a:r>
            <a:r>
              <a:rPr lang="it-IT" sz="1400" noProof="0" dirty="0" err="1"/>
              <a:t>Deitel</a:t>
            </a:r>
            <a:r>
              <a:rPr lang="it-IT" sz="1400" noProof="0" dirty="0"/>
              <a:t>, Operating Systems. </a:t>
            </a:r>
          </a:p>
          <a:p>
            <a:pPr lvl="1">
              <a:lnSpc>
                <a:spcPct val="90000"/>
              </a:lnSpc>
            </a:pPr>
            <a:r>
              <a:rPr lang="it-IT" sz="1400" noProof="0" dirty="0"/>
              <a:t>Python 3 </a:t>
            </a:r>
            <a:r>
              <a:rPr lang="it-IT" sz="1400" noProof="0" dirty="0" err="1"/>
              <a:t>concurrency</a:t>
            </a:r>
            <a:r>
              <a:rPr lang="it-IT" sz="1400" noProof="0" dirty="0"/>
              <a:t>: https://docs.python.org/3/library/concurrency.html</a:t>
            </a:r>
          </a:p>
          <a:p>
            <a:pPr lvl="1">
              <a:lnSpc>
                <a:spcPct val="90000"/>
              </a:lnSpc>
            </a:pPr>
            <a:r>
              <a:rPr lang="it-IT" sz="1400" noProof="0" dirty="0"/>
              <a:t>Learning </a:t>
            </a:r>
            <a:r>
              <a:rPr lang="it-IT" sz="1400" noProof="0" dirty="0" err="1"/>
              <a:t>Perl</a:t>
            </a:r>
            <a:r>
              <a:rPr lang="it-IT" sz="1400" noProof="0" dirty="0"/>
              <a:t>, ed. O’Reilly.</a:t>
            </a:r>
          </a:p>
          <a:p>
            <a:pPr lvl="1">
              <a:lnSpc>
                <a:spcPct val="90000"/>
              </a:lnSpc>
            </a:pPr>
            <a:r>
              <a:rPr lang="it-IT" sz="1400" noProof="0" dirty="0"/>
              <a:t>Materiale disponibile sul sito del corso</a:t>
            </a:r>
          </a:p>
          <a:p>
            <a:pPr lvl="1">
              <a:lnSpc>
                <a:spcPct val="90000"/>
              </a:lnSpc>
            </a:pPr>
            <a:r>
              <a:rPr lang="it-IT" sz="1400" noProof="0" dirty="0">
                <a:solidFill>
                  <a:schemeClr val="bg1">
                    <a:lumMod val="65000"/>
                  </a:schemeClr>
                </a:solidFill>
              </a:rPr>
              <a:t>The Java tutorial online: </a:t>
            </a:r>
            <a:r>
              <a:rPr lang="it-IT" sz="1400" noProof="0" dirty="0" err="1">
                <a:solidFill>
                  <a:schemeClr val="bg1">
                    <a:lumMod val="65000"/>
                  </a:schemeClr>
                </a:solidFill>
              </a:rPr>
              <a:t>concurrency</a:t>
            </a:r>
            <a:r>
              <a:rPr lang="it-IT" sz="1400" noProof="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it-IT" sz="1400" noProof="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</a:t>
            </a:r>
            <a:r>
              <a:rPr lang="it-IT" sz="1400" noProof="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it-IT" sz="1400" noProof="0" dirty="0"/>
          </a:p>
          <a:p>
            <a:pPr lvl="1">
              <a:lnSpc>
                <a:spcPct val="90000"/>
              </a:lnSpc>
            </a:pPr>
            <a:r>
              <a:rPr lang="it-IT" sz="1400" noProof="0" dirty="0" err="1">
                <a:solidFill>
                  <a:schemeClr val="bg1">
                    <a:lumMod val="65000"/>
                  </a:schemeClr>
                </a:solidFill>
              </a:rPr>
              <a:t>Concurrency</a:t>
            </a:r>
            <a:r>
              <a:rPr lang="it-IT" sz="1400" noProof="0" dirty="0">
                <a:solidFill>
                  <a:schemeClr val="bg1">
                    <a:lumMod val="65000"/>
                  </a:schemeClr>
                </a:solidFill>
              </a:rPr>
              <a:t>: State Models &amp; Java Programs, ed. Wiley</a:t>
            </a:r>
          </a:p>
          <a:p>
            <a:pPr marL="45720" indent="0">
              <a:lnSpc>
                <a:spcPct val="90000"/>
              </a:lnSpc>
              <a:buNone/>
            </a:pPr>
            <a:endParaRPr lang="it-IT" sz="2400" noProof="0" dirty="0">
              <a:latin typeface="Courier New" pitchFamily="49" charset="0"/>
            </a:endParaRPr>
          </a:p>
          <a:p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988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Modulo/Corso di Reti di calcolatori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b="1" noProof="0" dirty="0"/>
              <a:t>Programma del modulo</a:t>
            </a:r>
          </a:p>
          <a:p>
            <a:pPr lvl="1"/>
            <a:r>
              <a:rPr lang="it-IT" b="1" noProof="0" dirty="0"/>
              <a:t>Applicazioni di rete + Stack TCP/IP</a:t>
            </a:r>
          </a:p>
          <a:p>
            <a:pPr lvl="1"/>
            <a:r>
              <a:rPr lang="it-IT" b="1" noProof="0" dirty="0"/>
              <a:t>Progetto da fare con simulatore (GNS3)</a:t>
            </a:r>
          </a:p>
          <a:p>
            <a:pPr lvl="1"/>
            <a:endParaRPr lang="it-IT" b="1" noProof="0" dirty="0"/>
          </a:p>
          <a:p>
            <a:r>
              <a:rPr lang="it-IT" b="1" noProof="0" dirty="0"/>
              <a:t>Parte dell’esame che riguarda questo modulo:</a:t>
            </a:r>
          </a:p>
          <a:p>
            <a:pPr lvl="1"/>
            <a:r>
              <a:rPr lang="it-IT" b="1" noProof="0" dirty="0"/>
              <a:t>Orale (Discussione Progetto/Prova Lab)</a:t>
            </a:r>
          </a:p>
        </p:txBody>
      </p:sp>
    </p:spTree>
    <p:extLst>
      <p:ext uri="{BB962C8B-B14F-4D97-AF65-F5344CB8AC3E}">
        <p14:creationId xmlns:p14="http://schemas.microsoft.com/office/powerpoint/2010/main" val="178646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piè di pagina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title"/>
          </p:nvPr>
        </p:nvSpPr>
        <p:spPr>
          <a:xfrm>
            <a:off x="3935761" y="4869160"/>
            <a:ext cx="6512511" cy="1143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it-IT" noProof="0" dirty="0">
                <a:latin typeface="Arial" charset="0"/>
              </a:rPr>
              <a:t>Visione astratta</a:t>
            </a:r>
            <a:br>
              <a:rPr lang="it-IT" noProof="0" dirty="0">
                <a:latin typeface="Arial" charset="0"/>
              </a:rPr>
            </a:br>
            <a:r>
              <a:rPr lang="it-IT" noProof="0" dirty="0">
                <a:latin typeface="Arial" charset="0"/>
              </a:rPr>
              <a:t>di un SO</a:t>
            </a:r>
            <a:endParaRPr lang="it-IT" noProof="0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19536" y="548681"/>
            <a:ext cx="3471880" cy="513838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559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Tanto tempo fa sul pianeta Terra…</a:t>
            </a:r>
          </a:p>
        </p:txBody>
      </p:sp>
      <p:pic>
        <p:nvPicPr>
          <p:cNvPr id="1026" name="Picture 2" descr="Image result for microsoft word floppy dis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77054"/>
            <a:ext cx="7745542" cy="357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7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B446-57ED-4B58-ACAF-9775527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737" y="5094312"/>
            <a:ext cx="6512511" cy="1143000"/>
          </a:xfrm>
        </p:spPr>
        <p:txBody>
          <a:bodyPr/>
          <a:lstStyle/>
          <a:p>
            <a:r>
              <a:rPr lang="it-IT" noProof="0" dirty="0"/>
              <a:t>Stampanti…</a:t>
            </a:r>
          </a:p>
        </p:txBody>
      </p:sp>
      <p:pic>
        <p:nvPicPr>
          <p:cNvPr id="2050" name="Picture 2" descr="Dot-matrix printer dictionary definition | dot-matrix printer defined">
            <a:extLst>
              <a:ext uri="{FF2B5EF4-FFF2-40B4-BE49-F238E27FC236}">
                <a16:creationId xmlns:a16="http://schemas.microsoft.com/office/drawing/2014/main" id="{6620C156-1FAD-470B-9F61-54BEF37AE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620689"/>
            <a:ext cx="46958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strad DMP3160 Dot Matrix Printer - Printer - Computing History">
            <a:extLst>
              <a:ext uri="{FF2B5EF4-FFF2-40B4-BE49-F238E27FC236}">
                <a16:creationId xmlns:a16="http://schemas.microsoft.com/office/drawing/2014/main" id="{E540735A-8F43-4C14-A30C-CCC03CF2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84" y="620688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PSON EPL-5200 – laser printer – cartridges – orgprint.com">
            <a:extLst>
              <a:ext uri="{FF2B5EF4-FFF2-40B4-BE49-F238E27FC236}">
                <a16:creationId xmlns:a16="http://schemas.microsoft.com/office/drawing/2014/main" id="{3A1DDF3C-E52F-44C6-8924-F1FA87B7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955132"/>
            <a:ext cx="2495347" cy="22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BA8044-D949-4B09-87AC-5940A90514FC}"/>
              </a:ext>
            </a:extLst>
          </p:cNvPr>
          <p:cNvSpPr txBox="1"/>
          <p:nvPr/>
        </p:nvSpPr>
        <p:spPr>
          <a:xfrm>
            <a:off x="4709592" y="4155390"/>
            <a:ext cx="595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5"/>
              </a:rPr>
              <a:t>https://www.youtube.com/watch?v=Mopg8SMFuw0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185443"/>
      </p:ext>
    </p:extLst>
  </p:cSld>
  <p:clrMapOvr>
    <a:masterClrMapping/>
  </p:clrMapOvr>
</p:sld>
</file>

<file path=ppt/theme/theme1.xml><?xml version="1.0" encoding="utf-8"?>
<a:theme xmlns:a="http://schemas.openxmlformats.org/drawingml/2006/main" name="Elica">
  <a:themeElements>
    <a:clrScheme name="Elic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Elic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ic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724</Words>
  <Application>Microsoft Office PowerPoint</Application>
  <PresentationFormat>Widescreen</PresentationFormat>
  <Paragraphs>131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</vt:lpstr>
      <vt:lpstr>Courier New</vt:lpstr>
      <vt:lpstr>Georgia</vt:lpstr>
      <vt:lpstr>Monotype Sorts</vt:lpstr>
      <vt:lpstr>Trebuchet MS</vt:lpstr>
      <vt:lpstr>Elica</vt:lpstr>
      <vt:lpstr>«SISTEMI OPERATIVI (e reti)» A.A. 2021-22 </vt:lpstr>
      <vt:lpstr>Modalità d’esame e propedeuticità </vt:lpstr>
      <vt:lpstr>Propedeuticità</vt:lpstr>
      <vt:lpstr>Difficoltà dell’esame</vt:lpstr>
      <vt:lpstr>Modulo/Corso di Sistemi Operativi</vt:lpstr>
      <vt:lpstr>Modulo/Corso di Reti di calcolatori</vt:lpstr>
      <vt:lpstr>Visione astratta di un SO</vt:lpstr>
      <vt:lpstr>Tanto tempo fa sul pianeta Terra…</vt:lpstr>
      <vt:lpstr>Stampanti…</vt:lpstr>
      <vt:lpstr>PowerPoint Presentation</vt:lpstr>
      <vt:lpstr>Visione di dettaglio</vt:lpstr>
      <vt:lpstr>PowerPoint Presentation</vt:lpstr>
      <vt:lpstr>Cos’è un sistema operativo</vt:lpstr>
      <vt:lpstr>Funzioni di libreria</vt:lpstr>
      <vt:lpstr>Meet Strace &amp; Procmon</vt:lpstr>
      <vt:lpstr>La storia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operativi e Reti (SOR)</dc:title>
  <dc:creator>gio</dc:creator>
  <cp:lastModifiedBy>Giovambattista Ianni</cp:lastModifiedBy>
  <cp:revision>74</cp:revision>
  <dcterms:created xsi:type="dcterms:W3CDTF">2011-09-13T08:51:13Z</dcterms:created>
  <dcterms:modified xsi:type="dcterms:W3CDTF">2022-03-07T17:04:06Z</dcterms:modified>
</cp:coreProperties>
</file>