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d0edc8d94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d0edc8d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d0edc8d9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d0edc8d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d0edc8d9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d0edc8d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d0edc8d9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d0edc8d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de65878b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de65878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a8822b0e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a8822b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d0edc8d9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d0edc8d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d0edc8d9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d0edc8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0edc8d9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d0edc8d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d0edc8d94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d0edc8d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0edc8d94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d0edc8d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d0edc8d9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d0edc8d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0edc8d94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0edc8d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odaro/ea/tree/main/Annotations-Reflection/Object2JSONWithRefle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Enterprise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39700" y="1040950"/>
            <a:ext cx="85437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Reflection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una funzionalità offerta da Java che permette di eseguire un programma Java per esaminare sé stesso e manipolare le proprietà interne del programma stesso. Per esempio, è possibile che una classe Java mostri il nome di tutti i suoi attributi e metodi e possa stamparli a video, oppure eseguire.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Reflection rende possibile tutta una serie di funzionalità avanzate sul codice Java, come ad esempio abilitare la scrittura di codice dinamico: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processamento delle classi a tempo di esecuzione;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creazione di istanze a tempo di esecuzione;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invocazione dinamica di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Reflection: come funziona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39700" y="1040950"/>
            <a:ext cx="85437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classi, gli attributi, gli oggetti e i metodi sono visti come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trova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offre accesso alle classi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Alcune delle classi che si trovano nel package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java.lang.reflect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Reflection: alcuni metodi di base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39700" y="1040950"/>
            <a:ext cx="85437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Alcuni metodi di base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 getClass()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si trova in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associato all’oggetto;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Class.getName()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il nome della classe;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Class.forName(String className)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crea 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partendo dal nome;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Constructor.newInstance(Object[] args)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crea un’istanza della classe;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Field[] Class.getFields()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i campi visibili della classe;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Field[] Class.getDeclaredFields()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i campi della classe;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Method[] Class.getMethods()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i metodi visibili della classe e delle superclassi;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Method[] Class.getDeclaredMethods()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i metodi dichiarati dalla classe (indipendentemente dalla visibilità), tranne quelli ereditati;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getModifiers()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 può applicare su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restituisce il modificatore, e si possono usare i metodi della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Modifier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come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Modifier.isPublic(</a:t>
            </a: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per controllare la visibilità;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Annotation[] getAnnotations()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le annotazioni.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Reflection: esempio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0" y="663475"/>
            <a:ext cx="33306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protected double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c;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 = 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 = 0.0;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b, String c)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.a = a;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.b = b;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 = c;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protected 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getA() {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a; }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getB() {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b;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print()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System.out.println(getB());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330600" y="663475"/>
            <a:ext cx="58134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Test t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.getClass().getName());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System.out.println(Class.forName(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"reflection.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).getName());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t1 =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.getConstructor().newInstance();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t2 =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.getConstructor(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String.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).newInstance(1, 10.0,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(Field field :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.getFields())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System.out.println(field.getName());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//Stampa solo c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(Field field :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.getDeclaredFields())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System.out.println(field.getName());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//Stampa a, b, c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//Field f = Test.class.getField("a"); //eccezione: a è privato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Field f = Test.class.getField(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Field declaredF = Test.class.getDeclaredField(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(Method m :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.class.getMethods())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//Stampa print e i metodi di Object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(Method m :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.class.getDeclaredMethods())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System.out.println(m);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//Stampa getA, getB, print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(Method m :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.class.getDeclaredMethods())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mod = m.getModifiers();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(Modifier.isPublic(mod)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Modifier.isFinal(mod))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System.out.println(m.getName());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//Stampa print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264000" y="807975"/>
            <a:ext cx="86160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Esempio completo su </a:t>
            </a:r>
            <a:r>
              <a:rPr lang="it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github</a:t>
            </a:r>
            <a:r>
              <a:rPr lang="it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JSONObject toJSON(Object o)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Objects.requireNonNull(o,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"Object cannot be null"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fields = o.getClass().getDeclaredFields();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Prende i campi della classe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StringBuilder parameters =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StringBuilder(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"{"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record = o.getClass().isRecord();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Controlla se è un Record o una classe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field : fields)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Per ogni campo della classe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(!field.isAnnotationPresent(Ignore.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)) {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Controlla se è annotato come Ignore (definita da noi)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String name = field.getName();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Prende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il nome del campo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Se è un record esiste un metodo name() altrimenti prendiamo il metodo getName()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var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method = record ? o.getClass().getDeclaredMethod(name) : o.getClass().getDeclaredMethod(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+ Character.toUpperCase(name.charAt(0)) + name.substring(1));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Inserisce "name: value" nel JSON, dove name è il nome del campo e value è il valore restituito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// invocando il corrispondente getter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parameters.append(name).append(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).append(toJSONString(method.invoke(o))).append(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(NoSuchMethodException e) {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Lancia un’eccezione se il metodo get non è presente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Exception(o.getClass() +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 must be a record or must have a getter for all fields!"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parameters.replace(parameters.length()-1, parameters.length(), </a:t>
            </a:r>
            <a:r>
              <a:rPr lang="it" sz="1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"}"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Sostituisce l'ultima virgola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 new</a:t>
            </a: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JSONObject(parameters.toString()); </a:t>
            </a:r>
            <a:r>
              <a:rPr lang="it" sz="1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Crea e restituisce un JSONObject</a:t>
            </a:r>
            <a:endParaRPr sz="1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Reflection: convertire un oggetto semplice in JSON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39700" y="1040950"/>
            <a:ext cx="8543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Annotations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Annotazioni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possono essere viste come una forma di metadati utili a fornire dati su un programma che non sono parte del programma stesso. Le annotazioni non hanno un effetto diretto sulle operazioni del codice annotato.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annotazioni possono essere utilizzate in diversi contesti: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Come informazioni per il compilatore: per esempio per trovare errori oppure ignorare dei warning.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Processamento del codice in fase di compilazione o di produzione: le annotazioni possono essere usate per generare codice automaticamente o per generare file XML, ecc.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Processamento del codice in fase di esecuzione: le annotazioni possono essere esaminate a tempo di esecuzione per azioni specifiche sui dati.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annotazioni possono essere predefinite, cioè già disponibili all’interno di Java, oppure definite dagli sviluppatori.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Annotations: formato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39700" y="1040950"/>
            <a:ext cx="85437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Nella sua forma più semplice l’annotazione è del tipo: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 può anche contenere degli elementi: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(value = </a:t>
            </a:r>
            <a:r>
              <a:rPr lang="it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"unchecked"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caso non ci sia ambiguità (es. perché c’è solo un elemento) allora si può anche omettere il nome: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"unchecked"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Annotations: formato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39700" y="1040950"/>
            <a:ext cx="85437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È possibile anche aggiungere diverse annotazioni alla stessa dichiarazione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@SuppressWarnings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t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"unchecked"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Ed è anche possibile aggiungere annotazioni dello stesso tipo: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@Test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(returnValue = </a:t>
            </a:r>
            <a:r>
              <a:rPr lang="it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"even"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(returnValue = </a:t>
            </a:r>
            <a:r>
              <a:rPr lang="it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"&gt; 10"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39700" y="1040950"/>
            <a:ext cx="86853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annotazioni possono essere utilizzate su qualsiasi dichiarazione (non è importante la visibilità):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classe: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@annotation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public class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MyClass {}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attributo: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@annotation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myField;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 metodo: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@annotation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{}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Esistono anche le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type annotations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che possono essere utilizzate anche in altri contesti (ovunque si usa un tipo):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creazione di un oggetto: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@annotation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MyObject();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cast: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myObj = (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String) obj;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gestione eccezioni: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myMethod()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@Critical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MyException {}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implement: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UnmodifiableList&lt;T&gt;()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@Readonly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List&lt;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@Readonly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T&gt; {}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Annotations: cosa si può annotare?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29350" y="968700"/>
            <a:ext cx="86853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definire un’annotazione si deve creare un’interfaccia con la keyword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@interface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@interface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MyAnnotation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someString();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otherString();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optionalString()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"N/A"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value();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optionalValue()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String[] parameters();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L’utilizzo poi è simile a quello che abbiamo visto: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@MyAnnotation(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someString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otherString =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"test1"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1,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parameters = {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"like"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"annotations"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MyClass {}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Annotations: definire un’annotazione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29350" y="968700"/>
            <a:ext cx="86853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sono presenti le </a:t>
            </a:r>
            <a:r>
              <a:rPr lang="it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meta-annotazioni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cioè delle annotazioni che si applicano ad altre annotazioni: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L’annotazione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@Retention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specifica come viene memorizzata l’annotazione e può avere tre valori: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RetentionPolicy.SOURCE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l’annotazione è solo a livello di codice sorgente e ignorata dal compilatore.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RetentionPolicy.CLASS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l’annotazione è processata dal compilatore, ma è ignorata dalla JVM.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RetentionPolicy.RUNTIME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l’annotazione è processata anche dalla JVM.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L’annotazione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@Documented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indica che quando l’annotazione è usata gli elementi dovrebbero essere documentati usando il tool Javadoc.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L’annotazione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@Target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restringe l’uso dell’annotazione solo ad alcuni tipi: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ElementType.ANNOTATION_TYPE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alle annotazioni.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ElementType.CONSTRUCTOR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al costruttore.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ElementType.FIELD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ai campi.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ElementType.LOCAL_VARIABLE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alle variabili locali.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ElementType.METHOD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ai metodi.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ElementType.PACKAGE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alla dichiarazione di package.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ElementType.PARAMETER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ai parametri di un metodo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ElementType.TYPE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può essere applicata a 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qualunque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elemento di una classe.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L’annotazione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@Inherited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indica che l’annotazione può essere ereditata dalle sottoclassi (false di default). Si applica solo alle annotazioni sulla classe.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L’annotazione </a:t>
            </a:r>
            <a:r>
              <a:rPr lang="it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@Repeatable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indica che l’annotazione può essere applicata più volte sullo stesso elemento.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Annotations: meta-annotazioni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