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sldIdLst>
    <p:sldId id="261" r:id="rId2"/>
    <p:sldId id="272" r:id="rId3"/>
    <p:sldId id="262" r:id="rId4"/>
    <p:sldId id="269" r:id="rId5"/>
    <p:sldId id="264" r:id="rId6"/>
    <p:sldId id="263" r:id="rId7"/>
    <p:sldId id="265" r:id="rId8"/>
    <p:sldId id="270" r:id="rId9"/>
    <p:sldId id="267" r:id="rId10"/>
    <p:sldId id="268" r:id="rId11"/>
    <p:sldId id="271" r:id="rId12"/>
    <p:sldId id="275" r:id="rId13"/>
    <p:sldId id="273" r:id="rId14"/>
    <p:sldId id="266" r:id="rId15"/>
    <p:sldId id="274" r:id="rId16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09" autoAdjust="0"/>
  </p:normalViewPr>
  <p:slideViewPr>
    <p:cSldViewPr>
      <p:cViewPr varScale="1">
        <p:scale>
          <a:sx n="112" d="100"/>
          <a:sy n="112" d="100"/>
        </p:scale>
        <p:origin x="189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25AAB67-A1D7-6DCF-DDEA-DD43C2B3C2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14E2E01-61F2-99B3-2E91-D4D891CF5F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8DEA7D2-2D1D-7631-687D-AC33FBFDA5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1A96AFF-3F70-A1F5-BF38-8FDA16FC62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EF782722-F045-AECE-7541-96A9F7DBBD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0E158A7A-5D9D-B4CF-6F6E-EA35ECE02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CC5562-F4D0-4741-8616-4BECC22992E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4CBD3DE-ABFF-9427-CB44-C0E6FCA24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A001CA-72C2-463B-BD19-26923FB01620}" type="slidenum">
              <a:rPr lang="it-IT" altLang="it-IT"/>
              <a:pPr>
                <a:spcBef>
                  <a:spcPct val="0"/>
                </a:spcBef>
              </a:pPr>
              <a:t>1</a:t>
            </a:fld>
            <a:endParaRPr lang="it-IT" altLang="it-IT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4FADF1E-1AAA-B7C6-6D95-60EFE11EE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CD2146A-E60D-2133-DC7E-7F84F9EBD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712CC5C-65B4-E9A8-CCB1-E9C8E1F4F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1048EF-0BE9-4F75-AC46-960FF23863F6}" type="slidenum">
              <a:rPr lang="it-IT" altLang="it-IT"/>
              <a:pPr>
                <a:spcBef>
                  <a:spcPct val="0"/>
                </a:spcBef>
              </a:pPr>
              <a:t>10</a:t>
            </a:fld>
            <a:endParaRPr lang="it-IT" altLang="it-IT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2A07DD5-E908-C335-FE34-9E8FA81F2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65D141-F9B0-E644-B9E8-6DA9C23BC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6067D0D-B4A3-6517-F019-387584928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772B25-5E14-4405-ACA1-669CFD937716}" type="slidenum">
              <a:rPr lang="it-IT" altLang="it-IT"/>
              <a:pPr>
                <a:spcBef>
                  <a:spcPct val="0"/>
                </a:spcBef>
              </a:pPr>
              <a:t>11</a:t>
            </a:fld>
            <a:endParaRPr lang="it-IT" altLang="it-IT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451764C-38DA-F4FD-C2BE-322D52BDFA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4490AD8-699C-77EC-E3C3-E1FCEBEAD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1DF145F-609F-CFB4-9CE5-C1DDF4EAA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365F78-D997-4B46-881A-97A3E1BAC05B}" type="slidenum">
              <a:rPr lang="it-IT" altLang="it-IT"/>
              <a:pPr>
                <a:spcBef>
                  <a:spcPct val="0"/>
                </a:spcBef>
              </a:pPr>
              <a:t>14</a:t>
            </a:fld>
            <a:endParaRPr lang="it-IT" altLang="it-IT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079E3ED-52A9-411B-5E59-930AAF41E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A6E1BC7-2299-5E2C-30CB-1C953969C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AC80C93-E8E8-5EFA-2415-020CCDC49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49E5B0-DFA6-4EFC-AA19-1039A41824E1}" type="slidenum">
              <a:rPr lang="it-IT" altLang="it-IT"/>
              <a:pPr>
                <a:spcBef>
                  <a:spcPct val="0"/>
                </a:spcBef>
              </a:pPr>
              <a:t>2</a:t>
            </a:fld>
            <a:endParaRPr lang="it-IT" altLang="it-IT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A1197FB-A69C-39B9-0A66-190C69ADA4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DE85F36-8A89-01F3-501E-28B3CDFD7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FCE005F-E42D-F086-404A-99D34DF0ED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BE5542-FD70-48FB-A58E-4847FADC68E2}" type="slidenum">
              <a:rPr lang="it-IT" altLang="it-IT"/>
              <a:pPr>
                <a:spcBef>
                  <a:spcPct val="0"/>
                </a:spcBef>
              </a:pPr>
              <a:t>3</a:t>
            </a:fld>
            <a:endParaRPr lang="it-IT" altLang="it-IT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D2D6968-3356-4B19-A6DC-5DC85CE8E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6DE1480-4A72-E24E-6372-BEBC83543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5024D83-9D3E-390B-9A86-0057F6D35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559734-99F9-4228-8583-BE137AF5E957}" type="slidenum">
              <a:rPr lang="it-IT" altLang="it-IT"/>
              <a:pPr>
                <a:spcBef>
                  <a:spcPct val="0"/>
                </a:spcBef>
              </a:pPr>
              <a:t>4</a:t>
            </a:fld>
            <a:endParaRPr lang="it-IT" altLang="it-IT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803CA77-CE52-C613-D8C5-777211155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79BD729-F4A1-979A-8200-15B743FEA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B575D98-6E13-4A44-6181-B772EF4BC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2B84F9-D98D-4516-B1D7-4582B17BF417}" type="slidenum">
              <a:rPr lang="it-IT" altLang="it-IT"/>
              <a:pPr>
                <a:spcBef>
                  <a:spcPct val="0"/>
                </a:spcBef>
              </a:pPr>
              <a:t>5</a:t>
            </a:fld>
            <a:endParaRPr lang="it-IT" altLang="it-IT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D9052A8-4AA9-2377-9B36-1D2A0D22C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B8116FB-3A84-0F3E-FA1E-B464B4C90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73DC8F5-92C8-6D70-ECF1-BF34AF070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5B90F7-D837-4CB9-A440-AD3AE941A53C}" type="slidenum">
              <a:rPr lang="it-IT" altLang="it-IT"/>
              <a:pPr>
                <a:spcBef>
                  <a:spcPct val="0"/>
                </a:spcBef>
              </a:pPr>
              <a:t>6</a:t>
            </a:fld>
            <a:endParaRPr lang="it-IT" altLang="it-IT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B9198B0-F38C-17B0-6560-9DF872BDE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77E34B7-505B-613E-6A67-73096CE0F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F9737AF-2605-C877-D2A6-559E053B6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1F8832-12F3-4358-BE36-12F000AFC907}" type="slidenum">
              <a:rPr lang="it-IT" altLang="it-IT"/>
              <a:pPr>
                <a:spcBef>
                  <a:spcPct val="0"/>
                </a:spcBef>
              </a:pPr>
              <a:t>7</a:t>
            </a:fld>
            <a:endParaRPr lang="it-IT" altLang="it-IT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F2626DF-E965-2F43-22DB-D50E2D8187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23C0622-5D41-E6FB-F9E4-224E93F93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F47288D-7923-4DEC-19B9-EC6F23BBF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868D38-66B6-47DA-ABD9-DF4C2FCB055C}" type="slidenum">
              <a:rPr lang="it-IT" altLang="it-IT"/>
              <a:pPr>
                <a:spcBef>
                  <a:spcPct val="0"/>
                </a:spcBef>
              </a:pPr>
              <a:t>8</a:t>
            </a:fld>
            <a:endParaRPr lang="it-IT" altLang="it-IT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B57E71B-E7D2-0AE5-A116-6076ED2C5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2172395-C098-7237-6615-56F588B31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D865106-0B31-9E75-2640-DF15E7812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EB7968-3865-4166-BEA6-992E00967BD5}" type="slidenum">
              <a:rPr lang="it-IT" altLang="it-IT"/>
              <a:pPr>
                <a:spcBef>
                  <a:spcPct val="0"/>
                </a:spcBef>
              </a:pPr>
              <a:t>9</a:t>
            </a:fld>
            <a:endParaRPr lang="it-IT" altLang="it-IT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2BC20B7-D7B7-4CF4-3C9C-AE0847BC8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9479034-F1B7-D346-CF33-F0543CB37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rotWithShape="0">
          <a:gsLst>
            <a:gs pos="0">
              <a:schemeClr val="bg1"/>
            </a:gs>
            <a:gs pos="100000">
              <a:srgbClr val="32324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800B16D-C9F7-0A91-BF32-88647267CBE9}"/>
              </a:ext>
            </a:extLst>
          </p:cNvPr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719BD09-9149-CD36-1574-CAE1EFB2A3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5BC96F5-E65B-5EFB-11F8-C5D841EC8A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5A7E498-74FF-09DC-37A4-65271E0C62B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A6A08A6-C442-A7E7-91FD-DFFECD867C2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A11EC86-B3CC-8672-FD73-570BDAC0AE5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E270753D-4C10-B17D-1404-8F0688D9D0E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A1402CB-3DCC-A31B-4D0E-AAF899EFF26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9ACED8E-48C3-EF8D-7590-E272731290F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83600F0F-0E91-D853-C1B9-545E17D1E20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768EFAF-E060-FA7F-FEF0-900E5751514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5F746258-E53F-45AA-8B01-E63DE3BB0B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964738F-148E-1A8E-2757-E933D4F85F0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EDAD344-5DBD-5AEE-9C14-55842CE9289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A3915DD3-33E6-9634-F69E-A4015374565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38175EBD-A3DE-5E75-B499-5C566DFFC2F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405D29F2-D93D-2ECC-49D5-EEB76C53920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76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9D69085C-EE7F-CB09-BC0E-4468828BC5A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F39B9AC9-E97A-2B50-B670-B755DA09B5F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84138FC-D641-1A64-60F0-655452B182A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D0B1C7C2-27DE-7D50-B596-3811B560D8F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824270F-8F43-D63F-69CA-6489112AEC6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248EB17-12CF-DB9E-6232-B95D29A4FCB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14009F88-7575-4B6E-8D5E-6CC59E7EA54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97FC466A-AA2F-F2A3-0115-140BCFA9DE6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75C8D58-B9FB-8363-E30A-45D80694133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475AD24-219D-2656-D253-CB9B84D96D7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AFC2B523-E26E-83D9-6F2A-17C0E599DE3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D9579033-A1D2-62D2-9F7E-B6C2FA63CBC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6BB2FEAC-A0E6-0283-F126-3ED612FAC07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C0FA2248-C7E4-9FBC-AB88-47F45274349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69879063-7256-64F4-732B-A36BDB0F0CF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6A0E0DA0-9DA0-4909-DE79-2F719A52A0B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EF3A4F57-0B82-A401-6D83-8D4C63B1DA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6316BE3A-FB2C-06E8-590E-3FA5F3AEE8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EF7543FC-E973-94B7-3C12-414D7F9BEB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1DE75B42-127E-5135-A8E6-A84C55996A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272CB77E-45D1-DA33-9289-D30C9DF7C4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3B0693FC-B664-CCA7-D196-BA4B857547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EE44E956-EDAE-CD52-7493-29ACF779CB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7DF897B0-61EE-3AE9-3DAF-6A680B736F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8555F66B-9580-AC89-1970-5CE087A0B6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1AC99EF0-9204-53C4-B0DD-E13CDFC59D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461F098A-CEBD-27B4-617B-0F173CBF52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396DD95A-387F-67BE-71DA-F33EBF0D37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BB51717E-F6A7-EE49-900F-0D1F98E253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4E8B0D7C-35EF-79FA-6640-2653F74845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43286E61-28BA-CE4F-FD65-A5D5FC4F3A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DCE733CA-98F2-82E8-728A-5F88F12427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2BE4402E-101E-274E-346E-80860C9E9B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7E39CCA3-109C-4566-FE4A-C7C2441A5A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36B9447D-2D3A-9A5B-743B-769BF464DF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F631EA22-4752-A789-4E20-8097E256DF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303F1CAC-B078-1D61-0F12-10AF644E08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C103F43D-3621-37A6-EB69-E2C7B1DEB0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C31C7E5F-91EC-D6EE-F96C-7DC32A1B3C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EA96147B-187C-157B-332B-917778B3E3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BE0A1206-5FAF-0478-2BAB-6881EF9F3A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7058DC95-BD3A-6425-8765-BE43A17391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3" name="Oval 61">
              <a:extLst>
                <a:ext uri="{FF2B5EF4-FFF2-40B4-BE49-F238E27FC236}">
                  <a16:creationId xmlns:a16="http://schemas.microsoft.com/office/drawing/2014/main" id="{38F9FBA5-1C5A-DA0E-F5C9-8EAEF1ABAD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2A8E9F0C-1EFD-CDE7-44A3-B70C2DB599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5A858C87-AE3E-0ADD-FB72-ED6676AD9C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95EEB255-E61F-9418-296F-A0E7022CB7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86092B94-5E07-7A30-5775-7A9531DBF5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EF5F7FDB-3C94-2A45-15D9-5430396E12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7B8D017B-FD3A-6DAD-D930-AEA917011F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253AC9F9-F128-B593-5825-0A31EB43B1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1" name="Oval 69">
              <a:extLst>
                <a:ext uri="{FF2B5EF4-FFF2-40B4-BE49-F238E27FC236}">
                  <a16:creationId xmlns:a16="http://schemas.microsoft.com/office/drawing/2014/main" id="{293F9B08-A5C8-1E76-8B7D-05C02AA102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82556054-F5FF-BBDC-39C0-8C5436E91D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ED0C6ED8-703F-7E72-37B7-E529D45057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1B15EE09-0464-3154-79A1-BA8E8D6F9B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120BC0EC-C5C0-A677-D713-8CB63354E3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7DB64FA3-B1E1-DEC0-474C-E1B78ABA6C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76241C38-2537-DCE7-3759-1E580FE61A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68D0719E-1B38-A999-9C06-FB2E9B9481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34BACE4C-9547-F086-DEFF-993930B42C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A9FC4410-5AA3-DCE1-DD15-368AE8202E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337BB34D-7DA5-05E6-DD99-BFC0BA8AE8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3DF2C57A-3426-3E79-54AA-704E497B47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D9B4542F-7C45-C210-10BA-FA4A0D3D68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4" name="Oval 82">
              <a:extLst>
                <a:ext uri="{FF2B5EF4-FFF2-40B4-BE49-F238E27FC236}">
                  <a16:creationId xmlns:a16="http://schemas.microsoft.com/office/drawing/2014/main" id="{2A2CE696-55F1-249E-AD24-8F2D1E4040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66374C83-94CF-671D-421A-23DF5F23B4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8DFC1E5F-D155-AF56-4BDB-93851EC9EE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25B3D24F-B9D7-8E69-D405-C37714D4AE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C73D9EAB-0DCF-A25B-DC2F-60722F18D0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458F261B-8CE8-8501-3B21-721F8A8DE2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7AD51B41-64F4-8ECE-E90A-59EACA75C5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EDC40D80-D50B-6EC2-F69F-CCB3AF7FDD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2" name="Oval 90">
              <a:extLst>
                <a:ext uri="{FF2B5EF4-FFF2-40B4-BE49-F238E27FC236}">
                  <a16:creationId xmlns:a16="http://schemas.microsoft.com/office/drawing/2014/main" id="{9C1D0959-57C7-1463-5333-97B031E82AC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6BEA2D90-BD6D-A459-476E-185EB1B12C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4" name="Oval 92">
              <a:extLst>
                <a:ext uri="{FF2B5EF4-FFF2-40B4-BE49-F238E27FC236}">
                  <a16:creationId xmlns:a16="http://schemas.microsoft.com/office/drawing/2014/main" id="{A0B44961-2B1B-AA41-57B4-98D4B29880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5" name="Oval 93">
              <a:extLst>
                <a:ext uri="{FF2B5EF4-FFF2-40B4-BE49-F238E27FC236}">
                  <a16:creationId xmlns:a16="http://schemas.microsoft.com/office/drawing/2014/main" id="{E64A0E29-C38D-6CAB-A1BE-1497D91BC5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6" name="Oval 94">
              <a:extLst>
                <a:ext uri="{FF2B5EF4-FFF2-40B4-BE49-F238E27FC236}">
                  <a16:creationId xmlns:a16="http://schemas.microsoft.com/office/drawing/2014/main" id="{7057FDF0-09A8-4556-87F8-2F5D3029C1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7" name="Oval 95">
              <a:extLst>
                <a:ext uri="{FF2B5EF4-FFF2-40B4-BE49-F238E27FC236}">
                  <a16:creationId xmlns:a16="http://schemas.microsoft.com/office/drawing/2014/main" id="{4D0572F7-8E37-A729-76F1-023B4261B5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8" name="Oval 96">
              <a:extLst>
                <a:ext uri="{FF2B5EF4-FFF2-40B4-BE49-F238E27FC236}">
                  <a16:creationId xmlns:a16="http://schemas.microsoft.com/office/drawing/2014/main" id="{AD33D2C7-962B-4B78-D5F8-A71C456EE7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99" name="Oval 97">
              <a:extLst>
                <a:ext uri="{FF2B5EF4-FFF2-40B4-BE49-F238E27FC236}">
                  <a16:creationId xmlns:a16="http://schemas.microsoft.com/office/drawing/2014/main" id="{F2986853-928B-D96C-AA3D-DFC0706FCD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0" name="Oval 98">
              <a:extLst>
                <a:ext uri="{FF2B5EF4-FFF2-40B4-BE49-F238E27FC236}">
                  <a16:creationId xmlns:a16="http://schemas.microsoft.com/office/drawing/2014/main" id="{8068350C-C7C2-0552-5F73-7D9C401050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424AE104-79F1-C538-BC4C-0009D15781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2" name="Oval 100">
              <a:extLst>
                <a:ext uri="{FF2B5EF4-FFF2-40B4-BE49-F238E27FC236}">
                  <a16:creationId xmlns:a16="http://schemas.microsoft.com/office/drawing/2014/main" id="{531F2D8E-68C1-C381-EF2B-CE9E199A92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3" name="Oval 101">
              <a:extLst>
                <a:ext uri="{FF2B5EF4-FFF2-40B4-BE49-F238E27FC236}">
                  <a16:creationId xmlns:a16="http://schemas.microsoft.com/office/drawing/2014/main" id="{4DAA4048-04AA-180D-15DF-321532B134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4" name="Oval 102">
              <a:extLst>
                <a:ext uri="{FF2B5EF4-FFF2-40B4-BE49-F238E27FC236}">
                  <a16:creationId xmlns:a16="http://schemas.microsoft.com/office/drawing/2014/main" id="{DFAC15F0-AA38-4AF8-1F46-F98D97EC38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5" name="Oval 103">
              <a:extLst>
                <a:ext uri="{FF2B5EF4-FFF2-40B4-BE49-F238E27FC236}">
                  <a16:creationId xmlns:a16="http://schemas.microsoft.com/office/drawing/2014/main" id="{6A79B120-331B-EA9B-4C3D-3034B9DEF0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6" name="Oval 104">
              <a:extLst>
                <a:ext uri="{FF2B5EF4-FFF2-40B4-BE49-F238E27FC236}">
                  <a16:creationId xmlns:a16="http://schemas.microsoft.com/office/drawing/2014/main" id="{3FCB751D-4351-0328-C1C9-8A133281B0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7" name="Oval 105">
              <a:extLst>
                <a:ext uri="{FF2B5EF4-FFF2-40B4-BE49-F238E27FC236}">
                  <a16:creationId xmlns:a16="http://schemas.microsoft.com/office/drawing/2014/main" id="{5B3FB0F4-E9B9-0F9B-E1D7-E7D9036BAD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8" name="Oval 106">
              <a:extLst>
                <a:ext uri="{FF2B5EF4-FFF2-40B4-BE49-F238E27FC236}">
                  <a16:creationId xmlns:a16="http://schemas.microsoft.com/office/drawing/2014/main" id="{7F36FB35-64FE-8D6D-E447-D76EFAF8D5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C15FF429-3FDD-18FF-E116-AD3655BC42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0" name="Oval 108">
              <a:extLst>
                <a:ext uri="{FF2B5EF4-FFF2-40B4-BE49-F238E27FC236}">
                  <a16:creationId xmlns:a16="http://schemas.microsoft.com/office/drawing/2014/main" id="{2440337A-447D-8F41-5D18-64A12702EB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1" name="Oval 109">
              <a:extLst>
                <a:ext uri="{FF2B5EF4-FFF2-40B4-BE49-F238E27FC236}">
                  <a16:creationId xmlns:a16="http://schemas.microsoft.com/office/drawing/2014/main" id="{24937664-F801-2E1D-D02D-12DBCCDD3F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2" name="Oval 110">
              <a:extLst>
                <a:ext uri="{FF2B5EF4-FFF2-40B4-BE49-F238E27FC236}">
                  <a16:creationId xmlns:a16="http://schemas.microsoft.com/office/drawing/2014/main" id="{BE7558D9-7F4C-652A-9B34-A16BF1EAB8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AAE28714-256A-FE77-7EE0-3733BA0833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D121EA63-DFCE-76F0-B0D8-FE7D859182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C5949E2E-CC83-CB87-F38F-2264DCFDA4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0C23E154-10B1-7145-FCC9-DEC1EB991B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7" name="Oval 115">
              <a:extLst>
                <a:ext uri="{FF2B5EF4-FFF2-40B4-BE49-F238E27FC236}">
                  <a16:creationId xmlns:a16="http://schemas.microsoft.com/office/drawing/2014/main" id="{CA9A0E1C-EEF2-E2FB-3EC5-AD05080BA48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8" name="Oval 116">
              <a:extLst>
                <a:ext uri="{FF2B5EF4-FFF2-40B4-BE49-F238E27FC236}">
                  <a16:creationId xmlns:a16="http://schemas.microsoft.com/office/drawing/2014/main" id="{9EFCCC3A-17AC-BD2A-43AF-A6151CE22F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19" name="Oval 117">
              <a:extLst>
                <a:ext uri="{FF2B5EF4-FFF2-40B4-BE49-F238E27FC236}">
                  <a16:creationId xmlns:a16="http://schemas.microsoft.com/office/drawing/2014/main" id="{D3E2532D-6957-1739-D19A-9791150FF2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3A6B9AA5-46B8-795C-6D7C-61A3F3FE90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1" name="Oval 119">
              <a:extLst>
                <a:ext uri="{FF2B5EF4-FFF2-40B4-BE49-F238E27FC236}">
                  <a16:creationId xmlns:a16="http://schemas.microsoft.com/office/drawing/2014/main" id="{530ECC4C-BF7D-9927-0549-47DEE10727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2" name="Oval 120">
              <a:extLst>
                <a:ext uri="{FF2B5EF4-FFF2-40B4-BE49-F238E27FC236}">
                  <a16:creationId xmlns:a16="http://schemas.microsoft.com/office/drawing/2014/main" id="{650BD7A3-C747-6B2B-5815-CEF7E7ED1F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3" name="Oval 121">
              <a:extLst>
                <a:ext uri="{FF2B5EF4-FFF2-40B4-BE49-F238E27FC236}">
                  <a16:creationId xmlns:a16="http://schemas.microsoft.com/office/drawing/2014/main" id="{6AB51C0E-5777-E6C4-0E9F-119810A9DC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4" name="Oval 122">
              <a:extLst>
                <a:ext uri="{FF2B5EF4-FFF2-40B4-BE49-F238E27FC236}">
                  <a16:creationId xmlns:a16="http://schemas.microsoft.com/office/drawing/2014/main" id="{8254B733-11B6-88CD-56CE-4C627418E6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5" name="Oval 123">
              <a:extLst>
                <a:ext uri="{FF2B5EF4-FFF2-40B4-BE49-F238E27FC236}">
                  <a16:creationId xmlns:a16="http://schemas.microsoft.com/office/drawing/2014/main" id="{AB3CD404-6764-4AB9-0C59-BA316AF8A6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6" name="Oval 124">
              <a:extLst>
                <a:ext uri="{FF2B5EF4-FFF2-40B4-BE49-F238E27FC236}">
                  <a16:creationId xmlns:a16="http://schemas.microsoft.com/office/drawing/2014/main" id="{95A86768-7EB8-3B82-238F-7DFFBF1AC1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7" name="Oval 125">
              <a:extLst>
                <a:ext uri="{FF2B5EF4-FFF2-40B4-BE49-F238E27FC236}">
                  <a16:creationId xmlns:a16="http://schemas.microsoft.com/office/drawing/2014/main" id="{9EFFB937-2173-980A-DD7B-942A9451A9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8" name="Oval 126">
              <a:extLst>
                <a:ext uri="{FF2B5EF4-FFF2-40B4-BE49-F238E27FC236}">
                  <a16:creationId xmlns:a16="http://schemas.microsoft.com/office/drawing/2014/main" id="{E4F9FAB9-F71D-56A5-BA46-89AE3220CE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29" name="Oval 127">
              <a:extLst>
                <a:ext uri="{FF2B5EF4-FFF2-40B4-BE49-F238E27FC236}">
                  <a16:creationId xmlns:a16="http://schemas.microsoft.com/office/drawing/2014/main" id="{57CADD30-5DFB-9161-E986-AAD5BFA772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0" name="Oval 128">
              <a:extLst>
                <a:ext uri="{FF2B5EF4-FFF2-40B4-BE49-F238E27FC236}">
                  <a16:creationId xmlns:a16="http://schemas.microsoft.com/office/drawing/2014/main" id="{DC0DB27D-2E76-0D0D-5164-2CAD54AB70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1" name="Oval 129">
              <a:extLst>
                <a:ext uri="{FF2B5EF4-FFF2-40B4-BE49-F238E27FC236}">
                  <a16:creationId xmlns:a16="http://schemas.microsoft.com/office/drawing/2014/main" id="{ECF5E68E-480D-F9D9-10CA-32D176DAD8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2" name="Oval 130">
              <a:extLst>
                <a:ext uri="{FF2B5EF4-FFF2-40B4-BE49-F238E27FC236}">
                  <a16:creationId xmlns:a16="http://schemas.microsoft.com/office/drawing/2014/main" id="{F6E6C373-86A7-F3D1-8143-6172D27177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3" name="Oval 131">
              <a:extLst>
                <a:ext uri="{FF2B5EF4-FFF2-40B4-BE49-F238E27FC236}">
                  <a16:creationId xmlns:a16="http://schemas.microsoft.com/office/drawing/2014/main" id="{347CEC3F-CD2F-62B0-2568-AC8C375AF3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4" name="Oval 132">
              <a:extLst>
                <a:ext uri="{FF2B5EF4-FFF2-40B4-BE49-F238E27FC236}">
                  <a16:creationId xmlns:a16="http://schemas.microsoft.com/office/drawing/2014/main" id="{C0B15FB7-AA4B-4151-7203-75BF55F46C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5" name="Oval 133">
              <a:extLst>
                <a:ext uri="{FF2B5EF4-FFF2-40B4-BE49-F238E27FC236}">
                  <a16:creationId xmlns:a16="http://schemas.microsoft.com/office/drawing/2014/main" id="{A1C62794-9DBF-AD39-B613-76EB976F3E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6" name="Oval 134">
              <a:extLst>
                <a:ext uri="{FF2B5EF4-FFF2-40B4-BE49-F238E27FC236}">
                  <a16:creationId xmlns:a16="http://schemas.microsoft.com/office/drawing/2014/main" id="{5FC7B164-00AE-ED86-C1D5-8300000190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7" name="Oval 135">
              <a:extLst>
                <a:ext uri="{FF2B5EF4-FFF2-40B4-BE49-F238E27FC236}">
                  <a16:creationId xmlns:a16="http://schemas.microsoft.com/office/drawing/2014/main" id="{C488DE85-B6D4-4CEB-860D-DE40A514F5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8" name="Oval 136">
              <a:extLst>
                <a:ext uri="{FF2B5EF4-FFF2-40B4-BE49-F238E27FC236}">
                  <a16:creationId xmlns:a16="http://schemas.microsoft.com/office/drawing/2014/main" id="{20906D57-5093-A55C-87CC-8C4AB40E00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39" name="Oval 137">
              <a:extLst>
                <a:ext uri="{FF2B5EF4-FFF2-40B4-BE49-F238E27FC236}">
                  <a16:creationId xmlns:a16="http://schemas.microsoft.com/office/drawing/2014/main" id="{35F811FA-F891-4F62-84F1-E9D7D6ED8D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0" name="Oval 138">
              <a:extLst>
                <a:ext uri="{FF2B5EF4-FFF2-40B4-BE49-F238E27FC236}">
                  <a16:creationId xmlns:a16="http://schemas.microsoft.com/office/drawing/2014/main" id="{D0231797-B947-316F-A4F1-B530375159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1" name="Oval 139">
              <a:extLst>
                <a:ext uri="{FF2B5EF4-FFF2-40B4-BE49-F238E27FC236}">
                  <a16:creationId xmlns:a16="http://schemas.microsoft.com/office/drawing/2014/main" id="{55B4AA93-E258-43FF-8CAC-E9A4126F7E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2" name="Oval 140">
              <a:extLst>
                <a:ext uri="{FF2B5EF4-FFF2-40B4-BE49-F238E27FC236}">
                  <a16:creationId xmlns:a16="http://schemas.microsoft.com/office/drawing/2014/main" id="{28F92832-5E69-5136-A4B9-7319E45DE7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3" name="Oval 141">
              <a:extLst>
                <a:ext uri="{FF2B5EF4-FFF2-40B4-BE49-F238E27FC236}">
                  <a16:creationId xmlns:a16="http://schemas.microsoft.com/office/drawing/2014/main" id="{F879AA5E-23DD-1835-0AA7-9AB68B496A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4" name="Oval 142">
              <a:extLst>
                <a:ext uri="{FF2B5EF4-FFF2-40B4-BE49-F238E27FC236}">
                  <a16:creationId xmlns:a16="http://schemas.microsoft.com/office/drawing/2014/main" id="{53FC0626-F9A3-070B-FC91-EDE0BBCA85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5" name="Oval 143">
              <a:extLst>
                <a:ext uri="{FF2B5EF4-FFF2-40B4-BE49-F238E27FC236}">
                  <a16:creationId xmlns:a16="http://schemas.microsoft.com/office/drawing/2014/main" id="{4F93912E-6084-6F86-D32E-B17A220C31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6" name="Oval 144">
              <a:extLst>
                <a:ext uri="{FF2B5EF4-FFF2-40B4-BE49-F238E27FC236}">
                  <a16:creationId xmlns:a16="http://schemas.microsoft.com/office/drawing/2014/main" id="{7BB20435-8F95-D67A-B126-B3693C6EB4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7" name="Oval 145">
              <a:extLst>
                <a:ext uri="{FF2B5EF4-FFF2-40B4-BE49-F238E27FC236}">
                  <a16:creationId xmlns:a16="http://schemas.microsoft.com/office/drawing/2014/main" id="{5CD2766F-F873-070D-4BB3-5A3CB40F3E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8" name="Oval 146">
              <a:extLst>
                <a:ext uri="{FF2B5EF4-FFF2-40B4-BE49-F238E27FC236}">
                  <a16:creationId xmlns:a16="http://schemas.microsoft.com/office/drawing/2014/main" id="{B76E2283-993B-4CC6-D550-39ED70DDBD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49" name="Oval 147">
              <a:extLst>
                <a:ext uri="{FF2B5EF4-FFF2-40B4-BE49-F238E27FC236}">
                  <a16:creationId xmlns:a16="http://schemas.microsoft.com/office/drawing/2014/main" id="{EBBCBEC6-2088-7F91-597C-640BAF5F2F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0" name="Oval 148">
              <a:extLst>
                <a:ext uri="{FF2B5EF4-FFF2-40B4-BE49-F238E27FC236}">
                  <a16:creationId xmlns:a16="http://schemas.microsoft.com/office/drawing/2014/main" id="{F093AD69-E88E-1CD4-FBC8-B4484D25F5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1" name="Oval 149">
              <a:extLst>
                <a:ext uri="{FF2B5EF4-FFF2-40B4-BE49-F238E27FC236}">
                  <a16:creationId xmlns:a16="http://schemas.microsoft.com/office/drawing/2014/main" id="{59221013-CE11-C627-8463-CDEC8120EB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2" name="Oval 150">
              <a:extLst>
                <a:ext uri="{FF2B5EF4-FFF2-40B4-BE49-F238E27FC236}">
                  <a16:creationId xmlns:a16="http://schemas.microsoft.com/office/drawing/2014/main" id="{DCAE045E-7895-2806-D1A6-48111BC7AE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3" name="Oval 151">
              <a:extLst>
                <a:ext uri="{FF2B5EF4-FFF2-40B4-BE49-F238E27FC236}">
                  <a16:creationId xmlns:a16="http://schemas.microsoft.com/office/drawing/2014/main" id="{CFD0001D-3CE2-94BE-047D-07E09A780B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4" name="Oval 152">
              <a:extLst>
                <a:ext uri="{FF2B5EF4-FFF2-40B4-BE49-F238E27FC236}">
                  <a16:creationId xmlns:a16="http://schemas.microsoft.com/office/drawing/2014/main" id="{B82EA678-9500-86DA-1FAB-A5934D594E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5" name="Oval 153">
              <a:extLst>
                <a:ext uri="{FF2B5EF4-FFF2-40B4-BE49-F238E27FC236}">
                  <a16:creationId xmlns:a16="http://schemas.microsoft.com/office/drawing/2014/main" id="{01546335-1ED8-DD8D-E911-A1990F9DAB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6" name="Oval 154">
              <a:extLst>
                <a:ext uri="{FF2B5EF4-FFF2-40B4-BE49-F238E27FC236}">
                  <a16:creationId xmlns:a16="http://schemas.microsoft.com/office/drawing/2014/main" id="{1CF13A88-8A32-8DED-4F59-39B8489531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7" name="Oval 155">
              <a:extLst>
                <a:ext uri="{FF2B5EF4-FFF2-40B4-BE49-F238E27FC236}">
                  <a16:creationId xmlns:a16="http://schemas.microsoft.com/office/drawing/2014/main" id="{A159F2FA-804E-F02F-2304-B845DF4D97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16F7FFEE-BCA5-17A2-CCDE-3D3C5DB4A1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59" name="Oval 157">
              <a:extLst>
                <a:ext uri="{FF2B5EF4-FFF2-40B4-BE49-F238E27FC236}">
                  <a16:creationId xmlns:a16="http://schemas.microsoft.com/office/drawing/2014/main" id="{C96F2EB9-F07C-2FEC-D88A-76E94D09A9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0" name="Oval 158">
              <a:extLst>
                <a:ext uri="{FF2B5EF4-FFF2-40B4-BE49-F238E27FC236}">
                  <a16:creationId xmlns:a16="http://schemas.microsoft.com/office/drawing/2014/main" id="{92990DDB-9AB3-DC25-F56B-28E0E4B596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1" name="Oval 159">
              <a:extLst>
                <a:ext uri="{FF2B5EF4-FFF2-40B4-BE49-F238E27FC236}">
                  <a16:creationId xmlns:a16="http://schemas.microsoft.com/office/drawing/2014/main" id="{7EB86949-4AED-04FE-928B-2ADFE8368D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2" name="Oval 160">
              <a:extLst>
                <a:ext uri="{FF2B5EF4-FFF2-40B4-BE49-F238E27FC236}">
                  <a16:creationId xmlns:a16="http://schemas.microsoft.com/office/drawing/2014/main" id="{F7A5E2E6-4AF3-BAFD-47E3-DBD5D1B071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3" name="Oval 161">
              <a:extLst>
                <a:ext uri="{FF2B5EF4-FFF2-40B4-BE49-F238E27FC236}">
                  <a16:creationId xmlns:a16="http://schemas.microsoft.com/office/drawing/2014/main" id="{13A57331-1E7C-C609-1814-04E2649E36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4" name="Oval 162">
              <a:extLst>
                <a:ext uri="{FF2B5EF4-FFF2-40B4-BE49-F238E27FC236}">
                  <a16:creationId xmlns:a16="http://schemas.microsoft.com/office/drawing/2014/main" id="{53340E35-0A48-3CB3-D13B-450B69DAA4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5" name="Oval 163">
              <a:extLst>
                <a:ext uri="{FF2B5EF4-FFF2-40B4-BE49-F238E27FC236}">
                  <a16:creationId xmlns:a16="http://schemas.microsoft.com/office/drawing/2014/main" id="{59AC778B-165C-DE15-6DF9-978A2F5BC3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6" name="Oval 164">
              <a:extLst>
                <a:ext uri="{FF2B5EF4-FFF2-40B4-BE49-F238E27FC236}">
                  <a16:creationId xmlns:a16="http://schemas.microsoft.com/office/drawing/2014/main" id="{F9975A1C-B655-F4FA-F4BA-78BD5DA905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7" name="Oval 165">
              <a:extLst>
                <a:ext uri="{FF2B5EF4-FFF2-40B4-BE49-F238E27FC236}">
                  <a16:creationId xmlns:a16="http://schemas.microsoft.com/office/drawing/2014/main" id="{8B9F0919-10B4-A13D-988A-5E5D61F8CB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8" name="Oval 166">
              <a:extLst>
                <a:ext uri="{FF2B5EF4-FFF2-40B4-BE49-F238E27FC236}">
                  <a16:creationId xmlns:a16="http://schemas.microsoft.com/office/drawing/2014/main" id="{C053C0D1-2C86-F2ED-CE89-C343133F68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69" name="Oval 167">
              <a:extLst>
                <a:ext uri="{FF2B5EF4-FFF2-40B4-BE49-F238E27FC236}">
                  <a16:creationId xmlns:a16="http://schemas.microsoft.com/office/drawing/2014/main" id="{974D6493-5C76-D061-07F0-56AF17318D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0" name="Oval 168">
              <a:extLst>
                <a:ext uri="{FF2B5EF4-FFF2-40B4-BE49-F238E27FC236}">
                  <a16:creationId xmlns:a16="http://schemas.microsoft.com/office/drawing/2014/main" id="{DD067A18-3744-8464-4D70-EE82F6FB6D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1" name="Oval 169">
              <a:extLst>
                <a:ext uri="{FF2B5EF4-FFF2-40B4-BE49-F238E27FC236}">
                  <a16:creationId xmlns:a16="http://schemas.microsoft.com/office/drawing/2014/main" id="{FBA468F5-0263-AC0C-0815-0D97427C64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2" name="Oval 170">
              <a:extLst>
                <a:ext uri="{FF2B5EF4-FFF2-40B4-BE49-F238E27FC236}">
                  <a16:creationId xmlns:a16="http://schemas.microsoft.com/office/drawing/2014/main" id="{5759C0E9-1A0C-1D01-543F-DC9E6FDDE4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3" name="Oval 171">
              <a:extLst>
                <a:ext uri="{FF2B5EF4-FFF2-40B4-BE49-F238E27FC236}">
                  <a16:creationId xmlns:a16="http://schemas.microsoft.com/office/drawing/2014/main" id="{482FECDB-5575-B743-7403-5A31215542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4" name="Oval 172">
              <a:extLst>
                <a:ext uri="{FF2B5EF4-FFF2-40B4-BE49-F238E27FC236}">
                  <a16:creationId xmlns:a16="http://schemas.microsoft.com/office/drawing/2014/main" id="{A077FEA4-8CC2-16BA-EF72-258CD1BA5F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5" name="Oval 173">
              <a:extLst>
                <a:ext uri="{FF2B5EF4-FFF2-40B4-BE49-F238E27FC236}">
                  <a16:creationId xmlns:a16="http://schemas.microsoft.com/office/drawing/2014/main" id="{132F3119-2B2D-FED0-319F-1FD209E8C8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6" name="Oval 174">
              <a:extLst>
                <a:ext uri="{FF2B5EF4-FFF2-40B4-BE49-F238E27FC236}">
                  <a16:creationId xmlns:a16="http://schemas.microsoft.com/office/drawing/2014/main" id="{751EB7E5-AFF5-4A2E-041F-3B84F72BF0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7" name="Oval 175">
              <a:extLst>
                <a:ext uri="{FF2B5EF4-FFF2-40B4-BE49-F238E27FC236}">
                  <a16:creationId xmlns:a16="http://schemas.microsoft.com/office/drawing/2014/main" id="{B3BC4481-CF7E-789D-0841-C9BD80D5B3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8" name="Oval 176">
              <a:extLst>
                <a:ext uri="{FF2B5EF4-FFF2-40B4-BE49-F238E27FC236}">
                  <a16:creationId xmlns:a16="http://schemas.microsoft.com/office/drawing/2014/main" id="{92F079AC-D95F-3782-6B2C-A9E8959CB8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79" name="Oval 177">
              <a:extLst>
                <a:ext uri="{FF2B5EF4-FFF2-40B4-BE49-F238E27FC236}">
                  <a16:creationId xmlns:a16="http://schemas.microsoft.com/office/drawing/2014/main" id="{732369DB-08F0-A7FA-8CD2-7804E13C47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0" name="Oval 178">
              <a:extLst>
                <a:ext uri="{FF2B5EF4-FFF2-40B4-BE49-F238E27FC236}">
                  <a16:creationId xmlns:a16="http://schemas.microsoft.com/office/drawing/2014/main" id="{3D758F22-1CD7-6A72-CCE0-E5E2DEFAD3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1" name="Oval 179">
              <a:extLst>
                <a:ext uri="{FF2B5EF4-FFF2-40B4-BE49-F238E27FC236}">
                  <a16:creationId xmlns:a16="http://schemas.microsoft.com/office/drawing/2014/main" id="{B744DBD0-620A-58E8-175C-352B9A4EB8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2" name="Oval 180">
              <a:extLst>
                <a:ext uri="{FF2B5EF4-FFF2-40B4-BE49-F238E27FC236}">
                  <a16:creationId xmlns:a16="http://schemas.microsoft.com/office/drawing/2014/main" id="{076C0FCF-DF5F-8B59-D07A-10C35BE851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3" name="Oval 181">
              <a:extLst>
                <a:ext uri="{FF2B5EF4-FFF2-40B4-BE49-F238E27FC236}">
                  <a16:creationId xmlns:a16="http://schemas.microsoft.com/office/drawing/2014/main" id="{B8AB6406-4F4D-9A47-A72C-AA27CAE2C4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4" name="Oval 182">
              <a:extLst>
                <a:ext uri="{FF2B5EF4-FFF2-40B4-BE49-F238E27FC236}">
                  <a16:creationId xmlns:a16="http://schemas.microsoft.com/office/drawing/2014/main" id="{2C026088-8A88-2625-E1F3-84ABA259CE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5" name="Oval 183">
              <a:extLst>
                <a:ext uri="{FF2B5EF4-FFF2-40B4-BE49-F238E27FC236}">
                  <a16:creationId xmlns:a16="http://schemas.microsoft.com/office/drawing/2014/main" id="{724673E4-6D2A-3E67-252D-DB48C85849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6" name="Oval 184">
              <a:extLst>
                <a:ext uri="{FF2B5EF4-FFF2-40B4-BE49-F238E27FC236}">
                  <a16:creationId xmlns:a16="http://schemas.microsoft.com/office/drawing/2014/main" id="{648CB2A9-7425-F4CF-B907-92D3FC956E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7" name="Oval 185">
              <a:extLst>
                <a:ext uri="{FF2B5EF4-FFF2-40B4-BE49-F238E27FC236}">
                  <a16:creationId xmlns:a16="http://schemas.microsoft.com/office/drawing/2014/main" id="{E805E48C-6B3F-0839-7318-CB65491690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8" name="Oval 186">
              <a:extLst>
                <a:ext uri="{FF2B5EF4-FFF2-40B4-BE49-F238E27FC236}">
                  <a16:creationId xmlns:a16="http://schemas.microsoft.com/office/drawing/2014/main" id="{9F14A55E-B7F0-0202-AABA-063C37EB4B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89" name="Oval 187">
              <a:extLst>
                <a:ext uri="{FF2B5EF4-FFF2-40B4-BE49-F238E27FC236}">
                  <a16:creationId xmlns:a16="http://schemas.microsoft.com/office/drawing/2014/main" id="{5CE05DE9-2364-565F-A51B-C1A54CEB08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0" name="Oval 188">
              <a:extLst>
                <a:ext uri="{FF2B5EF4-FFF2-40B4-BE49-F238E27FC236}">
                  <a16:creationId xmlns:a16="http://schemas.microsoft.com/office/drawing/2014/main" id="{0EECC216-9574-DF0E-CB3C-393030D90E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1" name="Oval 189">
              <a:extLst>
                <a:ext uri="{FF2B5EF4-FFF2-40B4-BE49-F238E27FC236}">
                  <a16:creationId xmlns:a16="http://schemas.microsoft.com/office/drawing/2014/main" id="{089219A8-77E7-85C5-BDB6-C4BE939426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2" name="Oval 190">
              <a:extLst>
                <a:ext uri="{FF2B5EF4-FFF2-40B4-BE49-F238E27FC236}">
                  <a16:creationId xmlns:a16="http://schemas.microsoft.com/office/drawing/2014/main" id="{C35C3236-028A-B39F-3135-6BF099D853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3" name="Oval 191">
              <a:extLst>
                <a:ext uri="{FF2B5EF4-FFF2-40B4-BE49-F238E27FC236}">
                  <a16:creationId xmlns:a16="http://schemas.microsoft.com/office/drawing/2014/main" id="{6CBDBBAB-21D8-B465-6850-307BB7ABC8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4" name="Oval 192">
              <a:extLst>
                <a:ext uri="{FF2B5EF4-FFF2-40B4-BE49-F238E27FC236}">
                  <a16:creationId xmlns:a16="http://schemas.microsoft.com/office/drawing/2014/main" id="{BFAAF41D-AD71-393A-400D-7680F085C4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5" name="Oval 193">
              <a:extLst>
                <a:ext uri="{FF2B5EF4-FFF2-40B4-BE49-F238E27FC236}">
                  <a16:creationId xmlns:a16="http://schemas.microsoft.com/office/drawing/2014/main" id="{6BD0BF17-822A-8D25-F300-9AF0B27708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6" name="Oval 194">
              <a:extLst>
                <a:ext uri="{FF2B5EF4-FFF2-40B4-BE49-F238E27FC236}">
                  <a16:creationId xmlns:a16="http://schemas.microsoft.com/office/drawing/2014/main" id="{7A02BDEB-FCE3-B737-AF94-4393A557B8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7" name="Oval 195">
              <a:extLst>
                <a:ext uri="{FF2B5EF4-FFF2-40B4-BE49-F238E27FC236}">
                  <a16:creationId xmlns:a16="http://schemas.microsoft.com/office/drawing/2014/main" id="{9756B89D-304E-5FDF-857E-4AE58130FC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8" name="Oval 196">
              <a:extLst>
                <a:ext uri="{FF2B5EF4-FFF2-40B4-BE49-F238E27FC236}">
                  <a16:creationId xmlns:a16="http://schemas.microsoft.com/office/drawing/2014/main" id="{FAAA81BC-A80D-B63A-E3C0-7D35F96CD4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199" name="Oval 197">
              <a:extLst>
                <a:ext uri="{FF2B5EF4-FFF2-40B4-BE49-F238E27FC236}">
                  <a16:creationId xmlns:a16="http://schemas.microsoft.com/office/drawing/2014/main" id="{F0EF3015-7597-95CD-3D01-BF7FF11F70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0" name="Oval 198">
              <a:extLst>
                <a:ext uri="{FF2B5EF4-FFF2-40B4-BE49-F238E27FC236}">
                  <a16:creationId xmlns:a16="http://schemas.microsoft.com/office/drawing/2014/main" id="{D38F4E61-A7ED-C5C2-F3C9-3720BC61A5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1" name="Oval 199">
              <a:extLst>
                <a:ext uri="{FF2B5EF4-FFF2-40B4-BE49-F238E27FC236}">
                  <a16:creationId xmlns:a16="http://schemas.microsoft.com/office/drawing/2014/main" id="{E4D654A4-7413-5646-CD8D-088B3C9F2A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2" name="Oval 200">
              <a:extLst>
                <a:ext uri="{FF2B5EF4-FFF2-40B4-BE49-F238E27FC236}">
                  <a16:creationId xmlns:a16="http://schemas.microsoft.com/office/drawing/2014/main" id="{013FDBE9-EFBA-4BF3-129E-C874537CA4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3" name="Oval 201">
              <a:extLst>
                <a:ext uri="{FF2B5EF4-FFF2-40B4-BE49-F238E27FC236}">
                  <a16:creationId xmlns:a16="http://schemas.microsoft.com/office/drawing/2014/main" id="{74285B23-8C56-C265-6136-B1D8163EAB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4" name="Oval 202">
              <a:extLst>
                <a:ext uri="{FF2B5EF4-FFF2-40B4-BE49-F238E27FC236}">
                  <a16:creationId xmlns:a16="http://schemas.microsoft.com/office/drawing/2014/main" id="{A63D6C80-E4C3-6C17-1B1C-AC542D5DF3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5" name="Oval 203">
              <a:extLst>
                <a:ext uri="{FF2B5EF4-FFF2-40B4-BE49-F238E27FC236}">
                  <a16:creationId xmlns:a16="http://schemas.microsoft.com/office/drawing/2014/main" id="{482C32B7-95EF-80F0-1912-9F0C68EF40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6" name="Oval 204">
              <a:extLst>
                <a:ext uri="{FF2B5EF4-FFF2-40B4-BE49-F238E27FC236}">
                  <a16:creationId xmlns:a16="http://schemas.microsoft.com/office/drawing/2014/main" id="{7AF14E7E-CDF6-8526-2667-7775AF76A4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7" name="Oval 205">
              <a:extLst>
                <a:ext uri="{FF2B5EF4-FFF2-40B4-BE49-F238E27FC236}">
                  <a16:creationId xmlns:a16="http://schemas.microsoft.com/office/drawing/2014/main" id="{33655F2D-1043-68A3-3672-61CC668A80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8" name="Oval 206">
              <a:extLst>
                <a:ext uri="{FF2B5EF4-FFF2-40B4-BE49-F238E27FC236}">
                  <a16:creationId xmlns:a16="http://schemas.microsoft.com/office/drawing/2014/main" id="{D555A215-ED33-0037-2512-4CDE47FC7B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09" name="Oval 207">
              <a:extLst>
                <a:ext uri="{FF2B5EF4-FFF2-40B4-BE49-F238E27FC236}">
                  <a16:creationId xmlns:a16="http://schemas.microsoft.com/office/drawing/2014/main" id="{4FDF42D0-A894-7E98-60AC-F2DDCC19A2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0" name="Oval 208">
              <a:extLst>
                <a:ext uri="{FF2B5EF4-FFF2-40B4-BE49-F238E27FC236}">
                  <a16:creationId xmlns:a16="http://schemas.microsoft.com/office/drawing/2014/main" id="{14795ED6-3087-CCF6-DADC-261F97C97E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1" name="Oval 209">
              <a:extLst>
                <a:ext uri="{FF2B5EF4-FFF2-40B4-BE49-F238E27FC236}">
                  <a16:creationId xmlns:a16="http://schemas.microsoft.com/office/drawing/2014/main" id="{382C8A7C-6731-1ACA-20DA-A5E8A631E6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2" name="Oval 210">
              <a:extLst>
                <a:ext uri="{FF2B5EF4-FFF2-40B4-BE49-F238E27FC236}">
                  <a16:creationId xmlns:a16="http://schemas.microsoft.com/office/drawing/2014/main" id="{942292D1-DC84-6C3E-E7C9-5D22FE7807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3" name="Oval 211">
              <a:extLst>
                <a:ext uri="{FF2B5EF4-FFF2-40B4-BE49-F238E27FC236}">
                  <a16:creationId xmlns:a16="http://schemas.microsoft.com/office/drawing/2014/main" id="{94542864-4241-29DE-73AB-6DE1D0DEF3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4" name="Oval 212">
              <a:extLst>
                <a:ext uri="{FF2B5EF4-FFF2-40B4-BE49-F238E27FC236}">
                  <a16:creationId xmlns:a16="http://schemas.microsoft.com/office/drawing/2014/main" id="{6B70D27A-1BB2-D734-E0CD-7D2242AB96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5" name="Oval 213">
              <a:extLst>
                <a:ext uri="{FF2B5EF4-FFF2-40B4-BE49-F238E27FC236}">
                  <a16:creationId xmlns:a16="http://schemas.microsoft.com/office/drawing/2014/main" id="{493E7A9B-39AA-9DDB-9955-CFD1849A26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6" name="Oval 214">
              <a:extLst>
                <a:ext uri="{FF2B5EF4-FFF2-40B4-BE49-F238E27FC236}">
                  <a16:creationId xmlns:a16="http://schemas.microsoft.com/office/drawing/2014/main" id="{5C16B79D-C05F-E334-73F2-46B520345D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7" name="Oval 215">
              <a:extLst>
                <a:ext uri="{FF2B5EF4-FFF2-40B4-BE49-F238E27FC236}">
                  <a16:creationId xmlns:a16="http://schemas.microsoft.com/office/drawing/2014/main" id="{307C8FC2-325F-F9FA-BD69-226F901B94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8" name="Oval 216">
              <a:extLst>
                <a:ext uri="{FF2B5EF4-FFF2-40B4-BE49-F238E27FC236}">
                  <a16:creationId xmlns:a16="http://schemas.microsoft.com/office/drawing/2014/main" id="{28D91DEE-BC0D-936E-6E1B-C7392508BF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219" name="Oval 217">
              <a:extLst>
                <a:ext uri="{FF2B5EF4-FFF2-40B4-BE49-F238E27FC236}">
                  <a16:creationId xmlns:a16="http://schemas.microsoft.com/office/drawing/2014/main" id="{FE54D630-9E03-A03F-F862-E73CADA5D0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</p:grpSp>
      <p:sp>
        <p:nvSpPr>
          <p:cNvPr id="3605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605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220" name="Rectangle 220">
            <a:extLst>
              <a:ext uri="{FF2B5EF4-FFF2-40B4-BE49-F238E27FC236}">
                <a16:creationId xmlns:a16="http://schemas.microsoft.com/office/drawing/2014/main" id="{A3F27C04-55F2-DD42-2CFA-2B9E155730B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21" name="Rectangle 221">
            <a:extLst>
              <a:ext uri="{FF2B5EF4-FFF2-40B4-BE49-F238E27FC236}">
                <a16:creationId xmlns:a16="http://schemas.microsoft.com/office/drawing/2014/main" id="{8D32D3E3-4C61-4AA1-0367-83A89AD96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22" name="Rectangle 222">
            <a:extLst>
              <a:ext uri="{FF2B5EF4-FFF2-40B4-BE49-F238E27FC236}">
                <a16:creationId xmlns:a16="http://schemas.microsoft.com/office/drawing/2014/main" id="{BD2D3321-D360-A1CB-9D2C-D8917A0A4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90B509-0976-4305-98A7-553D7CE1AC8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950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813C3A04-5B19-4C70-2E4D-8DE8128CFC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84A72-BC78-4C1B-AA3A-400ABF6F0BE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941E87FD-590B-74D2-9191-200D9A6164A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435F284D-2199-416F-91A4-9A59A35A4A9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15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D989C4B4-0ECF-3481-F915-12D809C735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1BD6B-3B82-41EB-9B9A-1A6ED5CF20E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F0318642-F5F0-2EE6-CD7F-ECFA1891E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E9DE09F0-E315-03B3-A88C-55DE42CE098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92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65348E30-BB70-BBD6-BDD8-7E874E3C98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AA99-081E-413A-8200-C2652511FDC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93EA9D09-6774-535F-2B3B-DA91C1F6F80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C0341EBF-A1C6-C7D9-34CF-8AF54FB4972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2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93574031-3DD3-0819-0029-1E95F4F60C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0E003-F50E-4646-B9EB-C41C626007D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66B471A0-1709-8EF8-37B5-684AC346329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CF458515-B516-BB7D-1635-0764B2CA52D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60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24CC46B2-772F-9B86-53A7-418041414C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C3581-B5C6-41AA-A2CE-245C22C0D55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EC5CFA97-0BFF-1BC4-FD51-70F772ABFCE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147F3DFE-C310-D811-BD74-0388BD5A779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218">
            <a:extLst>
              <a:ext uri="{FF2B5EF4-FFF2-40B4-BE49-F238E27FC236}">
                <a16:creationId xmlns:a16="http://schemas.microsoft.com/office/drawing/2014/main" id="{BF83241E-FA6D-6446-6644-B320CD9180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F8EE-B6DD-4D51-832D-7C85A1BA6F72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8" name="Rectangle 219">
            <a:extLst>
              <a:ext uri="{FF2B5EF4-FFF2-40B4-BE49-F238E27FC236}">
                <a16:creationId xmlns:a16="http://schemas.microsoft.com/office/drawing/2014/main" id="{6C3B9537-4EF1-520D-7741-2BB02292E0C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220">
            <a:extLst>
              <a:ext uri="{FF2B5EF4-FFF2-40B4-BE49-F238E27FC236}">
                <a16:creationId xmlns:a16="http://schemas.microsoft.com/office/drawing/2014/main" id="{EC1F489A-DEC9-356B-FF9B-3D13647755A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9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218">
            <a:extLst>
              <a:ext uri="{FF2B5EF4-FFF2-40B4-BE49-F238E27FC236}">
                <a16:creationId xmlns:a16="http://schemas.microsoft.com/office/drawing/2014/main" id="{5A4DE67F-0A4B-F0F1-4199-5CDF57D0F5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3E7AC-BEA4-4F55-87B0-DE90655F1D7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4" name="Rectangle 219">
            <a:extLst>
              <a:ext uri="{FF2B5EF4-FFF2-40B4-BE49-F238E27FC236}">
                <a16:creationId xmlns:a16="http://schemas.microsoft.com/office/drawing/2014/main" id="{E3DC1E13-BC9B-F819-2CD7-5438BFC7B71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220">
            <a:extLst>
              <a:ext uri="{FF2B5EF4-FFF2-40B4-BE49-F238E27FC236}">
                <a16:creationId xmlns:a16="http://schemas.microsoft.com/office/drawing/2014/main" id="{76D7D085-A910-67A5-22E4-98DA9D52954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71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>
            <a:extLst>
              <a:ext uri="{FF2B5EF4-FFF2-40B4-BE49-F238E27FC236}">
                <a16:creationId xmlns:a16="http://schemas.microsoft.com/office/drawing/2014/main" id="{6D30BFB8-C073-3901-DADC-388BBE2CD9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4D123-9312-4352-B175-8EB32929604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3" name="Rectangle 219">
            <a:extLst>
              <a:ext uri="{FF2B5EF4-FFF2-40B4-BE49-F238E27FC236}">
                <a16:creationId xmlns:a16="http://schemas.microsoft.com/office/drawing/2014/main" id="{26C375B6-B712-4715-FD92-6EED29C4D95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220">
            <a:extLst>
              <a:ext uri="{FF2B5EF4-FFF2-40B4-BE49-F238E27FC236}">
                <a16:creationId xmlns:a16="http://schemas.microsoft.com/office/drawing/2014/main" id="{31A27014-2FDD-F302-0162-4382348C1DE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64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18296762-B9F3-C872-FC73-BDB411A6FF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1F98B-804D-4AE9-9E66-DAEE683E647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DAFE15CB-3694-3301-8C6E-8D108E1F328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68DFDD5E-4AD3-E0F1-CD4F-AAC445CA5F3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1DECBCEE-01D6-316A-772C-B372BB6A12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837C1-F7D4-48DF-92F9-883C1CC8560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B7AF8583-18CB-73D4-A0CF-30E642BC013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D59328F6-EDCB-A53D-7209-630FC3E3303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8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2F2F4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C271350-1D40-90FB-0FEE-3937EB88D6C3}"/>
              </a:ext>
            </a:extLst>
          </p:cNvPr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34819" name="Rectangle 3">
              <a:extLst>
                <a:ext uri="{FF2B5EF4-FFF2-40B4-BE49-F238E27FC236}">
                  <a16:creationId xmlns:a16="http://schemas.microsoft.com/office/drawing/2014/main" id="{D769033B-59F1-E5F6-96A6-3D577D25915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0" name="Rectangle 4">
              <a:extLst>
                <a:ext uri="{FF2B5EF4-FFF2-40B4-BE49-F238E27FC236}">
                  <a16:creationId xmlns:a16="http://schemas.microsoft.com/office/drawing/2014/main" id="{5855C540-BD9E-473D-592D-629CE6D81BA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1" name="Rectangle 5">
              <a:extLst>
                <a:ext uri="{FF2B5EF4-FFF2-40B4-BE49-F238E27FC236}">
                  <a16:creationId xmlns:a16="http://schemas.microsoft.com/office/drawing/2014/main" id="{0FE7A44A-1922-452B-63DC-2221B11EB8B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7B99FE03-A82B-EADC-7329-2E02C1213F3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3" name="Rectangle 7">
              <a:extLst>
                <a:ext uri="{FF2B5EF4-FFF2-40B4-BE49-F238E27FC236}">
                  <a16:creationId xmlns:a16="http://schemas.microsoft.com/office/drawing/2014/main" id="{3CF1A160-6DDB-311B-F2AB-282E3ED78E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796D884A-9807-A58E-B648-95116470FDF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5" name="Rectangle 9">
              <a:extLst>
                <a:ext uri="{FF2B5EF4-FFF2-40B4-BE49-F238E27FC236}">
                  <a16:creationId xmlns:a16="http://schemas.microsoft.com/office/drawing/2014/main" id="{D03B3BC2-61AF-94D6-E6FA-875CA8C608D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74A91E61-5CF0-5AD0-D90D-E8BE2ECF773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7" name="Rectangle 11">
              <a:extLst>
                <a:ext uri="{FF2B5EF4-FFF2-40B4-BE49-F238E27FC236}">
                  <a16:creationId xmlns:a16="http://schemas.microsoft.com/office/drawing/2014/main" id="{3627DC40-1FC5-26B4-2773-98B1D63E58A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8" name="Rectangle 12">
              <a:extLst>
                <a:ext uri="{FF2B5EF4-FFF2-40B4-BE49-F238E27FC236}">
                  <a16:creationId xmlns:a16="http://schemas.microsoft.com/office/drawing/2014/main" id="{5F14EE01-6DB7-1625-774F-F7112C0928D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29" name="Rectangle 13">
              <a:extLst>
                <a:ext uri="{FF2B5EF4-FFF2-40B4-BE49-F238E27FC236}">
                  <a16:creationId xmlns:a16="http://schemas.microsoft.com/office/drawing/2014/main" id="{FD22DE63-6376-0DB1-8B66-463FB2DC1F7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0" name="Rectangle 14">
              <a:extLst>
                <a:ext uri="{FF2B5EF4-FFF2-40B4-BE49-F238E27FC236}">
                  <a16:creationId xmlns:a16="http://schemas.microsoft.com/office/drawing/2014/main" id="{623F1E78-E231-F7ED-9EF0-87EFC03CE0F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01FB4AA9-B151-DC33-0A1A-FC027B6EB71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2" name="Rectangle 16">
              <a:extLst>
                <a:ext uri="{FF2B5EF4-FFF2-40B4-BE49-F238E27FC236}">
                  <a16:creationId xmlns:a16="http://schemas.microsoft.com/office/drawing/2014/main" id="{4CCC02C9-9D3E-0D3E-BC86-6AE01C78E3D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3" name="Rectangle 17">
              <a:extLst>
                <a:ext uri="{FF2B5EF4-FFF2-40B4-BE49-F238E27FC236}">
                  <a16:creationId xmlns:a16="http://schemas.microsoft.com/office/drawing/2014/main" id="{38E7E5D0-75F8-B98D-5EE8-BFE904D1A36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4" name="Rectangle 18">
              <a:extLst>
                <a:ext uri="{FF2B5EF4-FFF2-40B4-BE49-F238E27FC236}">
                  <a16:creationId xmlns:a16="http://schemas.microsoft.com/office/drawing/2014/main" id="{2A16975C-687B-7CC6-9AA2-CA29B1F91E4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5" name="Rectangle 19">
              <a:extLst>
                <a:ext uri="{FF2B5EF4-FFF2-40B4-BE49-F238E27FC236}">
                  <a16:creationId xmlns:a16="http://schemas.microsoft.com/office/drawing/2014/main" id="{8F61389E-0EAA-D098-DFFB-CD88D438378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6" name="Rectangle 20">
              <a:extLst>
                <a:ext uri="{FF2B5EF4-FFF2-40B4-BE49-F238E27FC236}">
                  <a16:creationId xmlns:a16="http://schemas.microsoft.com/office/drawing/2014/main" id="{C05DEE9D-0C64-AD1D-7746-08708B5A151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7" name="Rectangle 21">
              <a:extLst>
                <a:ext uri="{FF2B5EF4-FFF2-40B4-BE49-F238E27FC236}">
                  <a16:creationId xmlns:a16="http://schemas.microsoft.com/office/drawing/2014/main" id="{65D7E683-2CD3-0647-6930-E8BE448851C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8" name="Rectangle 22">
              <a:extLst>
                <a:ext uri="{FF2B5EF4-FFF2-40B4-BE49-F238E27FC236}">
                  <a16:creationId xmlns:a16="http://schemas.microsoft.com/office/drawing/2014/main" id="{C6798B83-AB84-2E68-4448-9F438A8146D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9" name="Rectangle 23">
              <a:extLst>
                <a:ext uri="{FF2B5EF4-FFF2-40B4-BE49-F238E27FC236}">
                  <a16:creationId xmlns:a16="http://schemas.microsoft.com/office/drawing/2014/main" id="{B0DEFA8D-4EB6-517B-660B-13535B7477F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0" name="Rectangle 24">
              <a:extLst>
                <a:ext uri="{FF2B5EF4-FFF2-40B4-BE49-F238E27FC236}">
                  <a16:creationId xmlns:a16="http://schemas.microsoft.com/office/drawing/2014/main" id="{065A6BA0-0D86-2A27-1770-A2CC8775CF3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1" name="Rectangle 25">
              <a:extLst>
                <a:ext uri="{FF2B5EF4-FFF2-40B4-BE49-F238E27FC236}">
                  <a16:creationId xmlns:a16="http://schemas.microsoft.com/office/drawing/2014/main" id="{78234889-0F26-5693-7A47-9179E5BC3EE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2" name="Rectangle 26">
              <a:extLst>
                <a:ext uri="{FF2B5EF4-FFF2-40B4-BE49-F238E27FC236}">
                  <a16:creationId xmlns:a16="http://schemas.microsoft.com/office/drawing/2014/main" id="{1C995419-C791-B3ED-597E-C5EE61B2C36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3" name="Rectangle 27">
              <a:extLst>
                <a:ext uri="{FF2B5EF4-FFF2-40B4-BE49-F238E27FC236}">
                  <a16:creationId xmlns:a16="http://schemas.microsoft.com/office/drawing/2014/main" id="{A0A7057E-26FE-09BC-5B8D-5672F154335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4" name="Rectangle 28">
              <a:extLst>
                <a:ext uri="{FF2B5EF4-FFF2-40B4-BE49-F238E27FC236}">
                  <a16:creationId xmlns:a16="http://schemas.microsoft.com/office/drawing/2014/main" id="{D8656A79-6AB1-E458-9F1B-076F8F33090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5" name="Rectangle 29">
              <a:extLst>
                <a:ext uri="{FF2B5EF4-FFF2-40B4-BE49-F238E27FC236}">
                  <a16:creationId xmlns:a16="http://schemas.microsoft.com/office/drawing/2014/main" id="{15C105A8-30C4-9740-3405-7E44C4C5678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6" name="Rectangle 30">
              <a:extLst>
                <a:ext uri="{FF2B5EF4-FFF2-40B4-BE49-F238E27FC236}">
                  <a16:creationId xmlns:a16="http://schemas.microsoft.com/office/drawing/2014/main" id="{3B9D2DCA-6CAD-C976-6627-36F1B2D6443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7" name="Rectangle 31">
              <a:extLst>
                <a:ext uri="{FF2B5EF4-FFF2-40B4-BE49-F238E27FC236}">
                  <a16:creationId xmlns:a16="http://schemas.microsoft.com/office/drawing/2014/main" id="{08FC1F35-1DBE-B3EA-CA9B-7BDF0CC7AC9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8" name="Rectangle 32">
              <a:extLst>
                <a:ext uri="{FF2B5EF4-FFF2-40B4-BE49-F238E27FC236}">
                  <a16:creationId xmlns:a16="http://schemas.microsoft.com/office/drawing/2014/main" id="{E98198CF-93D7-11F4-E0C4-2E46FFF6BD6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9" name="Rectangle 33">
              <a:extLst>
                <a:ext uri="{FF2B5EF4-FFF2-40B4-BE49-F238E27FC236}">
                  <a16:creationId xmlns:a16="http://schemas.microsoft.com/office/drawing/2014/main" id="{5F43C223-60EC-67BC-D6F6-3B4361A9FFA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50" name="Rectangle 34">
              <a:extLst>
                <a:ext uri="{FF2B5EF4-FFF2-40B4-BE49-F238E27FC236}">
                  <a16:creationId xmlns:a16="http://schemas.microsoft.com/office/drawing/2014/main" id="{3F60A1F8-C362-16A6-87A4-242CBC92F8C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t-IT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51" name="Oval 35">
              <a:extLst>
                <a:ext uri="{FF2B5EF4-FFF2-40B4-BE49-F238E27FC236}">
                  <a16:creationId xmlns:a16="http://schemas.microsoft.com/office/drawing/2014/main" id="{601E9EF5-18DF-9B31-3478-20C83B9BD0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52" name="Oval 36">
              <a:extLst>
                <a:ext uri="{FF2B5EF4-FFF2-40B4-BE49-F238E27FC236}">
                  <a16:creationId xmlns:a16="http://schemas.microsoft.com/office/drawing/2014/main" id="{080EE9D6-B6D4-2AA2-D5AE-57DF3B5586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53" name="Oval 37">
              <a:extLst>
                <a:ext uri="{FF2B5EF4-FFF2-40B4-BE49-F238E27FC236}">
                  <a16:creationId xmlns:a16="http://schemas.microsoft.com/office/drawing/2014/main" id="{59F357AE-C848-8A6A-A089-1CF1DF07E3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54" name="Oval 38">
              <a:extLst>
                <a:ext uri="{FF2B5EF4-FFF2-40B4-BE49-F238E27FC236}">
                  <a16:creationId xmlns:a16="http://schemas.microsoft.com/office/drawing/2014/main" id="{F547B85E-AAE8-13A8-23A5-3881601A32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55" name="Oval 39">
              <a:extLst>
                <a:ext uri="{FF2B5EF4-FFF2-40B4-BE49-F238E27FC236}">
                  <a16:creationId xmlns:a16="http://schemas.microsoft.com/office/drawing/2014/main" id="{F1EB39D5-AD13-3213-7C4E-DC0AC32A0C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56" name="Oval 40">
              <a:extLst>
                <a:ext uri="{FF2B5EF4-FFF2-40B4-BE49-F238E27FC236}">
                  <a16:creationId xmlns:a16="http://schemas.microsoft.com/office/drawing/2014/main" id="{3D25AAC5-BFEF-1BBD-6EAD-7A3E6E2C6A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57" name="Oval 41">
              <a:extLst>
                <a:ext uri="{FF2B5EF4-FFF2-40B4-BE49-F238E27FC236}">
                  <a16:creationId xmlns:a16="http://schemas.microsoft.com/office/drawing/2014/main" id="{A4D1570E-1934-283D-973E-CF9CFF7A8D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58" name="Oval 42">
              <a:extLst>
                <a:ext uri="{FF2B5EF4-FFF2-40B4-BE49-F238E27FC236}">
                  <a16:creationId xmlns:a16="http://schemas.microsoft.com/office/drawing/2014/main" id="{9023B771-1F51-279C-FC06-39F7B2559B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59" name="Oval 43">
              <a:extLst>
                <a:ext uri="{FF2B5EF4-FFF2-40B4-BE49-F238E27FC236}">
                  <a16:creationId xmlns:a16="http://schemas.microsoft.com/office/drawing/2014/main" id="{B065CE37-1560-AC6D-96E5-93EFE78C63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0" name="Oval 44">
              <a:extLst>
                <a:ext uri="{FF2B5EF4-FFF2-40B4-BE49-F238E27FC236}">
                  <a16:creationId xmlns:a16="http://schemas.microsoft.com/office/drawing/2014/main" id="{0C1F3C0E-2C3B-47C9-B6E6-C4DA13F5FC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1" name="Oval 45">
              <a:extLst>
                <a:ext uri="{FF2B5EF4-FFF2-40B4-BE49-F238E27FC236}">
                  <a16:creationId xmlns:a16="http://schemas.microsoft.com/office/drawing/2014/main" id="{5B2C5DC8-631C-94EE-2D1E-B1DD864D3A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2" name="Oval 46">
              <a:extLst>
                <a:ext uri="{FF2B5EF4-FFF2-40B4-BE49-F238E27FC236}">
                  <a16:creationId xmlns:a16="http://schemas.microsoft.com/office/drawing/2014/main" id="{197D13B0-686C-6A05-BBD6-16DA6A11E4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3" name="Oval 47">
              <a:extLst>
                <a:ext uri="{FF2B5EF4-FFF2-40B4-BE49-F238E27FC236}">
                  <a16:creationId xmlns:a16="http://schemas.microsoft.com/office/drawing/2014/main" id="{398D741F-4C58-40A8-47D1-709D5A9254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4" name="Oval 48">
              <a:extLst>
                <a:ext uri="{FF2B5EF4-FFF2-40B4-BE49-F238E27FC236}">
                  <a16:creationId xmlns:a16="http://schemas.microsoft.com/office/drawing/2014/main" id="{289986E4-E368-49AD-FEEA-CA95347EC5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5" name="Oval 49">
              <a:extLst>
                <a:ext uri="{FF2B5EF4-FFF2-40B4-BE49-F238E27FC236}">
                  <a16:creationId xmlns:a16="http://schemas.microsoft.com/office/drawing/2014/main" id="{D7ADA871-78F7-2B89-630A-FC59958CE4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6" name="Oval 50">
              <a:extLst>
                <a:ext uri="{FF2B5EF4-FFF2-40B4-BE49-F238E27FC236}">
                  <a16:creationId xmlns:a16="http://schemas.microsoft.com/office/drawing/2014/main" id="{DABDDDDF-5C21-EE4C-B95A-5B29287E61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7" name="Oval 51">
              <a:extLst>
                <a:ext uri="{FF2B5EF4-FFF2-40B4-BE49-F238E27FC236}">
                  <a16:creationId xmlns:a16="http://schemas.microsoft.com/office/drawing/2014/main" id="{F1BF6F66-7440-F410-94AF-D74DB46DC3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8" name="Oval 52">
              <a:extLst>
                <a:ext uri="{FF2B5EF4-FFF2-40B4-BE49-F238E27FC236}">
                  <a16:creationId xmlns:a16="http://schemas.microsoft.com/office/drawing/2014/main" id="{56DF6084-8542-AB76-82C2-C8E1229C4D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69" name="Oval 53">
              <a:extLst>
                <a:ext uri="{FF2B5EF4-FFF2-40B4-BE49-F238E27FC236}">
                  <a16:creationId xmlns:a16="http://schemas.microsoft.com/office/drawing/2014/main" id="{718EC2A2-C164-123F-4DD6-585A11FC79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0" name="Oval 54">
              <a:extLst>
                <a:ext uri="{FF2B5EF4-FFF2-40B4-BE49-F238E27FC236}">
                  <a16:creationId xmlns:a16="http://schemas.microsoft.com/office/drawing/2014/main" id="{49A8C985-8C84-8642-546A-92093076E5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1" name="Oval 55">
              <a:extLst>
                <a:ext uri="{FF2B5EF4-FFF2-40B4-BE49-F238E27FC236}">
                  <a16:creationId xmlns:a16="http://schemas.microsoft.com/office/drawing/2014/main" id="{0082741B-B282-C1BF-34B5-32EE5CAE27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2" name="Oval 56">
              <a:extLst>
                <a:ext uri="{FF2B5EF4-FFF2-40B4-BE49-F238E27FC236}">
                  <a16:creationId xmlns:a16="http://schemas.microsoft.com/office/drawing/2014/main" id="{856996C0-A9FC-4392-217C-9FBB15FE73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3" name="Oval 57">
              <a:extLst>
                <a:ext uri="{FF2B5EF4-FFF2-40B4-BE49-F238E27FC236}">
                  <a16:creationId xmlns:a16="http://schemas.microsoft.com/office/drawing/2014/main" id="{0CFE1684-A17B-BF0E-18AC-5271C8CA40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4" name="Oval 58">
              <a:extLst>
                <a:ext uri="{FF2B5EF4-FFF2-40B4-BE49-F238E27FC236}">
                  <a16:creationId xmlns:a16="http://schemas.microsoft.com/office/drawing/2014/main" id="{4957A784-18CE-D044-F9B0-CA9759A79E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5" name="Oval 59">
              <a:extLst>
                <a:ext uri="{FF2B5EF4-FFF2-40B4-BE49-F238E27FC236}">
                  <a16:creationId xmlns:a16="http://schemas.microsoft.com/office/drawing/2014/main" id="{2B51E856-594B-F981-43BD-16A9E041E0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6" name="Oval 60">
              <a:extLst>
                <a:ext uri="{FF2B5EF4-FFF2-40B4-BE49-F238E27FC236}">
                  <a16:creationId xmlns:a16="http://schemas.microsoft.com/office/drawing/2014/main" id="{EA9F4EB7-9A27-D8CC-34C2-B65023F293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7" name="Oval 61">
              <a:extLst>
                <a:ext uri="{FF2B5EF4-FFF2-40B4-BE49-F238E27FC236}">
                  <a16:creationId xmlns:a16="http://schemas.microsoft.com/office/drawing/2014/main" id="{7F968A24-F0D4-DB83-314A-32954819B6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8" name="Oval 62">
              <a:extLst>
                <a:ext uri="{FF2B5EF4-FFF2-40B4-BE49-F238E27FC236}">
                  <a16:creationId xmlns:a16="http://schemas.microsoft.com/office/drawing/2014/main" id="{D6EA983F-7F78-AC88-848D-BAEC4FF601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79" name="Oval 63">
              <a:extLst>
                <a:ext uri="{FF2B5EF4-FFF2-40B4-BE49-F238E27FC236}">
                  <a16:creationId xmlns:a16="http://schemas.microsoft.com/office/drawing/2014/main" id="{46DF568F-8B26-0E29-1970-DDA9AD60DB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0" name="Oval 64">
              <a:extLst>
                <a:ext uri="{FF2B5EF4-FFF2-40B4-BE49-F238E27FC236}">
                  <a16:creationId xmlns:a16="http://schemas.microsoft.com/office/drawing/2014/main" id="{34FC055A-3658-1ABF-2988-10821AE8ED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1" name="Oval 65">
              <a:extLst>
                <a:ext uri="{FF2B5EF4-FFF2-40B4-BE49-F238E27FC236}">
                  <a16:creationId xmlns:a16="http://schemas.microsoft.com/office/drawing/2014/main" id="{5A44E979-49C4-925A-830A-B50C7C910A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2" name="Oval 66">
              <a:extLst>
                <a:ext uri="{FF2B5EF4-FFF2-40B4-BE49-F238E27FC236}">
                  <a16:creationId xmlns:a16="http://schemas.microsoft.com/office/drawing/2014/main" id="{51A0C38C-3246-D61E-3C13-E664F7015D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3" name="Oval 67">
              <a:extLst>
                <a:ext uri="{FF2B5EF4-FFF2-40B4-BE49-F238E27FC236}">
                  <a16:creationId xmlns:a16="http://schemas.microsoft.com/office/drawing/2014/main" id="{ADFED31B-8728-5C3C-8B6B-A9EFE2F89D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4" name="Oval 68">
              <a:extLst>
                <a:ext uri="{FF2B5EF4-FFF2-40B4-BE49-F238E27FC236}">
                  <a16:creationId xmlns:a16="http://schemas.microsoft.com/office/drawing/2014/main" id="{0A24E6F9-2B9C-146F-C7A1-8F77F50BAF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5" name="Oval 69">
              <a:extLst>
                <a:ext uri="{FF2B5EF4-FFF2-40B4-BE49-F238E27FC236}">
                  <a16:creationId xmlns:a16="http://schemas.microsoft.com/office/drawing/2014/main" id="{9895ECE1-CC4C-6DFA-1598-DCC52F1FC7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6" name="Oval 70">
              <a:extLst>
                <a:ext uri="{FF2B5EF4-FFF2-40B4-BE49-F238E27FC236}">
                  <a16:creationId xmlns:a16="http://schemas.microsoft.com/office/drawing/2014/main" id="{C8458AD2-2C2A-EC75-12FF-C2354B034C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7" name="Oval 71">
              <a:extLst>
                <a:ext uri="{FF2B5EF4-FFF2-40B4-BE49-F238E27FC236}">
                  <a16:creationId xmlns:a16="http://schemas.microsoft.com/office/drawing/2014/main" id="{ECFD4149-A107-F8C7-3D1D-885E7EC5D0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8" name="Oval 72">
              <a:extLst>
                <a:ext uri="{FF2B5EF4-FFF2-40B4-BE49-F238E27FC236}">
                  <a16:creationId xmlns:a16="http://schemas.microsoft.com/office/drawing/2014/main" id="{CFF56595-6BB2-795D-4DCA-67B8CE47C6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89" name="Oval 73">
              <a:extLst>
                <a:ext uri="{FF2B5EF4-FFF2-40B4-BE49-F238E27FC236}">
                  <a16:creationId xmlns:a16="http://schemas.microsoft.com/office/drawing/2014/main" id="{A57D53A1-AB74-3414-05FF-12F935B63D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0" name="Oval 74">
              <a:extLst>
                <a:ext uri="{FF2B5EF4-FFF2-40B4-BE49-F238E27FC236}">
                  <a16:creationId xmlns:a16="http://schemas.microsoft.com/office/drawing/2014/main" id="{9674873F-BC70-6906-286E-C26A5424EB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1" name="Oval 75">
              <a:extLst>
                <a:ext uri="{FF2B5EF4-FFF2-40B4-BE49-F238E27FC236}">
                  <a16:creationId xmlns:a16="http://schemas.microsoft.com/office/drawing/2014/main" id="{ADFEBC1A-2617-DE27-CDB7-CCFA18D692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2" name="Oval 76">
              <a:extLst>
                <a:ext uri="{FF2B5EF4-FFF2-40B4-BE49-F238E27FC236}">
                  <a16:creationId xmlns:a16="http://schemas.microsoft.com/office/drawing/2014/main" id="{C59DCA71-7F76-A8A4-F3B3-B343B3B7A6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3" name="Oval 77">
              <a:extLst>
                <a:ext uri="{FF2B5EF4-FFF2-40B4-BE49-F238E27FC236}">
                  <a16:creationId xmlns:a16="http://schemas.microsoft.com/office/drawing/2014/main" id="{72B464BB-9E0E-E90C-9EBF-F35CCF7E38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4" name="Oval 78">
              <a:extLst>
                <a:ext uri="{FF2B5EF4-FFF2-40B4-BE49-F238E27FC236}">
                  <a16:creationId xmlns:a16="http://schemas.microsoft.com/office/drawing/2014/main" id="{A3851540-F867-AAEF-1BFC-37D034E490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5" name="Oval 79">
              <a:extLst>
                <a:ext uri="{FF2B5EF4-FFF2-40B4-BE49-F238E27FC236}">
                  <a16:creationId xmlns:a16="http://schemas.microsoft.com/office/drawing/2014/main" id="{2F2C71CF-7EBD-9F68-874C-2976243CF2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6" name="Oval 80">
              <a:extLst>
                <a:ext uri="{FF2B5EF4-FFF2-40B4-BE49-F238E27FC236}">
                  <a16:creationId xmlns:a16="http://schemas.microsoft.com/office/drawing/2014/main" id="{C59F1D99-A39A-F200-767D-E27596F26C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7" name="Oval 81">
              <a:extLst>
                <a:ext uri="{FF2B5EF4-FFF2-40B4-BE49-F238E27FC236}">
                  <a16:creationId xmlns:a16="http://schemas.microsoft.com/office/drawing/2014/main" id="{BB54E009-4CC6-874A-9E9C-A317E41F26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8" name="Oval 82">
              <a:extLst>
                <a:ext uri="{FF2B5EF4-FFF2-40B4-BE49-F238E27FC236}">
                  <a16:creationId xmlns:a16="http://schemas.microsoft.com/office/drawing/2014/main" id="{1CC4ACB3-7998-5BD8-8EBF-1D35EDDCBC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899" name="Oval 83">
              <a:extLst>
                <a:ext uri="{FF2B5EF4-FFF2-40B4-BE49-F238E27FC236}">
                  <a16:creationId xmlns:a16="http://schemas.microsoft.com/office/drawing/2014/main" id="{A7FFE3CF-336C-F6D3-15B5-9D3A95D96F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0" name="Oval 84">
              <a:extLst>
                <a:ext uri="{FF2B5EF4-FFF2-40B4-BE49-F238E27FC236}">
                  <a16:creationId xmlns:a16="http://schemas.microsoft.com/office/drawing/2014/main" id="{0C425AB4-22FD-4F84-0CFD-635966586F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1" name="Oval 85">
              <a:extLst>
                <a:ext uri="{FF2B5EF4-FFF2-40B4-BE49-F238E27FC236}">
                  <a16:creationId xmlns:a16="http://schemas.microsoft.com/office/drawing/2014/main" id="{AAA3CE33-78E9-E5E7-6360-34E14FEB4E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2" name="Oval 86">
              <a:extLst>
                <a:ext uri="{FF2B5EF4-FFF2-40B4-BE49-F238E27FC236}">
                  <a16:creationId xmlns:a16="http://schemas.microsoft.com/office/drawing/2014/main" id="{C2E5F811-AE4A-690E-218C-0CD8D2DD58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3" name="Oval 87">
              <a:extLst>
                <a:ext uri="{FF2B5EF4-FFF2-40B4-BE49-F238E27FC236}">
                  <a16:creationId xmlns:a16="http://schemas.microsoft.com/office/drawing/2014/main" id="{0391A501-266A-D08D-7A4B-B0C3357AA4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4" name="Oval 88">
              <a:extLst>
                <a:ext uri="{FF2B5EF4-FFF2-40B4-BE49-F238E27FC236}">
                  <a16:creationId xmlns:a16="http://schemas.microsoft.com/office/drawing/2014/main" id="{014294D9-BD51-6277-986F-693DA84ABC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5" name="Oval 89">
              <a:extLst>
                <a:ext uri="{FF2B5EF4-FFF2-40B4-BE49-F238E27FC236}">
                  <a16:creationId xmlns:a16="http://schemas.microsoft.com/office/drawing/2014/main" id="{9D011164-B849-5FE0-BA30-A3BBD7AA8C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6" name="Oval 90">
              <a:extLst>
                <a:ext uri="{FF2B5EF4-FFF2-40B4-BE49-F238E27FC236}">
                  <a16:creationId xmlns:a16="http://schemas.microsoft.com/office/drawing/2014/main" id="{F9651E6B-19DB-C95F-574A-9707375F5E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7" name="Oval 91">
              <a:extLst>
                <a:ext uri="{FF2B5EF4-FFF2-40B4-BE49-F238E27FC236}">
                  <a16:creationId xmlns:a16="http://schemas.microsoft.com/office/drawing/2014/main" id="{E8B80097-CE21-F2A1-09B0-509E5C6ABE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8" name="Oval 92">
              <a:extLst>
                <a:ext uri="{FF2B5EF4-FFF2-40B4-BE49-F238E27FC236}">
                  <a16:creationId xmlns:a16="http://schemas.microsoft.com/office/drawing/2014/main" id="{8CDD994C-50A6-ACCE-AB6B-DB8F17D26A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09" name="Oval 93">
              <a:extLst>
                <a:ext uri="{FF2B5EF4-FFF2-40B4-BE49-F238E27FC236}">
                  <a16:creationId xmlns:a16="http://schemas.microsoft.com/office/drawing/2014/main" id="{237FE8C0-55A3-0CCA-1A85-CE8876961A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0" name="Oval 94">
              <a:extLst>
                <a:ext uri="{FF2B5EF4-FFF2-40B4-BE49-F238E27FC236}">
                  <a16:creationId xmlns:a16="http://schemas.microsoft.com/office/drawing/2014/main" id="{C5016C1B-F50F-1C01-C668-756398BF0B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1" name="Oval 95">
              <a:extLst>
                <a:ext uri="{FF2B5EF4-FFF2-40B4-BE49-F238E27FC236}">
                  <a16:creationId xmlns:a16="http://schemas.microsoft.com/office/drawing/2014/main" id="{8C82B074-7AD0-9285-58E3-31135F3245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2" name="Oval 96">
              <a:extLst>
                <a:ext uri="{FF2B5EF4-FFF2-40B4-BE49-F238E27FC236}">
                  <a16:creationId xmlns:a16="http://schemas.microsoft.com/office/drawing/2014/main" id="{0D1A2AF5-313D-5154-CDBD-C21E59DDE4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3" name="Oval 97">
              <a:extLst>
                <a:ext uri="{FF2B5EF4-FFF2-40B4-BE49-F238E27FC236}">
                  <a16:creationId xmlns:a16="http://schemas.microsoft.com/office/drawing/2014/main" id="{054DF397-06F1-A973-D589-CE00CC3B62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4" name="Oval 98">
              <a:extLst>
                <a:ext uri="{FF2B5EF4-FFF2-40B4-BE49-F238E27FC236}">
                  <a16:creationId xmlns:a16="http://schemas.microsoft.com/office/drawing/2014/main" id="{27BDD346-404B-B0E0-CDEC-7154020D10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5" name="Oval 99">
              <a:extLst>
                <a:ext uri="{FF2B5EF4-FFF2-40B4-BE49-F238E27FC236}">
                  <a16:creationId xmlns:a16="http://schemas.microsoft.com/office/drawing/2014/main" id="{8F885FD2-B2D7-C07C-8C7E-9A266AFA0D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6" name="Oval 100">
              <a:extLst>
                <a:ext uri="{FF2B5EF4-FFF2-40B4-BE49-F238E27FC236}">
                  <a16:creationId xmlns:a16="http://schemas.microsoft.com/office/drawing/2014/main" id="{49F329AE-7450-2076-F741-6B7500F267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7" name="Oval 101">
              <a:extLst>
                <a:ext uri="{FF2B5EF4-FFF2-40B4-BE49-F238E27FC236}">
                  <a16:creationId xmlns:a16="http://schemas.microsoft.com/office/drawing/2014/main" id="{B6C5A4FB-5440-5A8C-DA84-B32F4B614F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8" name="Oval 102">
              <a:extLst>
                <a:ext uri="{FF2B5EF4-FFF2-40B4-BE49-F238E27FC236}">
                  <a16:creationId xmlns:a16="http://schemas.microsoft.com/office/drawing/2014/main" id="{F7C0A63F-6091-CE50-31EE-B79094B050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19" name="Oval 103">
              <a:extLst>
                <a:ext uri="{FF2B5EF4-FFF2-40B4-BE49-F238E27FC236}">
                  <a16:creationId xmlns:a16="http://schemas.microsoft.com/office/drawing/2014/main" id="{25B1CA38-7A63-1FB2-3714-9EAF45C854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0" name="Oval 104">
              <a:extLst>
                <a:ext uri="{FF2B5EF4-FFF2-40B4-BE49-F238E27FC236}">
                  <a16:creationId xmlns:a16="http://schemas.microsoft.com/office/drawing/2014/main" id="{710E0DDB-FD5B-A527-8263-E7B3B4F888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1" name="Oval 105">
              <a:extLst>
                <a:ext uri="{FF2B5EF4-FFF2-40B4-BE49-F238E27FC236}">
                  <a16:creationId xmlns:a16="http://schemas.microsoft.com/office/drawing/2014/main" id="{CC364A5B-5C7A-5426-EC6F-8247C2A0A2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2" name="Oval 106">
              <a:extLst>
                <a:ext uri="{FF2B5EF4-FFF2-40B4-BE49-F238E27FC236}">
                  <a16:creationId xmlns:a16="http://schemas.microsoft.com/office/drawing/2014/main" id="{CB0B50B6-15F7-0D74-35BF-A51719975C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3" name="Oval 107">
              <a:extLst>
                <a:ext uri="{FF2B5EF4-FFF2-40B4-BE49-F238E27FC236}">
                  <a16:creationId xmlns:a16="http://schemas.microsoft.com/office/drawing/2014/main" id="{CC8E8773-44AB-9365-291A-85985395B9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4" name="Oval 108">
              <a:extLst>
                <a:ext uri="{FF2B5EF4-FFF2-40B4-BE49-F238E27FC236}">
                  <a16:creationId xmlns:a16="http://schemas.microsoft.com/office/drawing/2014/main" id="{2FD93E5B-0E72-2095-7A85-D590FDCCBF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5" name="Oval 109">
              <a:extLst>
                <a:ext uri="{FF2B5EF4-FFF2-40B4-BE49-F238E27FC236}">
                  <a16:creationId xmlns:a16="http://schemas.microsoft.com/office/drawing/2014/main" id="{A9323E49-763C-8F03-AC34-CE694C0366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6" name="Oval 110">
              <a:extLst>
                <a:ext uri="{FF2B5EF4-FFF2-40B4-BE49-F238E27FC236}">
                  <a16:creationId xmlns:a16="http://schemas.microsoft.com/office/drawing/2014/main" id="{37BF9F9A-A108-2380-4B72-C9CD759E1B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7" name="Oval 111">
              <a:extLst>
                <a:ext uri="{FF2B5EF4-FFF2-40B4-BE49-F238E27FC236}">
                  <a16:creationId xmlns:a16="http://schemas.microsoft.com/office/drawing/2014/main" id="{C74C8930-4259-5566-E074-E47F34C113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8" name="Oval 112">
              <a:extLst>
                <a:ext uri="{FF2B5EF4-FFF2-40B4-BE49-F238E27FC236}">
                  <a16:creationId xmlns:a16="http://schemas.microsoft.com/office/drawing/2014/main" id="{274C8C32-EDB4-A24F-CFC2-FE5818E7B4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29" name="Oval 113">
              <a:extLst>
                <a:ext uri="{FF2B5EF4-FFF2-40B4-BE49-F238E27FC236}">
                  <a16:creationId xmlns:a16="http://schemas.microsoft.com/office/drawing/2014/main" id="{9D40B32D-3099-7622-7482-81C70753B7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0" name="Oval 114">
              <a:extLst>
                <a:ext uri="{FF2B5EF4-FFF2-40B4-BE49-F238E27FC236}">
                  <a16:creationId xmlns:a16="http://schemas.microsoft.com/office/drawing/2014/main" id="{FA320DC5-4DD9-98F8-43B0-1F33915250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1" name="Oval 115">
              <a:extLst>
                <a:ext uri="{FF2B5EF4-FFF2-40B4-BE49-F238E27FC236}">
                  <a16:creationId xmlns:a16="http://schemas.microsoft.com/office/drawing/2014/main" id="{12072987-4AD3-D5A1-CA58-FC25BF9233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2" name="Oval 116">
              <a:extLst>
                <a:ext uri="{FF2B5EF4-FFF2-40B4-BE49-F238E27FC236}">
                  <a16:creationId xmlns:a16="http://schemas.microsoft.com/office/drawing/2014/main" id="{0C69B4D3-7A50-C4CE-F1CB-9D5ED7D35D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3" name="Oval 117">
              <a:extLst>
                <a:ext uri="{FF2B5EF4-FFF2-40B4-BE49-F238E27FC236}">
                  <a16:creationId xmlns:a16="http://schemas.microsoft.com/office/drawing/2014/main" id="{41DDE771-8EB3-42C8-D757-D292E4719F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4" name="Oval 118">
              <a:extLst>
                <a:ext uri="{FF2B5EF4-FFF2-40B4-BE49-F238E27FC236}">
                  <a16:creationId xmlns:a16="http://schemas.microsoft.com/office/drawing/2014/main" id="{9D3DEB6E-2951-319F-D2D0-2567F29C4F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5" name="Oval 119">
              <a:extLst>
                <a:ext uri="{FF2B5EF4-FFF2-40B4-BE49-F238E27FC236}">
                  <a16:creationId xmlns:a16="http://schemas.microsoft.com/office/drawing/2014/main" id="{8FAE9524-D913-61C2-0963-5A4845C6CB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6" name="Oval 120">
              <a:extLst>
                <a:ext uri="{FF2B5EF4-FFF2-40B4-BE49-F238E27FC236}">
                  <a16:creationId xmlns:a16="http://schemas.microsoft.com/office/drawing/2014/main" id="{97E93375-80D7-96C9-9287-055502F567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7" name="Oval 121">
              <a:extLst>
                <a:ext uri="{FF2B5EF4-FFF2-40B4-BE49-F238E27FC236}">
                  <a16:creationId xmlns:a16="http://schemas.microsoft.com/office/drawing/2014/main" id="{7C31FB5B-10F7-2B21-C406-34714C8780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8" name="Oval 122">
              <a:extLst>
                <a:ext uri="{FF2B5EF4-FFF2-40B4-BE49-F238E27FC236}">
                  <a16:creationId xmlns:a16="http://schemas.microsoft.com/office/drawing/2014/main" id="{832712CC-297F-878D-2A9E-0E16D2F06F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39" name="Oval 123">
              <a:extLst>
                <a:ext uri="{FF2B5EF4-FFF2-40B4-BE49-F238E27FC236}">
                  <a16:creationId xmlns:a16="http://schemas.microsoft.com/office/drawing/2014/main" id="{A3DA1660-0D85-75C2-45B0-08ABA319D9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0" name="Oval 124">
              <a:extLst>
                <a:ext uri="{FF2B5EF4-FFF2-40B4-BE49-F238E27FC236}">
                  <a16:creationId xmlns:a16="http://schemas.microsoft.com/office/drawing/2014/main" id="{3952B3F7-6321-411C-78F7-A9F0400FDD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1" name="Oval 125">
              <a:extLst>
                <a:ext uri="{FF2B5EF4-FFF2-40B4-BE49-F238E27FC236}">
                  <a16:creationId xmlns:a16="http://schemas.microsoft.com/office/drawing/2014/main" id="{0372D5E1-EE49-982F-F31F-B83ADA7330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2" name="Oval 126">
              <a:extLst>
                <a:ext uri="{FF2B5EF4-FFF2-40B4-BE49-F238E27FC236}">
                  <a16:creationId xmlns:a16="http://schemas.microsoft.com/office/drawing/2014/main" id="{57C0DD73-1B7D-26A7-C256-F9A34D22F8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3" name="Oval 127">
              <a:extLst>
                <a:ext uri="{FF2B5EF4-FFF2-40B4-BE49-F238E27FC236}">
                  <a16:creationId xmlns:a16="http://schemas.microsoft.com/office/drawing/2014/main" id="{53420567-1F5D-42DC-536A-62F2AA030F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4" name="Oval 128">
              <a:extLst>
                <a:ext uri="{FF2B5EF4-FFF2-40B4-BE49-F238E27FC236}">
                  <a16:creationId xmlns:a16="http://schemas.microsoft.com/office/drawing/2014/main" id="{AF272A8A-65E8-DD96-573A-29B8A5D18F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5" name="Oval 129">
              <a:extLst>
                <a:ext uri="{FF2B5EF4-FFF2-40B4-BE49-F238E27FC236}">
                  <a16:creationId xmlns:a16="http://schemas.microsoft.com/office/drawing/2014/main" id="{096F7569-CA09-BD4C-CAD0-95BF81C711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6" name="Oval 130">
              <a:extLst>
                <a:ext uri="{FF2B5EF4-FFF2-40B4-BE49-F238E27FC236}">
                  <a16:creationId xmlns:a16="http://schemas.microsoft.com/office/drawing/2014/main" id="{8BB61893-8EA5-A44E-4388-A559AEFAD8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7" name="Oval 131">
              <a:extLst>
                <a:ext uri="{FF2B5EF4-FFF2-40B4-BE49-F238E27FC236}">
                  <a16:creationId xmlns:a16="http://schemas.microsoft.com/office/drawing/2014/main" id="{A38D7AC5-6510-AF89-D631-40C8C4E8C9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8" name="Oval 132">
              <a:extLst>
                <a:ext uri="{FF2B5EF4-FFF2-40B4-BE49-F238E27FC236}">
                  <a16:creationId xmlns:a16="http://schemas.microsoft.com/office/drawing/2014/main" id="{95125B3A-3E78-89F5-CC8F-5755A35ED1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49" name="Oval 133">
              <a:extLst>
                <a:ext uri="{FF2B5EF4-FFF2-40B4-BE49-F238E27FC236}">
                  <a16:creationId xmlns:a16="http://schemas.microsoft.com/office/drawing/2014/main" id="{C30D7EA9-F9AA-846A-47BD-23FB86B84E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0" name="Oval 134">
              <a:extLst>
                <a:ext uri="{FF2B5EF4-FFF2-40B4-BE49-F238E27FC236}">
                  <a16:creationId xmlns:a16="http://schemas.microsoft.com/office/drawing/2014/main" id="{4AC5B1B3-EF8B-2B99-4C05-0CEE066314C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1" name="Oval 135">
              <a:extLst>
                <a:ext uri="{FF2B5EF4-FFF2-40B4-BE49-F238E27FC236}">
                  <a16:creationId xmlns:a16="http://schemas.microsoft.com/office/drawing/2014/main" id="{E1903E3B-B3F8-5D7A-678D-F458EC3FC4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2" name="Oval 136">
              <a:extLst>
                <a:ext uri="{FF2B5EF4-FFF2-40B4-BE49-F238E27FC236}">
                  <a16:creationId xmlns:a16="http://schemas.microsoft.com/office/drawing/2014/main" id="{2CE5D494-522F-94BA-9F5C-6C1435BA68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3" name="Oval 137">
              <a:extLst>
                <a:ext uri="{FF2B5EF4-FFF2-40B4-BE49-F238E27FC236}">
                  <a16:creationId xmlns:a16="http://schemas.microsoft.com/office/drawing/2014/main" id="{CEAE07F1-6D27-05AF-8812-367A5F4530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4" name="Oval 138">
              <a:extLst>
                <a:ext uri="{FF2B5EF4-FFF2-40B4-BE49-F238E27FC236}">
                  <a16:creationId xmlns:a16="http://schemas.microsoft.com/office/drawing/2014/main" id="{B04654FF-BD74-7F78-94C6-3A550C77FE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5" name="Oval 139">
              <a:extLst>
                <a:ext uri="{FF2B5EF4-FFF2-40B4-BE49-F238E27FC236}">
                  <a16:creationId xmlns:a16="http://schemas.microsoft.com/office/drawing/2014/main" id="{1DC2D855-0408-8CC8-7B94-284EE685D5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6" name="Oval 140">
              <a:extLst>
                <a:ext uri="{FF2B5EF4-FFF2-40B4-BE49-F238E27FC236}">
                  <a16:creationId xmlns:a16="http://schemas.microsoft.com/office/drawing/2014/main" id="{589DF2F5-2553-1E97-6819-16A0003EE0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7" name="Oval 141">
              <a:extLst>
                <a:ext uri="{FF2B5EF4-FFF2-40B4-BE49-F238E27FC236}">
                  <a16:creationId xmlns:a16="http://schemas.microsoft.com/office/drawing/2014/main" id="{96331339-9CB1-DDCC-1782-F1459ADBF3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8" name="Oval 142">
              <a:extLst>
                <a:ext uri="{FF2B5EF4-FFF2-40B4-BE49-F238E27FC236}">
                  <a16:creationId xmlns:a16="http://schemas.microsoft.com/office/drawing/2014/main" id="{B6F1056A-7438-3738-FFAF-978CC2999F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59" name="Oval 143">
              <a:extLst>
                <a:ext uri="{FF2B5EF4-FFF2-40B4-BE49-F238E27FC236}">
                  <a16:creationId xmlns:a16="http://schemas.microsoft.com/office/drawing/2014/main" id="{83C3B175-49E9-12A5-9A38-AEBC2C6953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0" name="Oval 144">
              <a:extLst>
                <a:ext uri="{FF2B5EF4-FFF2-40B4-BE49-F238E27FC236}">
                  <a16:creationId xmlns:a16="http://schemas.microsoft.com/office/drawing/2014/main" id="{23596D54-542D-E07A-3694-B1025C515B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1" name="Oval 145">
              <a:extLst>
                <a:ext uri="{FF2B5EF4-FFF2-40B4-BE49-F238E27FC236}">
                  <a16:creationId xmlns:a16="http://schemas.microsoft.com/office/drawing/2014/main" id="{037EB975-BEE8-EC84-30D1-47F03282D7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2" name="Oval 146">
              <a:extLst>
                <a:ext uri="{FF2B5EF4-FFF2-40B4-BE49-F238E27FC236}">
                  <a16:creationId xmlns:a16="http://schemas.microsoft.com/office/drawing/2014/main" id="{3750A805-2409-6067-C0F0-954D8E330A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3" name="Oval 147">
              <a:extLst>
                <a:ext uri="{FF2B5EF4-FFF2-40B4-BE49-F238E27FC236}">
                  <a16:creationId xmlns:a16="http://schemas.microsoft.com/office/drawing/2014/main" id="{AA5C48CA-DD7E-69F6-B955-62687FE60F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4" name="Oval 148">
              <a:extLst>
                <a:ext uri="{FF2B5EF4-FFF2-40B4-BE49-F238E27FC236}">
                  <a16:creationId xmlns:a16="http://schemas.microsoft.com/office/drawing/2014/main" id="{D8639FA6-5227-687E-DF47-82555C32B8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5" name="Oval 149">
              <a:extLst>
                <a:ext uri="{FF2B5EF4-FFF2-40B4-BE49-F238E27FC236}">
                  <a16:creationId xmlns:a16="http://schemas.microsoft.com/office/drawing/2014/main" id="{D49F18B6-EB28-3137-4F6B-16489268C4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6" name="Oval 150">
              <a:extLst>
                <a:ext uri="{FF2B5EF4-FFF2-40B4-BE49-F238E27FC236}">
                  <a16:creationId xmlns:a16="http://schemas.microsoft.com/office/drawing/2014/main" id="{F8946012-1E9A-D6F8-9A7D-BA75C60FDE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7" name="Oval 151">
              <a:extLst>
                <a:ext uri="{FF2B5EF4-FFF2-40B4-BE49-F238E27FC236}">
                  <a16:creationId xmlns:a16="http://schemas.microsoft.com/office/drawing/2014/main" id="{7C8E87B4-EFF8-A112-C156-DA4E20D26B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8" name="Oval 152">
              <a:extLst>
                <a:ext uri="{FF2B5EF4-FFF2-40B4-BE49-F238E27FC236}">
                  <a16:creationId xmlns:a16="http://schemas.microsoft.com/office/drawing/2014/main" id="{BFC77402-33CC-A41B-E73D-99BB08C333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69" name="Oval 153">
              <a:extLst>
                <a:ext uri="{FF2B5EF4-FFF2-40B4-BE49-F238E27FC236}">
                  <a16:creationId xmlns:a16="http://schemas.microsoft.com/office/drawing/2014/main" id="{6DA14B99-FFCF-A4B1-A7FC-845619959B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0" name="Oval 154">
              <a:extLst>
                <a:ext uri="{FF2B5EF4-FFF2-40B4-BE49-F238E27FC236}">
                  <a16:creationId xmlns:a16="http://schemas.microsoft.com/office/drawing/2014/main" id="{AC41FB69-3391-7C04-9D1E-ABE04A0FD2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1" name="Oval 155">
              <a:extLst>
                <a:ext uri="{FF2B5EF4-FFF2-40B4-BE49-F238E27FC236}">
                  <a16:creationId xmlns:a16="http://schemas.microsoft.com/office/drawing/2014/main" id="{86795836-52B3-0FA9-4012-C21AA24E84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2" name="Oval 156">
              <a:extLst>
                <a:ext uri="{FF2B5EF4-FFF2-40B4-BE49-F238E27FC236}">
                  <a16:creationId xmlns:a16="http://schemas.microsoft.com/office/drawing/2014/main" id="{1933772A-877A-414B-C2D3-9F6D94BE69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3" name="Oval 157">
              <a:extLst>
                <a:ext uri="{FF2B5EF4-FFF2-40B4-BE49-F238E27FC236}">
                  <a16:creationId xmlns:a16="http://schemas.microsoft.com/office/drawing/2014/main" id="{24B37727-FAF6-EE93-B805-D3997F1702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4" name="Oval 158">
              <a:extLst>
                <a:ext uri="{FF2B5EF4-FFF2-40B4-BE49-F238E27FC236}">
                  <a16:creationId xmlns:a16="http://schemas.microsoft.com/office/drawing/2014/main" id="{0226B68E-95DB-8BDE-3520-E5B587BD11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5" name="Oval 159">
              <a:extLst>
                <a:ext uri="{FF2B5EF4-FFF2-40B4-BE49-F238E27FC236}">
                  <a16:creationId xmlns:a16="http://schemas.microsoft.com/office/drawing/2014/main" id="{1AAD822D-262A-8A3F-6A1A-FFFB3C4880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6" name="Oval 160">
              <a:extLst>
                <a:ext uri="{FF2B5EF4-FFF2-40B4-BE49-F238E27FC236}">
                  <a16:creationId xmlns:a16="http://schemas.microsoft.com/office/drawing/2014/main" id="{BAAE1329-E89C-DCC1-1741-DACC14B0E8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7" name="Oval 161">
              <a:extLst>
                <a:ext uri="{FF2B5EF4-FFF2-40B4-BE49-F238E27FC236}">
                  <a16:creationId xmlns:a16="http://schemas.microsoft.com/office/drawing/2014/main" id="{B1EB4A8A-8A88-8D4C-175D-E7C79C1D92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8" name="Oval 162">
              <a:extLst>
                <a:ext uri="{FF2B5EF4-FFF2-40B4-BE49-F238E27FC236}">
                  <a16:creationId xmlns:a16="http://schemas.microsoft.com/office/drawing/2014/main" id="{0E2D129C-031C-21A7-47D7-6F28E19F75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79" name="Oval 163">
              <a:extLst>
                <a:ext uri="{FF2B5EF4-FFF2-40B4-BE49-F238E27FC236}">
                  <a16:creationId xmlns:a16="http://schemas.microsoft.com/office/drawing/2014/main" id="{12BC2964-20BE-D2AA-FD9B-4FDC276075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0" name="Oval 164">
              <a:extLst>
                <a:ext uri="{FF2B5EF4-FFF2-40B4-BE49-F238E27FC236}">
                  <a16:creationId xmlns:a16="http://schemas.microsoft.com/office/drawing/2014/main" id="{4F35A765-2560-E386-D564-5340802E90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1" name="Oval 165">
              <a:extLst>
                <a:ext uri="{FF2B5EF4-FFF2-40B4-BE49-F238E27FC236}">
                  <a16:creationId xmlns:a16="http://schemas.microsoft.com/office/drawing/2014/main" id="{FABD05EB-10A4-3721-663D-8A986AE056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2" name="Oval 166">
              <a:extLst>
                <a:ext uri="{FF2B5EF4-FFF2-40B4-BE49-F238E27FC236}">
                  <a16:creationId xmlns:a16="http://schemas.microsoft.com/office/drawing/2014/main" id="{7A187A4B-F65C-478D-3C8D-EF5C3B6A9D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3" name="Oval 167">
              <a:extLst>
                <a:ext uri="{FF2B5EF4-FFF2-40B4-BE49-F238E27FC236}">
                  <a16:creationId xmlns:a16="http://schemas.microsoft.com/office/drawing/2014/main" id="{C70D13BC-5020-392D-9839-360F7BF09B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4" name="Oval 168">
              <a:extLst>
                <a:ext uri="{FF2B5EF4-FFF2-40B4-BE49-F238E27FC236}">
                  <a16:creationId xmlns:a16="http://schemas.microsoft.com/office/drawing/2014/main" id="{EDAA5826-A0E2-9370-F7A0-35FE7E2DFC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5" name="Oval 169">
              <a:extLst>
                <a:ext uri="{FF2B5EF4-FFF2-40B4-BE49-F238E27FC236}">
                  <a16:creationId xmlns:a16="http://schemas.microsoft.com/office/drawing/2014/main" id="{BDD3077B-93B8-58F0-67A5-824038AFDD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6" name="Oval 170">
              <a:extLst>
                <a:ext uri="{FF2B5EF4-FFF2-40B4-BE49-F238E27FC236}">
                  <a16:creationId xmlns:a16="http://schemas.microsoft.com/office/drawing/2014/main" id="{A9E5A289-7884-394C-B33D-0CDE777890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7" name="Oval 171">
              <a:extLst>
                <a:ext uri="{FF2B5EF4-FFF2-40B4-BE49-F238E27FC236}">
                  <a16:creationId xmlns:a16="http://schemas.microsoft.com/office/drawing/2014/main" id="{C32C0BAE-0D39-250E-8E48-392FBBBB39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8" name="Oval 172">
              <a:extLst>
                <a:ext uri="{FF2B5EF4-FFF2-40B4-BE49-F238E27FC236}">
                  <a16:creationId xmlns:a16="http://schemas.microsoft.com/office/drawing/2014/main" id="{08897819-A76C-7011-323D-9C3FF64508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89" name="Oval 173">
              <a:extLst>
                <a:ext uri="{FF2B5EF4-FFF2-40B4-BE49-F238E27FC236}">
                  <a16:creationId xmlns:a16="http://schemas.microsoft.com/office/drawing/2014/main" id="{FECF9951-8CD0-BF8F-03A5-91F364E285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0" name="Oval 174">
              <a:extLst>
                <a:ext uri="{FF2B5EF4-FFF2-40B4-BE49-F238E27FC236}">
                  <a16:creationId xmlns:a16="http://schemas.microsoft.com/office/drawing/2014/main" id="{BBB52298-F52C-7670-4BA4-6474F8F9B6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1" name="Oval 175">
              <a:extLst>
                <a:ext uri="{FF2B5EF4-FFF2-40B4-BE49-F238E27FC236}">
                  <a16:creationId xmlns:a16="http://schemas.microsoft.com/office/drawing/2014/main" id="{A53C5924-5712-B6CE-1636-E08A0CF1A8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2" name="Oval 176">
              <a:extLst>
                <a:ext uri="{FF2B5EF4-FFF2-40B4-BE49-F238E27FC236}">
                  <a16:creationId xmlns:a16="http://schemas.microsoft.com/office/drawing/2014/main" id="{9E0A42BF-1037-6D5C-3E04-F2C8AD90CC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3" name="Oval 177">
              <a:extLst>
                <a:ext uri="{FF2B5EF4-FFF2-40B4-BE49-F238E27FC236}">
                  <a16:creationId xmlns:a16="http://schemas.microsoft.com/office/drawing/2014/main" id="{76B74997-8F26-2313-C44E-63D769E63E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4" name="Oval 178">
              <a:extLst>
                <a:ext uri="{FF2B5EF4-FFF2-40B4-BE49-F238E27FC236}">
                  <a16:creationId xmlns:a16="http://schemas.microsoft.com/office/drawing/2014/main" id="{37F5FFF0-D79F-858D-5542-3854319D1F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5" name="Oval 179">
              <a:extLst>
                <a:ext uri="{FF2B5EF4-FFF2-40B4-BE49-F238E27FC236}">
                  <a16:creationId xmlns:a16="http://schemas.microsoft.com/office/drawing/2014/main" id="{380D3B29-B51F-5FCC-F2AE-578EA2EF5F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6" name="Oval 180">
              <a:extLst>
                <a:ext uri="{FF2B5EF4-FFF2-40B4-BE49-F238E27FC236}">
                  <a16:creationId xmlns:a16="http://schemas.microsoft.com/office/drawing/2014/main" id="{45DC85A6-D764-52B1-8E06-5793E22552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7" name="Oval 181">
              <a:extLst>
                <a:ext uri="{FF2B5EF4-FFF2-40B4-BE49-F238E27FC236}">
                  <a16:creationId xmlns:a16="http://schemas.microsoft.com/office/drawing/2014/main" id="{0CF32CE0-4917-9189-FE47-8F395D39B4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8" name="Oval 182">
              <a:extLst>
                <a:ext uri="{FF2B5EF4-FFF2-40B4-BE49-F238E27FC236}">
                  <a16:creationId xmlns:a16="http://schemas.microsoft.com/office/drawing/2014/main" id="{48443B76-2264-27F2-161E-EE3AD4E253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4999" name="Oval 183">
              <a:extLst>
                <a:ext uri="{FF2B5EF4-FFF2-40B4-BE49-F238E27FC236}">
                  <a16:creationId xmlns:a16="http://schemas.microsoft.com/office/drawing/2014/main" id="{C180A66F-40F7-FCE4-75B6-9DB3822716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0" name="Oval 184">
              <a:extLst>
                <a:ext uri="{FF2B5EF4-FFF2-40B4-BE49-F238E27FC236}">
                  <a16:creationId xmlns:a16="http://schemas.microsoft.com/office/drawing/2014/main" id="{CBD60E57-DCC9-1823-A7EC-24638447D0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1" name="Oval 185">
              <a:extLst>
                <a:ext uri="{FF2B5EF4-FFF2-40B4-BE49-F238E27FC236}">
                  <a16:creationId xmlns:a16="http://schemas.microsoft.com/office/drawing/2014/main" id="{887C362B-C8D7-88D3-C5E3-BA0448F3BB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2" name="Oval 186">
              <a:extLst>
                <a:ext uri="{FF2B5EF4-FFF2-40B4-BE49-F238E27FC236}">
                  <a16:creationId xmlns:a16="http://schemas.microsoft.com/office/drawing/2014/main" id="{B7A7FA84-3C56-75F6-ED8B-0396CFCD97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3" name="Oval 187">
              <a:extLst>
                <a:ext uri="{FF2B5EF4-FFF2-40B4-BE49-F238E27FC236}">
                  <a16:creationId xmlns:a16="http://schemas.microsoft.com/office/drawing/2014/main" id="{61AF9A27-242C-80DF-DB58-7D7B555D26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4" name="Oval 188">
              <a:extLst>
                <a:ext uri="{FF2B5EF4-FFF2-40B4-BE49-F238E27FC236}">
                  <a16:creationId xmlns:a16="http://schemas.microsoft.com/office/drawing/2014/main" id="{B440A2AF-D0C6-83FC-9D91-188B378575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5" name="Oval 189">
              <a:extLst>
                <a:ext uri="{FF2B5EF4-FFF2-40B4-BE49-F238E27FC236}">
                  <a16:creationId xmlns:a16="http://schemas.microsoft.com/office/drawing/2014/main" id="{F8D4F1D1-CB9A-3920-3817-6B58A40BF1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6" name="Oval 190">
              <a:extLst>
                <a:ext uri="{FF2B5EF4-FFF2-40B4-BE49-F238E27FC236}">
                  <a16:creationId xmlns:a16="http://schemas.microsoft.com/office/drawing/2014/main" id="{552439C7-290B-8EA1-613E-D808B1DCC9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7" name="Oval 191">
              <a:extLst>
                <a:ext uri="{FF2B5EF4-FFF2-40B4-BE49-F238E27FC236}">
                  <a16:creationId xmlns:a16="http://schemas.microsoft.com/office/drawing/2014/main" id="{8A23E06F-389B-A66A-37B4-C177CBCB16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8" name="Oval 192">
              <a:extLst>
                <a:ext uri="{FF2B5EF4-FFF2-40B4-BE49-F238E27FC236}">
                  <a16:creationId xmlns:a16="http://schemas.microsoft.com/office/drawing/2014/main" id="{CE0A4FB2-3B0A-66AC-8FF2-770F791AA9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09" name="Oval 193">
              <a:extLst>
                <a:ext uri="{FF2B5EF4-FFF2-40B4-BE49-F238E27FC236}">
                  <a16:creationId xmlns:a16="http://schemas.microsoft.com/office/drawing/2014/main" id="{FBEC0ACA-A311-F25B-2629-97804A6725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0" name="Oval 194">
              <a:extLst>
                <a:ext uri="{FF2B5EF4-FFF2-40B4-BE49-F238E27FC236}">
                  <a16:creationId xmlns:a16="http://schemas.microsoft.com/office/drawing/2014/main" id="{E992E7C8-442F-CF2A-CBE5-A05F75321C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1" name="Oval 195">
              <a:extLst>
                <a:ext uri="{FF2B5EF4-FFF2-40B4-BE49-F238E27FC236}">
                  <a16:creationId xmlns:a16="http://schemas.microsoft.com/office/drawing/2014/main" id="{8E7625D2-8D95-DFF4-B152-5566B1780E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2" name="Oval 196">
              <a:extLst>
                <a:ext uri="{FF2B5EF4-FFF2-40B4-BE49-F238E27FC236}">
                  <a16:creationId xmlns:a16="http://schemas.microsoft.com/office/drawing/2014/main" id="{36629689-6C5D-B664-A347-5F6B903E0E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3" name="Oval 197">
              <a:extLst>
                <a:ext uri="{FF2B5EF4-FFF2-40B4-BE49-F238E27FC236}">
                  <a16:creationId xmlns:a16="http://schemas.microsoft.com/office/drawing/2014/main" id="{ACFF7363-BF79-E0F5-28AE-A3C5EF641F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4" name="Oval 198">
              <a:extLst>
                <a:ext uri="{FF2B5EF4-FFF2-40B4-BE49-F238E27FC236}">
                  <a16:creationId xmlns:a16="http://schemas.microsoft.com/office/drawing/2014/main" id="{94DA7551-89C4-5D6D-83F9-B4DB5C572C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5" name="Oval 199">
              <a:extLst>
                <a:ext uri="{FF2B5EF4-FFF2-40B4-BE49-F238E27FC236}">
                  <a16:creationId xmlns:a16="http://schemas.microsoft.com/office/drawing/2014/main" id="{7F4D9F50-7155-558E-68BF-9FE84167D4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6" name="Oval 200">
              <a:extLst>
                <a:ext uri="{FF2B5EF4-FFF2-40B4-BE49-F238E27FC236}">
                  <a16:creationId xmlns:a16="http://schemas.microsoft.com/office/drawing/2014/main" id="{39148CB4-D530-146E-0636-240C372330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7" name="Oval 201">
              <a:extLst>
                <a:ext uri="{FF2B5EF4-FFF2-40B4-BE49-F238E27FC236}">
                  <a16:creationId xmlns:a16="http://schemas.microsoft.com/office/drawing/2014/main" id="{E3DA54B0-3016-BCB1-E887-6239234A3B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8" name="Oval 202">
              <a:extLst>
                <a:ext uri="{FF2B5EF4-FFF2-40B4-BE49-F238E27FC236}">
                  <a16:creationId xmlns:a16="http://schemas.microsoft.com/office/drawing/2014/main" id="{A4FBA10F-2EBA-36B2-487B-C1CD9D95FD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19" name="Oval 203">
              <a:extLst>
                <a:ext uri="{FF2B5EF4-FFF2-40B4-BE49-F238E27FC236}">
                  <a16:creationId xmlns:a16="http://schemas.microsoft.com/office/drawing/2014/main" id="{1AC7949D-ACC0-B312-6A54-24E93FAF0D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0" name="Oval 204">
              <a:extLst>
                <a:ext uri="{FF2B5EF4-FFF2-40B4-BE49-F238E27FC236}">
                  <a16:creationId xmlns:a16="http://schemas.microsoft.com/office/drawing/2014/main" id="{7FBD116B-1F5E-7812-2B0E-BB802B674C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1" name="Oval 205">
              <a:extLst>
                <a:ext uri="{FF2B5EF4-FFF2-40B4-BE49-F238E27FC236}">
                  <a16:creationId xmlns:a16="http://schemas.microsoft.com/office/drawing/2014/main" id="{8992429D-A33C-D2EC-3A02-17EF475CB9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2" name="Oval 206">
              <a:extLst>
                <a:ext uri="{FF2B5EF4-FFF2-40B4-BE49-F238E27FC236}">
                  <a16:creationId xmlns:a16="http://schemas.microsoft.com/office/drawing/2014/main" id="{045D4E82-1CDB-413E-97D7-D5E3B24505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3" name="Oval 207">
              <a:extLst>
                <a:ext uri="{FF2B5EF4-FFF2-40B4-BE49-F238E27FC236}">
                  <a16:creationId xmlns:a16="http://schemas.microsoft.com/office/drawing/2014/main" id="{B8CE4E66-4502-C8E3-1635-3874AFED41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4" name="Oval 208">
              <a:extLst>
                <a:ext uri="{FF2B5EF4-FFF2-40B4-BE49-F238E27FC236}">
                  <a16:creationId xmlns:a16="http://schemas.microsoft.com/office/drawing/2014/main" id="{2226A364-D3A5-810B-C213-D6F27E39EC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5" name="Oval 209">
              <a:extLst>
                <a:ext uri="{FF2B5EF4-FFF2-40B4-BE49-F238E27FC236}">
                  <a16:creationId xmlns:a16="http://schemas.microsoft.com/office/drawing/2014/main" id="{F39A0B80-40B7-6EA6-F44B-0A8BA8CE4E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6" name="Oval 210">
              <a:extLst>
                <a:ext uri="{FF2B5EF4-FFF2-40B4-BE49-F238E27FC236}">
                  <a16:creationId xmlns:a16="http://schemas.microsoft.com/office/drawing/2014/main" id="{76FE6176-7BD7-CAE6-92CD-A2FCBCF44D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7" name="Oval 211">
              <a:extLst>
                <a:ext uri="{FF2B5EF4-FFF2-40B4-BE49-F238E27FC236}">
                  <a16:creationId xmlns:a16="http://schemas.microsoft.com/office/drawing/2014/main" id="{2F7D329B-5DCB-513D-C33E-3CDE4913F9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8" name="Oval 212">
              <a:extLst>
                <a:ext uri="{FF2B5EF4-FFF2-40B4-BE49-F238E27FC236}">
                  <a16:creationId xmlns:a16="http://schemas.microsoft.com/office/drawing/2014/main" id="{D11BA4CB-844C-9C70-5C1B-2D2BCDD62FC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29" name="Oval 213">
              <a:extLst>
                <a:ext uri="{FF2B5EF4-FFF2-40B4-BE49-F238E27FC236}">
                  <a16:creationId xmlns:a16="http://schemas.microsoft.com/office/drawing/2014/main" id="{7003C292-AE65-946B-2FBE-5AB47C92E1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30" name="Oval 214">
              <a:extLst>
                <a:ext uri="{FF2B5EF4-FFF2-40B4-BE49-F238E27FC236}">
                  <a16:creationId xmlns:a16="http://schemas.microsoft.com/office/drawing/2014/main" id="{EB34FFF5-3EC7-5FC2-2665-751928B59F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31" name="Oval 215">
              <a:extLst>
                <a:ext uri="{FF2B5EF4-FFF2-40B4-BE49-F238E27FC236}">
                  <a16:creationId xmlns:a16="http://schemas.microsoft.com/office/drawing/2014/main" id="{24FDAD8D-86B2-0DFA-39D1-975E1942B8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32" name="Oval 216">
              <a:extLst>
                <a:ext uri="{FF2B5EF4-FFF2-40B4-BE49-F238E27FC236}">
                  <a16:creationId xmlns:a16="http://schemas.microsoft.com/office/drawing/2014/main" id="{D3EBE476-077C-FC0F-8A04-9E2C5D9BE4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  <p:sp>
          <p:nvSpPr>
            <p:cNvPr id="35033" name="Oval 217">
              <a:extLst>
                <a:ext uri="{FF2B5EF4-FFF2-40B4-BE49-F238E27FC236}">
                  <a16:creationId xmlns:a16="http://schemas.microsoft.com/office/drawing/2014/main" id="{C7C3E374-54EC-219B-A994-2F5D17BAD9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it-IT">
                <a:latin typeface="Arial" charset="0"/>
                <a:cs typeface="Arial" charset="0"/>
              </a:endParaRPr>
            </a:p>
          </p:txBody>
        </p:sp>
      </p:grpSp>
      <p:sp>
        <p:nvSpPr>
          <p:cNvPr id="35034" name="Rectangle 218">
            <a:extLst>
              <a:ext uri="{FF2B5EF4-FFF2-40B4-BE49-F238E27FC236}">
                <a16:creationId xmlns:a16="http://schemas.microsoft.com/office/drawing/2014/main" id="{379E0460-94A5-5BA6-331D-2958EDFD26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724673F-5624-49DE-A94E-020D8C71158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35035" name="Rectangle 219">
            <a:extLst>
              <a:ext uri="{FF2B5EF4-FFF2-40B4-BE49-F238E27FC236}">
                <a16:creationId xmlns:a16="http://schemas.microsoft.com/office/drawing/2014/main" id="{CC688D0C-76C4-0B08-3339-11CA03B61A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036" name="Rectangle 220">
            <a:extLst>
              <a:ext uri="{FF2B5EF4-FFF2-40B4-BE49-F238E27FC236}">
                <a16:creationId xmlns:a16="http://schemas.microsoft.com/office/drawing/2014/main" id="{515885E2-8CAA-EA09-8C02-693E1AF4DD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037" name="Rectangle 221">
            <a:extLst>
              <a:ext uri="{FF2B5EF4-FFF2-40B4-BE49-F238E27FC236}">
                <a16:creationId xmlns:a16="http://schemas.microsoft.com/office/drawing/2014/main" id="{18DA9804-1DF9-662F-1740-1803237C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5038" name="Rectangle 222">
            <a:extLst>
              <a:ext uri="{FF2B5EF4-FFF2-40B4-BE49-F238E27FC236}">
                <a16:creationId xmlns:a16="http://schemas.microsoft.com/office/drawing/2014/main" id="{A0EBE367-E59E-2D21-0414-F0D027013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5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oleObject" Target="../embeddings/oleObject3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5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hyperlink" Target="http://media.pearsoncmg.com/aw/aw_kurose_network_2/applets/dns/dns.html" TargetMode="External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5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5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EC1ED6-7D44-A0B9-4D27-30E5BB21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A7FA671-38A7-4BCD-BAB2-6CF00C55D5DA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lang="it-IT" altLang="it-IT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5417D35-7325-8CCF-BAEA-ED6085323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it-IT"/>
              <a:t>Naming e DNS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A3C2F97-D406-0048-3831-B23C956E0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it-IT"/>
              <a:t>Necessità del naming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it-IT"/>
              <a:t>DNS: un database distribuito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it-IT"/>
              <a:t>Meccanismi di querying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it-IT"/>
              <a:t>Tipologie di record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it-IT"/>
              <a:t>Cenni all’(in)sicurezza di DNS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it-IT"/>
              <a:t>Uso di </a:t>
            </a:r>
            <a:r>
              <a:rPr lang="it-IT">
                <a:latin typeface="Courier New" pitchFamily="49" charset="0"/>
              </a:rPr>
              <a:t>nslookup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egnaposto numero diapositiva 4">
            <a:extLst>
              <a:ext uri="{FF2B5EF4-FFF2-40B4-BE49-F238E27FC236}">
                <a16:creationId xmlns:a16="http://schemas.microsoft.com/office/drawing/2014/main" id="{C0FA6003-24BF-6D0C-A97F-1220341264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C81A6BD-4BCC-46F4-BD12-F98213246E54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it-IT" altLang="it-IT" sz="12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FB755F3-E790-F50E-4399-8C608B41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Cache poisoning</a:t>
            </a:r>
          </a:p>
        </p:txBody>
      </p:sp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00BEA592-898F-7D40-2338-9E61AD11653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98638" y="5734050"/>
          <a:ext cx="984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85016" imgH="948293" progId="Visio.Drawing.11">
                  <p:embed/>
                </p:oleObj>
              </mc:Choice>
              <mc:Fallback>
                <p:oleObj name="Visio" r:id="rId4" imgW="985016" imgH="94829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734050"/>
                        <a:ext cx="9842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Oval 4">
            <a:extLst>
              <a:ext uri="{FF2B5EF4-FFF2-40B4-BE49-F238E27FC236}">
                <a16:creationId xmlns:a16="http://schemas.microsoft.com/office/drawing/2014/main" id="{B9F0345C-1FB9-BAAF-F186-385F042EA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773238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</a:t>
            </a:r>
          </a:p>
        </p:txBody>
      </p:sp>
      <p:sp>
        <p:nvSpPr>
          <p:cNvPr id="22534" name="Oval 5">
            <a:extLst>
              <a:ext uri="{FF2B5EF4-FFF2-40B4-BE49-F238E27FC236}">
                <a16:creationId xmlns:a16="http://schemas.microsoft.com/office/drawing/2014/main" id="{5371D375-43D2-156A-0B82-A47FF96A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it</a:t>
            </a:r>
          </a:p>
        </p:txBody>
      </p:sp>
      <p:sp>
        <p:nvSpPr>
          <p:cNvPr id="22535" name="Oval 6">
            <a:extLst>
              <a:ext uri="{FF2B5EF4-FFF2-40B4-BE49-F238E27FC236}">
                <a16:creationId xmlns:a16="http://schemas.microsoft.com/office/drawing/2014/main" id="{6236BB8D-D65F-7633-170A-EF3D3A8AB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222750"/>
            <a:ext cx="1008063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unical</a:t>
            </a:r>
          </a:p>
        </p:txBody>
      </p:sp>
      <p:sp>
        <p:nvSpPr>
          <p:cNvPr id="22536" name="Oval 7">
            <a:extLst>
              <a:ext uri="{FF2B5EF4-FFF2-40B4-BE49-F238E27FC236}">
                <a16:creationId xmlns:a16="http://schemas.microsoft.com/office/drawing/2014/main" id="{477F2D83-D4A1-217C-0A36-ADA27E19B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mat</a:t>
            </a:r>
          </a:p>
        </p:txBody>
      </p:sp>
      <p:sp>
        <p:nvSpPr>
          <p:cNvPr id="22537" name="Oval 8">
            <a:extLst>
              <a:ext uri="{FF2B5EF4-FFF2-40B4-BE49-F238E27FC236}">
                <a16:creationId xmlns:a16="http://schemas.microsoft.com/office/drawing/2014/main" id="{55E306CF-C648-C8C7-DC98-A1488AA7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30225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deis</a:t>
            </a:r>
          </a:p>
        </p:txBody>
      </p:sp>
      <p:sp>
        <p:nvSpPr>
          <p:cNvPr id="22538" name="Oval 9">
            <a:extLst>
              <a:ext uri="{FF2B5EF4-FFF2-40B4-BE49-F238E27FC236}">
                <a16:creationId xmlns:a16="http://schemas.microsoft.com/office/drawing/2014/main" id="{EA1DB796-BC94-6AE4-04E9-E47E0EAE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fis</a:t>
            </a:r>
          </a:p>
        </p:txBody>
      </p:sp>
      <p:sp>
        <p:nvSpPr>
          <p:cNvPr id="22539" name="Oval 10">
            <a:extLst>
              <a:ext uri="{FF2B5EF4-FFF2-40B4-BE49-F238E27FC236}">
                <a16:creationId xmlns:a16="http://schemas.microsoft.com/office/drawing/2014/main" id="{6A1E085B-C11F-51ED-64ED-2A5CC957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933825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unito</a:t>
            </a:r>
          </a:p>
        </p:txBody>
      </p:sp>
      <p:sp>
        <p:nvSpPr>
          <p:cNvPr id="22540" name="Oval 11">
            <a:extLst>
              <a:ext uri="{FF2B5EF4-FFF2-40B4-BE49-F238E27FC236}">
                <a16:creationId xmlns:a16="http://schemas.microsoft.com/office/drawing/2014/main" id="{725A076E-8AEE-7655-3599-A77C7BA65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at</a:t>
            </a:r>
          </a:p>
        </p:txBody>
      </p:sp>
      <p:sp>
        <p:nvSpPr>
          <p:cNvPr id="22541" name="Oval 12">
            <a:extLst>
              <a:ext uri="{FF2B5EF4-FFF2-40B4-BE49-F238E27FC236}">
                <a16:creationId xmlns:a16="http://schemas.microsoft.com/office/drawing/2014/main" id="{16A67055-758C-D08B-4524-7D740610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99720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com</a:t>
            </a:r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1A84D587-FA8C-2130-25C7-4119DCF29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997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1665DE53-F4EF-7ECA-FAAA-3B0421334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908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03B9EE74-1CFD-50A4-A826-1737743B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2227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22545" name="Text Box 16">
            <a:extLst>
              <a:ext uri="{FF2B5EF4-FFF2-40B4-BE49-F238E27FC236}">
                <a16:creationId xmlns:a16="http://schemas.microsoft.com/office/drawing/2014/main" id="{1AC1B9F4-5802-D184-3694-19DDFDAFF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295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22546" name="AutoShape 17">
            <a:extLst>
              <a:ext uri="{FF2B5EF4-FFF2-40B4-BE49-F238E27FC236}">
                <a16:creationId xmlns:a16="http://schemas.microsoft.com/office/drawing/2014/main" id="{418094B4-83BF-76D9-CFB2-705D82069F3D}"/>
              </a:ext>
            </a:extLst>
          </p:cNvPr>
          <p:cNvCxnSpPr>
            <a:cxnSpLocks noChangeShapeType="1"/>
            <a:stCxn id="22533" idx="5"/>
            <a:endCxn id="22534" idx="1"/>
          </p:cNvCxnSpPr>
          <p:nvPr/>
        </p:nvCxnSpPr>
        <p:spPr bwMode="auto">
          <a:xfrm>
            <a:off x="4148138" y="2141538"/>
            <a:ext cx="101600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8">
            <a:extLst>
              <a:ext uri="{FF2B5EF4-FFF2-40B4-BE49-F238E27FC236}">
                <a16:creationId xmlns:a16="http://schemas.microsoft.com/office/drawing/2014/main" id="{F96040BD-2560-3FB0-B0AD-793577DFE2F4}"/>
              </a:ext>
            </a:extLst>
          </p:cNvPr>
          <p:cNvCxnSpPr>
            <a:cxnSpLocks noChangeShapeType="1"/>
            <a:stCxn id="22533" idx="4"/>
            <a:endCxn id="22540" idx="0"/>
          </p:cNvCxnSpPr>
          <p:nvPr/>
        </p:nvCxnSpPr>
        <p:spPr bwMode="auto">
          <a:xfrm>
            <a:off x="3792539" y="2205038"/>
            <a:ext cx="71437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19">
            <a:extLst>
              <a:ext uri="{FF2B5EF4-FFF2-40B4-BE49-F238E27FC236}">
                <a16:creationId xmlns:a16="http://schemas.microsoft.com/office/drawing/2014/main" id="{1D8C1A6A-A5FB-2C6B-CC48-07B50245028D}"/>
              </a:ext>
            </a:extLst>
          </p:cNvPr>
          <p:cNvCxnSpPr>
            <a:cxnSpLocks noChangeShapeType="1"/>
            <a:stCxn id="22533" idx="3"/>
            <a:endCxn id="22541" idx="0"/>
          </p:cNvCxnSpPr>
          <p:nvPr/>
        </p:nvCxnSpPr>
        <p:spPr bwMode="auto">
          <a:xfrm flipH="1">
            <a:off x="2208214" y="2141538"/>
            <a:ext cx="1227137" cy="855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0">
            <a:extLst>
              <a:ext uri="{FF2B5EF4-FFF2-40B4-BE49-F238E27FC236}">
                <a16:creationId xmlns:a16="http://schemas.microsoft.com/office/drawing/2014/main" id="{121EB694-35FA-DB31-03EF-FEB79F6B8645}"/>
              </a:ext>
            </a:extLst>
          </p:cNvPr>
          <p:cNvCxnSpPr>
            <a:cxnSpLocks noChangeShapeType="1"/>
            <a:stCxn id="22540" idx="4"/>
            <a:endCxn id="22539" idx="0"/>
          </p:cNvCxnSpPr>
          <p:nvPr/>
        </p:nvCxnSpPr>
        <p:spPr bwMode="auto">
          <a:xfrm flipH="1">
            <a:off x="3000375" y="3429001"/>
            <a:ext cx="8636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1">
            <a:extLst>
              <a:ext uri="{FF2B5EF4-FFF2-40B4-BE49-F238E27FC236}">
                <a16:creationId xmlns:a16="http://schemas.microsoft.com/office/drawing/2014/main" id="{AFAC2B95-8E91-038C-1A35-4CA9DA9E295E}"/>
              </a:ext>
            </a:extLst>
          </p:cNvPr>
          <p:cNvCxnSpPr>
            <a:cxnSpLocks noChangeShapeType="1"/>
            <a:stCxn id="22534" idx="4"/>
            <a:endCxn id="22535" idx="0"/>
          </p:cNvCxnSpPr>
          <p:nvPr/>
        </p:nvCxnSpPr>
        <p:spPr bwMode="auto">
          <a:xfrm>
            <a:off x="5521325" y="3429000"/>
            <a:ext cx="64770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22">
            <a:extLst>
              <a:ext uri="{FF2B5EF4-FFF2-40B4-BE49-F238E27FC236}">
                <a16:creationId xmlns:a16="http://schemas.microsoft.com/office/drawing/2014/main" id="{529E1431-0B2F-73E1-C0C5-90785247280C}"/>
              </a:ext>
            </a:extLst>
          </p:cNvPr>
          <p:cNvCxnSpPr>
            <a:cxnSpLocks noChangeShapeType="1"/>
            <a:stCxn id="22535" idx="4"/>
            <a:endCxn id="22537" idx="0"/>
          </p:cNvCxnSpPr>
          <p:nvPr/>
        </p:nvCxnSpPr>
        <p:spPr bwMode="auto">
          <a:xfrm flipH="1">
            <a:off x="5808663" y="4654550"/>
            <a:ext cx="36036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23">
            <a:extLst>
              <a:ext uri="{FF2B5EF4-FFF2-40B4-BE49-F238E27FC236}">
                <a16:creationId xmlns:a16="http://schemas.microsoft.com/office/drawing/2014/main" id="{E3BE07E7-4C0B-CEE0-8EBA-31A0604DC6E3}"/>
              </a:ext>
            </a:extLst>
          </p:cNvPr>
          <p:cNvCxnSpPr>
            <a:cxnSpLocks noChangeShapeType="1"/>
            <a:stCxn id="22535" idx="5"/>
            <a:endCxn id="22536" idx="0"/>
          </p:cNvCxnSpPr>
          <p:nvPr/>
        </p:nvCxnSpPr>
        <p:spPr bwMode="auto">
          <a:xfrm>
            <a:off x="6524626" y="4591050"/>
            <a:ext cx="5810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4">
            <a:extLst>
              <a:ext uri="{FF2B5EF4-FFF2-40B4-BE49-F238E27FC236}">
                <a16:creationId xmlns:a16="http://schemas.microsoft.com/office/drawing/2014/main" id="{E7B1F7A4-083D-40EB-88AB-BA9065AACE31}"/>
              </a:ext>
            </a:extLst>
          </p:cNvPr>
          <p:cNvCxnSpPr>
            <a:cxnSpLocks noChangeShapeType="1"/>
            <a:stCxn id="22535" idx="3"/>
            <a:endCxn id="22538" idx="7"/>
          </p:cNvCxnSpPr>
          <p:nvPr/>
        </p:nvCxnSpPr>
        <p:spPr bwMode="auto">
          <a:xfrm flipH="1">
            <a:off x="4508500" y="4591050"/>
            <a:ext cx="1303338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4" name="Oval 25">
            <a:extLst>
              <a:ext uri="{FF2B5EF4-FFF2-40B4-BE49-F238E27FC236}">
                <a16:creationId xmlns:a16="http://schemas.microsoft.com/office/drawing/2014/main" id="{43663C8D-2172-1A82-D078-4C933F23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6092825"/>
            <a:ext cx="1008063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maia</a:t>
            </a:r>
          </a:p>
        </p:txBody>
      </p:sp>
      <p:sp>
        <p:nvSpPr>
          <p:cNvPr id="22555" name="Oval 26">
            <a:extLst>
              <a:ext uri="{FF2B5EF4-FFF2-40B4-BE49-F238E27FC236}">
                <a16:creationId xmlns:a16="http://schemas.microsoft.com/office/drawing/2014/main" id="{87A968A2-D4E7-8054-E5CD-98409903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6092825"/>
            <a:ext cx="1008062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sv</a:t>
            </a:r>
          </a:p>
        </p:txBody>
      </p:sp>
      <p:sp>
        <p:nvSpPr>
          <p:cNvPr id="22556" name="Text Box 27">
            <a:extLst>
              <a:ext uri="{FF2B5EF4-FFF2-40B4-BE49-F238E27FC236}">
                <a16:creationId xmlns:a16="http://schemas.microsoft.com/office/drawing/2014/main" id="{36FA4111-2E4D-077E-18D5-9F1DC6AEB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609282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22557" name="AutoShape 28">
            <a:extLst>
              <a:ext uri="{FF2B5EF4-FFF2-40B4-BE49-F238E27FC236}">
                <a16:creationId xmlns:a16="http://schemas.microsoft.com/office/drawing/2014/main" id="{20FB0D02-CFE5-D5C7-ED73-38A7E45F6564}"/>
              </a:ext>
            </a:extLst>
          </p:cNvPr>
          <p:cNvCxnSpPr>
            <a:cxnSpLocks noChangeShapeType="1"/>
            <a:stCxn id="22536" idx="3"/>
            <a:endCxn id="22554" idx="0"/>
          </p:cNvCxnSpPr>
          <p:nvPr/>
        </p:nvCxnSpPr>
        <p:spPr bwMode="auto">
          <a:xfrm flipH="1">
            <a:off x="6384925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9">
            <a:extLst>
              <a:ext uri="{FF2B5EF4-FFF2-40B4-BE49-F238E27FC236}">
                <a16:creationId xmlns:a16="http://schemas.microsoft.com/office/drawing/2014/main" id="{2EB8AD3B-D255-5A98-E7A4-8012B0DD8ED5}"/>
              </a:ext>
            </a:extLst>
          </p:cNvPr>
          <p:cNvCxnSpPr>
            <a:cxnSpLocks noChangeShapeType="1"/>
            <a:stCxn id="22536" idx="5"/>
            <a:endCxn id="22555" idx="0"/>
          </p:cNvCxnSpPr>
          <p:nvPr/>
        </p:nvCxnSpPr>
        <p:spPr bwMode="auto">
          <a:xfrm>
            <a:off x="7461250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59" name="Group 30">
            <a:extLst>
              <a:ext uri="{FF2B5EF4-FFF2-40B4-BE49-F238E27FC236}">
                <a16:creationId xmlns:a16="http://schemas.microsoft.com/office/drawing/2014/main" id="{FF2779A4-40C1-4D48-883B-3ADC3B85644A}"/>
              </a:ext>
            </a:extLst>
          </p:cNvPr>
          <p:cNvGrpSpPr>
            <a:grpSpLocks/>
          </p:cNvGrpSpPr>
          <p:nvPr/>
        </p:nvGrpSpPr>
        <p:grpSpPr bwMode="auto">
          <a:xfrm>
            <a:off x="3935414" y="1185864"/>
            <a:ext cx="2543175" cy="803275"/>
            <a:chOff x="4014" y="2024"/>
            <a:chExt cx="1602" cy="506"/>
          </a:xfrm>
        </p:grpSpPr>
        <p:graphicFrame>
          <p:nvGraphicFramePr>
            <p:cNvPr id="22581" name="Object 31">
              <a:extLst>
                <a:ext uri="{FF2B5EF4-FFF2-40B4-BE49-F238E27FC236}">
                  <a16:creationId xmlns:a16="http://schemas.microsoft.com/office/drawing/2014/main" id="{3B5BF65D-533C-756A-427C-3DE21A43FB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741464" imgH="947572" progId="Visio.Drawing.11">
                    <p:embed/>
                  </p:oleObj>
                </mc:Choice>
                <mc:Fallback>
                  <p:oleObj name="Visio" r:id="rId6" imgW="741464" imgH="947572" progId="Visio.Drawing.11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2" name="Text Box 32">
              <a:extLst>
                <a:ext uri="{FF2B5EF4-FFF2-40B4-BE49-F238E27FC236}">
                  <a16:creationId xmlns:a16="http://schemas.microsoft.com/office/drawing/2014/main" id="{9F2A4413-B46D-74AD-41D4-3B0872BE5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1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root server</a:t>
              </a:r>
            </a:p>
          </p:txBody>
        </p:sp>
      </p:grpSp>
      <p:grpSp>
        <p:nvGrpSpPr>
          <p:cNvPr id="22560" name="Group 33">
            <a:extLst>
              <a:ext uri="{FF2B5EF4-FFF2-40B4-BE49-F238E27FC236}">
                <a16:creationId xmlns:a16="http://schemas.microsoft.com/office/drawing/2014/main" id="{5B0C3FF8-ABC7-62C9-4249-9C8FBB1DA327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724400"/>
            <a:ext cx="3314700" cy="1136650"/>
            <a:chOff x="3347" y="1427"/>
            <a:chExt cx="2088" cy="716"/>
          </a:xfrm>
        </p:grpSpPr>
        <p:graphicFrame>
          <p:nvGraphicFramePr>
            <p:cNvPr id="22579" name="Object 34">
              <a:extLst>
                <a:ext uri="{FF2B5EF4-FFF2-40B4-BE49-F238E27FC236}">
                  <a16:creationId xmlns:a16="http://schemas.microsoft.com/office/drawing/2014/main" id="{9F1751E4-ACFE-31E8-9A89-678BCD34B8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741464" imgH="947572" progId="Visio.Drawing.11">
                    <p:embed/>
                  </p:oleObj>
                </mc:Choice>
                <mc:Fallback>
                  <p:oleObj name="Visio" r:id="rId8" imgW="741464" imgH="947572" progId="Visio.Drawing.11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0" name="Text Box 35">
              <a:extLst>
                <a:ext uri="{FF2B5EF4-FFF2-40B4-BE49-F238E27FC236}">
                  <a16:creationId xmlns:a16="http://schemas.microsoft.com/office/drawing/2014/main" id="{D96ECFC6-DE72-7849-59B8-83D81A012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67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Mammolo = 160.97.47.2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</a:t>
              </a:r>
              <a:br>
                <a:rPr lang="it-IT" altLang="it-IT" sz="1800"/>
              </a:br>
              <a:r>
                <a:rPr lang="it-IT" altLang="it-IT" sz="1800"/>
                <a:t>mat.unical.it</a:t>
              </a:r>
            </a:p>
          </p:txBody>
        </p:sp>
      </p:grpSp>
      <p:grpSp>
        <p:nvGrpSpPr>
          <p:cNvPr id="22561" name="Group 36">
            <a:extLst>
              <a:ext uri="{FF2B5EF4-FFF2-40B4-BE49-F238E27FC236}">
                <a16:creationId xmlns:a16="http://schemas.microsoft.com/office/drawing/2014/main" id="{E1FCCB7A-F6C3-85E1-FD9F-243EE4522D93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3573463"/>
            <a:ext cx="2952750" cy="1136650"/>
            <a:chOff x="3347" y="1427"/>
            <a:chExt cx="1860" cy="716"/>
          </a:xfrm>
        </p:grpSpPr>
        <p:graphicFrame>
          <p:nvGraphicFramePr>
            <p:cNvPr id="22577" name="Object 37">
              <a:extLst>
                <a:ext uri="{FF2B5EF4-FFF2-40B4-BE49-F238E27FC236}">
                  <a16:creationId xmlns:a16="http://schemas.microsoft.com/office/drawing/2014/main" id="{5AA9A9C0-9587-B83F-881C-8F75ED7F3B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741464" imgH="947572" progId="Visio.Drawing.11">
                    <p:embed/>
                  </p:oleObj>
                </mc:Choice>
                <mc:Fallback>
                  <p:oleObj name="Visio" r:id="rId9" imgW="741464" imgH="947572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8" name="Text Box 38">
              <a:extLst>
                <a:ext uri="{FF2B5EF4-FFF2-40B4-BE49-F238E27FC236}">
                  <a16:creationId xmlns:a16="http://schemas.microsoft.com/office/drawing/2014/main" id="{CE7AE452-4EFF-8A0A-5C2B-221BE439E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Pisolo = 160.97.7.13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unical.it</a:t>
              </a:r>
            </a:p>
          </p:txBody>
        </p:sp>
      </p:grpSp>
      <p:grpSp>
        <p:nvGrpSpPr>
          <p:cNvPr id="22562" name="Group 39">
            <a:extLst>
              <a:ext uri="{FF2B5EF4-FFF2-40B4-BE49-F238E27FC236}">
                <a16:creationId xmlns:a16="http://schemas.microsoft.com/office/drawing/2014/main" id="{60ADCBCB-B137-BE30-3A6C-71D515404136}"/>
              </a:ext>
            </a:extLst>
          </p:cNvPr>
          <p:cNvGrpSpPr>
            <a:grpSpLocks/>
          </p:cNvGrpSpPr>
          <p:nvPr/>
        </p:nvGrpSpPr>
        <p:grpSpPr bwMode="auto">
          <a:xfrm>
            <a:off x="1671639" y="4497389"/>
            <a:ext cx="2263775" cy="803275"/>
            <a:chOff x="4014" y="2024"/>
            <a:chExt cx="1426" cy="506"/>
          </a:xfrm>
        </p:grpSpPr>
        <p:graphicFrame>
          <p:nvGraphicFramePr>
            <p:cNvPr id="22575" name="Object 40">
              <a:extLst>
                <a:ext uri="{FF2B5EF4-FFF2-40B4-BE49-F238E27FC236}">
                  <a16:creationId xmlns:a16="http://schemas.microsoft.com/office/drawing/2014/main" id="{0CCE7254-E5D9-7FEF-E2C5-A0A42DB9DC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741464" imgH="947572" progId="Visio.Drawing.11">
                    <p:embed/>
                  </p:oleObj>
                </mc:Choice>
                <mc:Fallback>
                  <p:oleObj name="Visio" r:id="rId10" imgW="741464" imgH="947572" progId="Visio.Drawing.11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6" name="Text Box 41">
              <a:extLst>
                <a:ext uri="{FF2B5EF4-FFF2-40B4-BE49-F238E27FC236}">
                  <a16:creationId xmlns:a16="http://schemas.microsoft.com/office/drawing/2014/main" id="{161B74FE-5EC1-A3D3-ADF7-6473C79B9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resolver</a:t>
              </a:r>
            </a:p>
          </p:txBody>
        </p:sp>
      </p:grpSp>
      <p:sp>
        <p:nvSpPr>
          <p:cNvPr id="64554" name="Text Box 42">
            <a:extLst>
              <a:ext uri="{FF2B5EF4-FFF2-40B4-BE49-F238E27FC236}">
                <a16:creationId xmlns:a16="http://schemas.microsoft.com/office/drawing/2014/main" id="{62AF4DBA-18C6-7DF8-9F8B-46F85FCB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5572126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grpSp>
        <p:nvGrpSpPr>
          <p:cNvPr id="22564" name="Group 43">
            <a:extLst>
              <a:ext uri="{FF2B5EF4-FFF2-40B4-BE49-F238E27FC236}">
                <a16:creationId xmlns:a16="http://schemas.microsoft.com/office/drawing/2014/main" id="{9FBFF65D-6F09-7C99-A9C4-FC55B9B6C046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2349500"/>
            <a:ext cx="2952750" cy="1136650"/>
            <a:chOff x="3347" y="1427"/>
            <a:chExt cx="1860" cy="716"/>
          </a:xfrm>
        </p:grpSpPr>
        <p:graphicFrame>
          <p:nvGraphicFramePr>
            <p:cNvPr id="22573" name="Object 44">
              <a:extLst>
                <a:ext uri="{FF2B5EF4-FFF2-40B4-BE49-F238E27FC236}">
                  <a16:creationId xmlns:a16="http://schemas.microsoft.com/office/drawing/2014/main" id="{C3249F40-40B4-7C62-7417-1467A5F0BC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741464" imgH="947572" progId="Visio.Drawing.11">
                    <p:embed/>
                  </p:oleObj>
                </mc:Choice>
                <mc:Fallback>
                  <p:oleObj name="Visio" r:id="rId11" imgW="741464" imgH="947572" progId="Visio.Drawing.11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4" name="Text Box 45">
              <a:extLst>
                <a:ext uri="{FF2B5EF4-FFF2-40B4-BE49-F238E27FC236}">
                  <a16:creationId xmlns:a16="http://schemas.microsoft.com/office/drawing/2014/main" id="{56D04387-A773-E953-F311-96721085C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Eolo = 160.95.1.1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it</a:t>
              </a:r>
            </a:p>
          </p:txBody>
        </p:sp>
      </p:grpSp>
      <p:sp>
        <p:nvSpPr>
          <p:cNvPr id="64558" name="Text Box 46">
            <a:extLst>
              <a:ext uri="{FF2B5EF4-FFF2-40B4-BE49-F238E27FC236}">
                <a16:creationId xmlns:a16="http://schemas.microsoft.com/office/drawing/2014/main" id="{C7BD757A-BCE1-6249-7C75-914E029A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1628776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sp>
        <p:nvSpPr>
          <p:cNvPr id="64559" name="Text Box 47">
            <a:extLst>
              <a:ext uri="{FF2B5EF4-FFF2-40B4-BE49-F238E27FC236}">
                <a16:creationId xmlns:a16="http://schemas.microsoft.com/office/drawing/2014/main" id="{9162691A-AF13-3DF4-6D4F-3A3F71E4C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2852739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sp>
        <p:nvSpPr>
          <p:cNvPr id="64560" name="Text Box 48">
            <a:extLst>
              <a:ext uri="{FF2B5EF4-FFF2-40B4-BE49-F238E27FC236}">
                <a16:creationId xmlns:a16="http://schemas.microsoft.com/office/drawing/2014/main" id="{026F8A79-AA72-B602-7F4F-FAF1A4F8D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4005264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sp>
        <p:nvSpPr>
          <p:cNvPr id="64561" name="Text Box 49">
            <a:extLst>
              <a:ext uri="{FF2B5EF4-FFF2-40B4-BE49-F238E27FC236}">
                <a16:creationId xmlns:a16="http://schemas.microsoft.com/office/drawing/2014/main" id="{B193C88F-BBE1-9407-0A8A-F027FFAD8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013325"/>
            <a:ext cx="3829050" cy="9715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  <a:endParaRPr lang="it-IT" sz="1400" b="1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Arial" charset="0"/>
            </a:endParaRPr>
          </a:p>
        </p:txBody>
      </p:sp>
      <p:sp>
        <p:nvSpPr>
          <p:cNvPr id="64562" name="Text Box 50">
            <a:extLst>
              <a:ext uri="{FF2B5EF4-FFF2-40B4-BE49-F238E27FC236}">
                <a16:creationId xmlns:a16="http://schemas.microsoft.com/office/drawing/2014/main" id="{BF9D7A62-AB3A-D784-BFBF-77249E304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3860801"/>
            <a:ext cx="3935412" cy="118427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  <a:b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</a:b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ns.deis.unical.it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repubblica.it NS pisolo.unical.it</a:t>
            </a:r>
            <a:endParaRPr lang="it-IT" sz="1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Arial" charset="0"/>
            </a:endParaRPr>
          </a:p>
        </p:txBody>
      </p:sp>
      <p:sp>
        <p:nvSpPr>
          <p:cNvPr id="64563" name="Text Box 51">
            <a:extLst>
              <a:ext uri="{FF2B5EF4-FFF2-40B4-BE49-F238E27FC236}">
                <a16:creationId xmlns:a16="http://schemas.microsoft.com/office/drawing/2014/main" id="{A74B344E-D2CB-B362-B6A0-3E136990F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708276"/>
            <a:ext cx="3829050" cy="118427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  <a:b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</a:b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  <a:b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</a:b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repubblica.it NS pisolo.unical.it</a:t>
            </a:r>
            <a:endParaRPr lang="it-IT" sz="1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Arial" charset="0"/>
            </a:endParaRPr>
          </a:p>
        </p:txBody>
      </p:sp>
      <p:sp>
        <p:nvSpPr>
          <p:cNvPr id="64564" name="Text Box 52">
            <a:extLst>
              <a:ext uri="{FF2B5EF4-FFF2-40B4-BE49-F238E27FC236}">
                <a16:creationId xmlns:a16="http://schemas.microsoft.com/office/drawing/2014/main" id="{B01086D7-9507-E061-C0CB-6D6DE6F6D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1557339"/>
            <a:ext cx="3829050" cy="118427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repubblica.it NS pisolo.unical.it</a:t>
            </a:r>
            <a:endParaRPr lang="it-IT" sz="1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Arial" charset="0"/>
            </a:endParaRPr>
          </a:p>
        </p:txBody>
      </p:sp>
      <p:sp>
        <p:nvSpPr>
          <p:cNvPr id="64565" name="Text Box 53">
            <a:extLst>
              <a:ext uri="{FF2B5EF4-FFF2-40B4-BE49-F238E27FC236}">
                <a16:creationId xmlns:a16="http://schemas.microsoft.com/office/drawing/2014/main" id="{48E9E9A3-26DD-3588-6448-0B17F34C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652964"/>
            <a:ext cx="3829050" cy="118427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  <a:b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</a:b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repubblica.it NS pisolo.unical.it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22222E-6 L 5.27778E-6 -0.10486 " pathEditMode="relative" ptsTypes="AA">
                                      <p:cBhvr>
                                        <p:cTn id="13" dur="1000" fill="hold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10486 L 0.14965 -0.55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16128 0.1777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4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4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4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-0.00069 L 0.10226 0.1641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-0.00069 L 0.10226 0.1641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4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64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64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0162 L -0.14236 -0.195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4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0162 L -0.14236 -0.195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64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4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64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0162 L -0.14236 -0.1956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0.19288 0.45208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1366 L -0.02205 0.18171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nimBg="1"/>
      <p:bldP spid="64554" grpId="1" animBg="1"/>
      <p:bldP spid="64554" grpId="2" animBg="1"/>
      <p:bldP spid="64554" grpId="3" animBg="1"/>
      <p:bldP spid="64558" grpId="0" animBg="1"/>
      <p:bldP spid="64558" grpId="1" animBg="1"/>
      <p:bldP spid="64558" grpId="2" animBg="1"/>
      <p:bldP spid="64559" grpId="0" animBg="1"/>
      <p:bldP spid="64559" grpId="1" animBg="1"/>
      <p:bldP spid="64559" grpId="2" animBg="1"/>
      <p:bldP spid="64560" grpId="0" animBg="1"/>
      <p:bldP spid="64560" grpId="1" animBg="1"/>
      <p:bldP spid="64560" grpId="2" animBg="1"/>
      <p:bldP spid="64561" grpId="0" animBg="1"/>
      <p:bldP spid="64561" grpId="1" animBg="1"/>
      <p:bldP spid="64561" grpId="2" animBg="1"/>
      <p:bldP spid="64562" grpId="0" animBg="1"/>
      <p:bldP spid="64562" grpId="1" animBg="1"/>
      <p:bldP spid="64562" grpId="2" animBg="1"/>
      <p:bldP spid="64563" grpId="0" animBg="1"/>
      <p:bldP spid="64563" grpId="1" animBg="1"/>
      <p:bldP spid="64563" grpId="2" animBg="1"/>
      <p:bldP spid="64564" grpId="0" animBg="1"/>
      <p:bldP spid="64564" grpId="1" animBg="1"/>
      <p:bldP spid="64564" grpId="2" animBg="1"/>
      <p:bldP spid="64565" grpId="0" animBg="1"/>
      <p:bldP spid="64565" grpId="1" animBg="1"/>
      <p:bldP spid="6456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egnaposto numero diapositiva 4">
            <a:extLst>
              <a:ext uri="{FF2B5EF4-FFF2-40B4-BE49-F238E27FC236}">
                <a16:creationId xmlns:a16="http://schemas.microsoft.com/office/drawing/2014/main" id="{BFCF502A-9A55-5C2B-8F7E-468D1F22E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41C25A7-A8E3-4201-A590-3180E8945329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11</a:t>
            </a:fld>
            <a:endParaRPr lang="it-IT" altLang="it-IT" sz="12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0932A2D-F7B9-0A26-AA02-0B0502A34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Cache poisoning - 2</a:t>
            </a:r>
          </a:p>
        </p:txBody>
      </p:sp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6B73E967-C36D-35D2-1F70-452C50064E8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98638" y="5734050"/>
          <a:ext cx="984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85016" imgH="948293" progId="Visio.Drawing.11">
                  <p:embed/>
                </p:oleObj>
              </mc:Choice>
              <mc:Fallback>
                <p:oleObj name="Visio" r:id="rId4" imgW="985016" imgH="94829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734050"/>
                        <a:ext cx="9842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Oval 4">
            <a:extLst>
              <a:ext uri="{FF2B5EF4-FFF2-40B4-BE49-F238E27FC236}">
                <a16:creationId xmlns:a16="http://schemas.microsoft.com/office/drawing/2014/main" id="{1396978E-E9E6-620E-ED6A-31671545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773238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</a:t>
            </a:r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FD8F74A2-2BA0-0052-3548-6AD592D9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it</a:t>
            </a:r>
          </a:p>
        </p:txBody>
      </p:sp>
      <p:sp>
        <p:nvSpPr>
          <p:cNvPr id="24583" name="Oval 6">
            <a:extLst>
              <a:ext uri="{FF2B5EF4-FFF2-40B4-BE49-F238E27FC236}">
                <a16:creationId xmlns:a16="http://schemas.microsoft.com/office/drawing/2014/main" id="{99566843-1555-82EE-EE56-675D071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222750"/>
            <a:ext cx="1008063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unical</a:t>
            </a:r>
          </a:p>
        </p:txBody>
      </p:sp>
      <p:sp>
        <p:nvSpPr>
          <p:cNvPr id="24584" name="Oval 7">
            <a:extLst>
              <a:ext uri="{FF2B5EF4-FFF2-40B4-BE49-F238E27FC236}">
                <a16:creationId xmlns:a16="http://schemas.microsoft.com/office/drawing/2014/main" id="{400D90FE-556D-366C-1202-4A10892E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mat</a:t>
            </a:r>
          </a:p>
        </p:txBody>
      </p:sp>
      <p:sp>
        <p:nvSpPr>
          <p:cNvPr id="24585" name="Oval 8">
            <a:extLst>
              <a:ext uri="{FF2B5EF4-FFF2-40B4-BE49-F238E27FC236}">
                <a16:creationId xmlns:a16="http://schemas.microsoft.com/office/drawing/2014/main" id="{FB8CD8FB-1A34-32FF-6468-579E477C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30225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deis</a:t>
            </a:r>
          </a:p>
        </p:txBody>
      </p:sp>
      <p:sp>
        <p:nvSpPr>
          <p:cNvPr id="24586" name="Oval 9">
            <a:extLst>
              <a:ext uri="{FF2B5EF4-FFF2-40B4-BE49-F238E27FC236}">
                <a16:creationId xmlns:a16="http://schemas.microsoft.com/office/drawing/2014/main" id="{FBF6FF9D-729C-7AC8-17C0-30CD3BCC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fis</a:t>
            </a:r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D1C0826D-968E-1375-AA89-4AEBE3BB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933825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unito</a:t>
            </a:r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B6A9B145-6317-56C1-786E-CFFA404D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at</a:t>
            </a:r>
          </a:p>
        </p:txBody>
      </p:sp>
      <p:sp>
        <p:nvSpPr>
          <p:cNvPr id="24589" name="Oval 12">
            <a:extLst>
              <a:ext uri="{FF2B5EF4-FFF2-40B4-BE49-F238E27FC236}">
                <a16:creationId xmlns:a16="http://schemas.microsoft.com/office/drawing/2014/main" id="{9CF1BEB4-01FD-9521-1DA3-88AE20FEF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99720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com</a:t>
            </a:r>
          </a:p>
        </p:txBody>
      </p:sp>
      <p:sp>
        <p:nvSpPr>
          <p:cNvPr id="24590" name="Text Box 13">
            <a:extLst>
              <a:ext uri="{FF2B5EF4-FFF2-40B4-BE49-F238E27FC236}">
                <a16:creationId xmlns:a16="http://schemas.microsoft.com/office/drawing/2014/main" id="{FF1781BD-540E-9297-C631-65F804C1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997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24591" name="Text Box 14">
            <a:extLst>
              <a:ext uri="{FF2B5EF4-FFF2-40B4-BE49-F238E27FC236}">
                <a16:creationId xmlns:a16="http://schemas.microsoft.com/office/drawing/2014/main" id="{5A238B3C-C19A-14D7-F1D3-29B643A9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908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24592" name="Text Box 15">
            <a:extLst>
              <a:ext uri="{FF2B5EF4-FFF2-40B4-BE49-F238E27FC236}">
                <a16:creationId xmlns:a16="http://schemas.microsoft.com/office/drawing/2014/main" id="{98B2D956-427A-38C7-C3B6-4D1926666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2227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24593" name="Text Box 16">
            <a:extLst>
              <a:ext uri="{FF2B5EF4-FFF2-40B4-BE49-F238E27FC236}">
                <a16:creationId xmlns:a16="http://schemas.microsoft.com/office/drawing/2014/main" id="{E2F2AE1E-1085-D342-F772-646DE3E4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295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24594" name="AutoShape 17">
            <a:extLst>
              <a:ext uri="{FF2B5EF4-FFF2-40B4-BE49-F238E27FC236}">
                <a16:creationId xmlns:a16="http://schemas.microsoft.com/office/drawing/2014/main" id="{5F4AAF3C-9B8C-F9B5-2DFB-4687402BFC67}"/>
              </a:ext>
            </a:extLst>
          </p:cNvPr>
          <p:cNvCxnSpPr>
            <a:cxnSpLocks noChangeShapeType="1"/>
            <a:stCxn id="24581" idx="5"/>
            <a:endCxn id="24582" idx="1"/>
          </p:cNvCxnSpPr>
          <p:nvPr/>
        </p:nvCxnSpPr>
        <p:spPr bwMode="auto">
          <a:xfrm>
            <a:off x="4148138" y="2141538"/>
            <a:ext cx="101600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>
            <a:extLst>
              <a:ext uri="{FF2B5EF4-FFF2-40B4-BE49-F238E27FC236}">
                <a16:creationId xmlns:a16="http://schemas.microsoft.com/office/drawing/2014/main" id="{11538521-D4EB-C94F-D5A0-30DFFE76AF82}"/>
              </a:ext>
            </a:extLst>
          </p:cNvPr>
          <p:cNvCxnSpPr>
            <a:cxnSpLocks noChangeShapeType="1"/>
            <a:stCxn id="24581" idx="4"/>
            <a:endCxn id="24588" idx="0"/>
          </p:cNvCxnSpPr>
          <p:nvPr/>
        </p:nvCxnSpPr>
        <p:spPr bwMode="auto">
          <a:xfrm>
            <a:off x="3792539" y="2205038"/>
            <a:ext cx="71437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19">
            <a:extLst>
              <a:ext uri="{FF2B5EF4-FFF2-40B4-BE49-F238E27FC236}">
                <a16:creationId xmlns:a16="http://schemas.microsoft.com/office/drawing/2014/main" id="{2C1E7B7C-C23B-70A9-A4E5-304C9035A951}"/>
              </a:ext>
            </a:extLst>
          </p:cNvPr>
          <p:cNvCxnSpPr>
            <a:cxnSpLocks noChangeShapeType="1"/>
            <a:stCxn id="24581" idx="3"/>
            <a:endCxn id="24589" idx="0"/>
          </p:cNvCxnSpPr>
          <p:nvPr/>
        </p:nvCxnSpPr>
        <p:spPr bwMode="auto">
          <a:xfrm flipH="1">
            <a:off x="2208214" y="2141538"/>
            <a:ext cx="1227137" cy="855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0">
            <a:extLst>
              <a:ext uri="{FF2B5EF4-FFF2-40B4-BE49-F238E27FC236}">
                <a16:creationId xmlns:a16="http://schemas.microsoft.com/office/drawing/2014/main" id="{9E61A55E-3CB8-63CF-E210-12A3378F8F53}"/>
              </a:ext>
            </a:extLst>
          </p:cNvPr>
          <p:cNvCxnSpPr>
            <a:cxnSpLocks noChangeShapeType="1"/>
            <a:stCxn id="24588" idx="4"/>
            <a:endCxn id="24587" idx="0"/>
          </p:cNvCxnSpPr>
          <p:nvPr/>
        </p:nvCxnSpPr>
        <p:spPr bwMode="auto">
          <a:xfrm flipH="1">
            <a:off x="3000375" y="3429001"/>
            <a:ext cx="8636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1">
            <a:extLst>
              <a:ext uri="{FF2B5EF4-FFF2-40B4-BE49-F238E27FC236}">
                <a16:creationId xmlns:a16="http://schemas.microsoft.com/office/drawing/2014/main" id="{274F1804-2C80-5862-A292-738531CFF16A}"/>
              </a:ext>
            </a:extLst>
          </p:cNvPr>
          <p:cNvCxnSpPr>
            <a:cxnSpLocks noChangeShapeType="1"/>
            <a:stCxn id="24582" idx="4"/>
            <a:endCxn id="24583" idx="0"/>
          </p:cNvCxnSpPr>
          <p:nvPr/>
        </p:nvCxnSpPr>
        <p:spPr bwMode="auto">
          <a:xfrm>
            <a:off x="5521325" y="3429000"/>
            <a:ext cx="64770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2">
            <a:extLst>
              <a:ext uri="{FF2B5EF4-FFF2-40B4-BE49-F238E27FC236}">
                <a16:creationId xmlns:a16="http://schemas.microsoft.com/office/drawing/2014/main" id="{4FA1D0E8-52C6-56C4-9735-7F94FD5DDD8E}"/>
              </a:ext>
            </a:extLst>
          </p:cNvPr>
          <p:cNvCxnSpPr>
            <a:cxnSpLocks noChangeShapeType="1"/>
            <a:stCxn id="24583" idx="4"/>
            <a:endCxn id="24585" idx="0"/>
          </p:cNvCxnSpPr>
          <p:nvPr/>
        </p:nvCxnSpPr>
        <p:spPr bwMode="auto">
          <a:xfrm flipH="1">
            <a:off x="5808663" y="4654550"/>
            <a:ext cx="36036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3">
            <a:extLst>
              <a:ext uri="{FF2B5EF4-FFF2-40B4-BE49-F238E27FC236}">
                <a16:creationId xmlns:a16="http://schemas.microsoft.com/office/drawing/2014/main" id="{0E939FF1-5AA3-2D6E-DEA1-30CC83A6C601}"/>
              </a:ext>
            </a:extLst>
          </p:cNvPr>
          <p:cNvCxnSpPr>
            <a:cxnSpLocks noChangeShapeType="1"/>
            <a:stCxn id="24583" idx="5"/>
            <a:endCxn id="24584" idx="0"/>
          </p:cNvCxnSpPr>
          <p:nvPr/>
        </p:nvCxnSpPr>
        <p:spPr bwMode="auto">
          <a:xfrm>
            <a:off x="6524626" y="4591050"/>
            <a:ext cx="5810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4">
            <a:extLst>
              <a:ext uri="{FF2B5EF4-FFF2-40B4-BE49-F238E27FC236}">
                <a16:creationId xmlns:a16="http://schemas.microsoft.com/office/drawing/2014/main" id="{A8ED3056-F75F-DCA0-82BC-DFA80C41177B}"/>
              </a:ext>
            </a:extLst>
          </p:cNvPr>
          <p:cNvCxnSpPr>
            <a:cxnSpLocks noChangeShapeType="1"/>
            <a:stCxn id="24583" idx="3"/>
            <a:endCxn id="24586" idx="7"/>
          </p:cNvCxnSpPr>
          <p:nvPr/>
        </p:nvCxnSpPr>
        <p:spPr bwMode="auto">
          <a:xfrm flipH="1">
            <a:off x="4508500" y="4591050"/>
            <a:ext cx="1303338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2" name="Oval 25">
            <a:extLst>
              <a:ext uri="{FF2B5EF4-FFF2-40B4-BE49-F238E27FC236}">
                <a16:creationId xmlns:a16="http://schemas.microsoft.com/office/drawing/2014/main" id="{9B80C970-E3EC-F515-1B43-D8ACD9B33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6092825"/>
            <a:ext cx="1008063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maia</a:t>
            </a:r>
          </a:p>
        </p:txBody>
      </p:sp>
      <p:sp>
        <p:nvSpPr>
          <p:cNvPr id="24603" name="Oval 26">
            <a:extLst>
              <a:ext uri="{FF2B5EF4-FFF2-40B4-BE49-F238E27FC236}">
                <a16:creationId xmlns:a16="http://schemas.microsoft.com/office/drawing/2014/main" id="{D67E24D5-3819-6F90-3CE8-5142327A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6092825"/>
            <a:ext cx="1008062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sv</a:t>
            </a:r>
          </a:p>
        </p:txBody>
      </p:sp>
      <p:sp>
        <p:nvSpPr>
          <p:cNvPr id="24604" name="Text Box 27">
            <a:extLst>
              <a:ext uri="{FF2B5EF4-FFF2-40B4-BE49-F238E27FC236}">
                <a16:creationId xmlns:a16="http://schemas.microsoft.com/office/drawing/2014/main" id="{ED704517-4CB8-0DCC-7388-0FC8A904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609282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24605" name="AutoShape 28">
            <a:extLst>
              <a:ext uri="{FF2B5EF4-FFF2-40B4-BE49-F238E27FC236}">
                <a16:creationId xmlns:a16="http://schemas.microsoft.com/office/drawing/2014/main" id="{9F8E2A0A-F3AE-98B0-1395-CC40EBE43203}"/>
              </a:ext>
            </a:extLst>
          </p:cNvPr>
          <p:cNvCxnSpPr>
            <a:cxnSpLocks noChangeShapeType="1"/>
            <a:stCxn id="24584" idx="3"/>
            <a:endCxn id="24602" idx="0"/>
          </p:cNvCxnSpPr>
          <p:nvPr/>
        </p:nvCxnSpPr>
        <p:spPr bwMode="auto">
          <a:xfrm flipH="1">
            <a:off x="6384925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29">
            <a:extLst>
              <a:ext uri="{FF2B5EF4-FFF2-40B4-BE49-F238E27FC236}">
                <a16:creationId xmlns:a16="http://schemas.microsoft.com/office/drawing/2014/main" id="{771C5FCF-5B0D-8970-CC02-9076C27456F5}"/>
              </a:ext>
            </a:extLst>
          </p:cNvPr>
          <p:cNvCxnSpPr>
            <a:cxnSpLocks noChangeShapeType="1"/>
            <a:stCxn id="24584" idx="5"/>
            <a:endCxn id="24603" idx="0"/>
          </p:cNvCxnSpPr>
          <p:nvPr/>
        </p:nvCxnSpPr>
        <p:spPr bwMode="auto">
          <a:xfrm>
            <a:off x="7461250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7" name="Group 30">
            <a:extLst>
              <a:ext uri="{FF2B5EF4-FFF2-40B4-BE49-F238E27FC236}">
                <a16:creationId xmlns:a16="http://schemas.microsoft.com/office/drawing/2014/main" id="{F02C81D1-FC3F-F1B5-B0A4-19713F55E4ED}"/>
              </a:ext>
            </a:extLst>
          </p:cNvPr>
          <p:cNvGrpSpPr>
            <a:grpSpLocks/>
          </p:cNvGrpSpPr>
          <p:nvPr/>
        </p:nvGrpSpPr>
        <p:grpSpPr bwMode="auto">
          <a:xfrm>
            <a:off x="3935414" y="1185864"/>
            <a:ext cx="2543175" cy="803275"/>
            <a:chOff x="4014" y="2024"/>
            <a:chExt cx="1602" cy="506"/>
          </a:xfrm>
        </p:grpSpPr>
        <p:graphicFrame>
          <p:nvGraphicFramePr>
            <p:cNvPr id="24625" name="Object 31">
              <a:extLst>
                <a:ext uri="{FF2B5EF4-FFF2-40B4-BE49-F238E27FC236}">
                  <a16:creationId xmlns:a16="http://schemas.microsoft.com/office/drawing/2014/main" id="{CB68B5F1-3593-AF84-243D-6936F59249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741464" imgH="947572" progId="Visio.Drawing.11">
                    <p:embed/>
                  </p:oleObj>
                </mc:Choice>
                <mc:Fallback>
                  <p:oleObj name="Visio" r:id="rId6" imgW="741464" imgH="947572" progId="Visio.Drawing.11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6" name="Text Box 32">
              <a:extLst>
                <a:ext uri="{FF2B5EF4-FFF2-40B4-BE49-F238E27FC236}">
                  <a16:creationId xmlns:a16="http://schemas.microsoft.com/office/drawing/2014/main" id="{B76B73F0-421B-E9FD-8A66-373311304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1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root server</a:t>
              </a:r>
            </a:p>
          </p:txBody>
        </p:sp>
      </p:grpSp>
      <p:grpSp>
        <p:nvGrpSpPr>
          <p:cNvPr id="24608" name="Group 33">
            <a:extLst>
              <a:ext uri="{FF2B5EF4-FFF2-40B4-BE49-F238E27FC236}">
                <a16:creationId xmlns:a16="http://schemas.microsoft.com/office/drawing/2014/main" id="{F2AF5638-33F5-43C2-DA05-A18A00E47C4E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724400"/>
            <a:ext cx="3314700" cy="1136650"/>
            <a:chOff x="3347" y="1427"/>
            <a:chExt cx="2088" cy="716"/>
          </a:xfrm>
        </p:grpSpPr>
        <p:graphicFrame>
          <p:nvGraphicFramePr>
            <p:cNvPr id="24623" name="Object 34">
              <a:extLst>
                <a:ext uri="{FF2B5EF4-FFF2-40B4-BE49-F238E27FC236}">
                  <a16:creationId xmlns:a16="http://schemas.microsoft.com/office/drawing/2014/main" id="{E60A67D7-60F1-A206-2821-6A02B1CF30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741464" imgH="947572" progId="Visio.Drawing.11">
                    <p:embed/>
                  </p:oleObj>
                </mc:Choice>
                <mc:Fallback>
                  <p:oleObj name="Visio" r:id="rId8" imgW="741464" imgH="947572" progId="Visio.Drawing.11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4" name="Text Box 35">
              <a:extLst>
                <a:ext uri="{FF2B5EF4-FFF2-40B4-BE49-F238E27FC236}">
                  <a16:creationId xmlns:a16="http://schemas.microsoft.com/office/drawing/2014/main" id="{092D5595-E208-DF15-2F21-BE6E5C462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67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Mammolo = 160.97.47.2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</a:t>
              </a:r>
              <a:br>
                <a:rPr lang="it-IT" altLang="it-IT" sz="1800"/>
              </a:br>
              <a:r>
                <a:rPr lang="it-IT" altLang="it-IT" sz="1800"/>
                <a:t>mat.unical.it</a:t>
              </a:r>
            </a:p>
          </p:txBody>
        </p:sp>
      </p:grpSp>
      <p:grpSp>
        <p:nvGrpSpPr>
          <p:cNvPr id="24609" name="Group 36">
            <a:extLst>
              <a:ext uri="{FF2B5EF4-FFF2-40B4-BE49-F238E27FC236}">
                <a16:creationId xmlns:a16="http://schemas.microsoft.com/office/drawing/2014/main" id="{F42E5864-E8C2-22D2-7CC6-258B1865D79B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3573463"/>
            <a:ext cx="2952750" cy="1136650"/>
            <a:chOff x="3347" y="1427"/>
            <a:chExt cx="1860" cy="716"/>
          </a:xfrm>
        </p:grpSpPr>
        <p:graphicFrame>
          <p:nvGraphicFramePr>
            <p:cNvPr id="24621" name="Object 37">
              <a:extLst>
                <a:ext uri="{FF2B5EF4-FFF2-40B4-BE49-F238E27FC236}">
                  <a16:creationId xmlns:a16="http://schemas.microsoft.com/office/drawing/2014/main" id="{242AD6CE-A917-A92F-199B-A713F377C6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741464" imgH="947572" progId="Visio.Drawing.11">
                    <p:embed/>
                  </p:oleObj>
                </mc:Choice>
                <mc:Fallback>
                  <p:oleObj name="Visio" r:id="rId9" imgW="741464" imgH="947572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Text Box 38">
              <a:extLst>
                <a:ext uri="{FF2B5EF4-FFF2-40B4-BE49-F238E27FC236}">
                  <a16:creationId xmlns:a16="http://schemas.microsoft.com/office/drawing/2014/main" id="{D7E594C8-D015-0FED-0E8D-C34284230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Pisolo = 160.97.7.13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unical.it</a:t>
              </a:r>
            </a:p>
          </p:txBody>
        </p:sp>
      </p:grpSp>
      <p:grpSp>
        <p:nvGrpSpPr>
          <p:cNvPr id="24610" name="Group 39">
            <a:extLst>
              <a:ext uri="{FF2B5EF4-FFF2-40B4-BE49-F238E27FC236}">
                <a16:creationId xmlns:a16="http://schemas.microsoft.com/office/drawing/2014/main" id="{4E394151-041B-BE5E-FE1D-70911AF3A557}"/>
              </a:ext>
            </a:extLst>
          </p:cNvPr>
          <p:cNvGrpSpPr>
            <a:grpSpLocks/>
          </p:cNvGrpSpPr>
          <p:nvPr/>
        </p:nvGrpSpPr>
        <p:grpSpPr bwMode="auto">
          <a:xfrm>
            <a:off x="1671639" y="4497389"/>
            <a:ext cx="2263775" cy="803275"/>
            <a:chOff x="4014" y="2024"/>
            <a:chExt cx="1426" cy="506"/>
          </a:xfrm>
        </p:grpSpPr>
        <p:graphicFrame>
          <p:nvGraphicFramePr>
            <p:cNvPr id="24619" name="Object 40">
              <a:extLst>
                <a:ext uri="{FF2B5EF4-FFF2-40B4-BE49-F238E27FC236}">
                  <a16:creationId xmlns:a16="http://schemas.microsoft.com/office/drawing/2014/main" id="{79414008-2D7F-D7CB-263C-51FF57738D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741464" imgH="947572" progId="Visio.Drawing.11">
                    <p:embed/>
                  </p:oleObj>
                </mc:Choice>
                <mc:Fallback>
                  <p:oleObj name="Visio" r:id="rId10" imgW="741464" imgH="947572" progId="Visio.Drawing.11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0" name="Text Box 41">
              <a:extLst>
                <a:ext uri="{FF2B5EF4-FFF2-40B4-BE49-F238E27FC236}">
                  <a16:creationId xmlns:a16="http://schemas.microsoft.com/office/drawing/2014/main" id="{F4BF4A17-7A5D-B771-0BB4-20C36F46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resolver</a:t>
              </a:r>
            </a:p>
          </p:txBody>
        </p:sp>
      </p:grpSp>
      <p:sp>
        <p:nvSpPr>
          <p:cNvPr id="71722" name="Text Box 42">
            <a:extLst>
              <a:ext uri="{FF2B5EF4-FFF2-40B4-BE49-F238E27FC236}">
                <a16:creationId xmlns:a16="http://schemas.microsoft.com/office/drawing/2014/main" id="{5AADC40D-0A77-ED15-986D-A4EE8C45A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5572126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www.repubblica.it ?</a:t>
            </a:r>
          </a:p>
        </p:txBody>
      </p:sp>
      <p:grpSp>
        <p:nvGrpSpPr>
          <p:cNvPr id="24612" name="Group 43">
            <a:extLst>
              <a:ext uri="{FF2B5EF4-FFF2-40B4-BE49-F238E27FC236}">
                <a16:creationId xmlns:a16="http://schemas.microsoft.com/office/drawing/2014/main" id="{34978D88-FCA2-26EF-B1AB-C5B5DB76DD2B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2349500"/>
            <a:ext cx="2952750" cy="1136650"/>
            <a:chOff x="3347" y="1427"/>
            <a:chExt cx="1860" cy="716"/>
          </a:xfrm>
        </p:grpSpPr>
        <p:graphicFrame>
          <p:nvGraphicFramePr>
            <p:cNvPr id="24617" name="Object 44">
              <a:extLst>
                <a:ext uri="{FF2B5EF4-FFF2-40B4-BE49-F238E27FC236}">
                  <a16:creationId xmlns:a16="http://schemas.microsoft.com/office/drawing/2014/main" id="{123108BF-250D-939E-DACB-67BA9BA9B6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741464" imgH="947572" progId="Visio.Drawing.11">
                    <p:embed/>
                  </p:oleObj>
                </mc:Choice>
                <mc:Fallback>
                  <p:oleObj name="Visio" r:id="rId11" imgW="741464" imgH="947572" progId="Visio.Drawing.11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8" name="Text Box 45">
              <a:extLst>
                <a:ext uri="{FF2B5EF4-FFF2-40B4-BE49-F238E27FC236}">
                  <a16:creationId xmlns:a16="http://schemas.microsoft.com/office/drawing/2014/main" id="{CB1FBD80-07BE-FC2D-DB0D-774FD6526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Eolo = 160.95.1.1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it</a:t>
              </a:r>
            </a:p>
          </p:txBody>
        </p:sp>
      </p:grpSp>
      <p:sp>
        <p:nvSpPr>
          <p:cNvPr id="71729" name="Text Box 49">
            <a:extLst>
              <a:ext uri="{FF2B5EF4-FFF2-40B4-BE49-F238E27FC236}">
                <a16:creationId xmlns:a16="http://schemas.microsoft.com/office/drawing/2014/main" id="{AD5C22B7-18A4-9D0A-7079-AF17CFAC4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3644900"/>
            <a:ext cx="2977097" cy="52322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www.repubblica.it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</p:txBody>
      </p:sp>
      <p:sp>
        <p:nvSpPr>
          <p:cNvPr id="71733" name="Text Box 53">
            <a:extLst>
              <a:ext uri="{FF2B5EF4-FFF2-40B4-BE49-F238E27FC236}">
                <a16:creationId xmlns:a16="http://schemas.microsoft.com/office/drawing/2014/main" id="{8E812B96-205D-5694-90DE-CE0D260E6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652963"/>
            <a:ext cx="2977097" cy="52322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www.repubblica.it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</p:txBody>
      </p:sp>
      <p:graphicFrame>
        <p:nvGraphicFramePr>
          <p:cNvPr id="24615" name="Object 55">
            <a:extLst>
              <a:ext uri="{FF2B5EF4-FFF2-40B4-BE49-F238E27FC236}">
                <a16:creationId xmlns:a16="http://schemas.microsoft.com/office/drawing/2014/main" id="{627F311D-F3F5-DDE8-A016-0341EA55D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3" y="1557339"/>
          <a:ext cx="6270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741464" imgH="947572" progId="Visio.Drawing.11">
                  <p:embed/>
                </p:oleObj>
              </mc:Choice>
              <mc:Fallback>
                <p:oleObj name="Visio" r:id="rId12" imgW="741464" imgH="947572" progId="Visio.Drawing.11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1557339"/>
                        <a:ext cx="6270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56">
            <a:extLst>
              <a:ext uri="{FF2B5EF4-FFF2-40B4-BE49-F238E27FC236}">
                <a16:creationId xmlns:a16="http://schemas.microsoft.com/office/drawing/2014/main" id="{74E2C0E1-4891-E03C-94F1-AF0648BA6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163" y="1778001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i="1"/>
              <a:t>www.repubblica.it</a:t>
            </a:r>
            <a:endParaRPr lang="it-IT" altLang="it-IT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22222E-6 L 5.27778E-6 -0.10486 " pathEditMode="relative" ptsTypes="AA">
                                      <p:cBhvr>
                                        <p:cTn id="13" dur="10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0487 L 0.42136 -0.2423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9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61111 0.1182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56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1366 L -0.02205 0.18171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1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2" grpId="0" animBg="1"/>
      <p:bldP spid="71722" grpId="1" animBg="1"/>
      <p:bldP spid="71722" grpId="2" animBg="1"/>
      <p:bldP spid="71722" grpId="3" animBg="1"/>
      <p:bldP spid="71729" grpId="0" animBg="1"/>
      <p:bldP spid="71729" grpId="1" animBg="1"/>
      <p:bldP spid="71729" grpId="2" animBg="1"/>
      <p:bldP spid="71733" grpId="0" animBg="1"/>
      <p:bldP spid="71733" grpId="1" animBg="1"/>
      <p:bldP spid="7173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26B2-6502-CB52-5D65-F0803948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Load balancing &amp;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39F5-DA12-F747-C2C7-AFE477C1B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887000" cy="4533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CDN: Content </a:t>
            </a:r>
            <a:r>
              <a:rPr lang="it-IT" dirty="0" err="1"/>
              <a:t>distribution</a:t>
            </a:r>
            <a:r>
              <a:rPr lang="it-IT" dirty="0"/>
              <a:t> network</a:t>
            </a:r>
          </a:p>
          <a:p>
            <a:pPr marL="0" indent="0">
              <a:buNone/>
            </a:pPr>
            <a:r>
              <a:rPr lang="it-IT" dirty="0"/>
              <a:t>Balancing via DNS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 server DNS rispondono a rotazione con valori IP differenti</a:t>
            </a:r>
          </a:p>
          <a:p>
            <a:pPr marL="0" indent="0">
              <a:buNone/>
            </a:pPr>
            <a:r>
              <a:rPr lang="it-IT" dirty="0"/>
              <a:t>Balancing via </a:t>
            </a:r>
            <a:r>
              <a:rPr lang="it-IT" dirty="0" err="1"/>
              <a:t>anycast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Indirizzo univoco mappato</a:t>
            </a:r>
          </a:p>
          <a:p>
            <a:pPr marL="0" indent="0">
              <a:buNone/>
            </a:pPr>
            <a:r>
              <a:rPr lang="it-IT" dirty="0"/>
              <a:t>su più </a:t>
            </a:r>
            <a:r>
              <a:rPr lang="it-IT" dirty="0" err="1"/>
              <a:t>host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(es. 8.8.8.8, 1.1.1.1)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BB690-BB22-5BA6-CDDD-B1397CCA6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C3581-B5C6-41AA-A2CE-245C22C0D551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76234-C8EC-B7A3-598C-00FEDDDB7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"/>
          <a:stretch/>
        </p:blipFill>
        <p:spPr>
          <a:xfrm>
            <a:off x="6646614" y="3475363"/>
            <a:ext cx="4515630" cy="1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C9E6B-2683-A121-694D-0FB74F61C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/>
          <a:stretch/>
        </p:blipFill>
        <p:spPr>
          <a:xfrm>
            <a:off x="6646614" y="4959310"/>
            <a:ext cx="4515630" cy="13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4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61B273-3FD8-698F-AB0F-B547E846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Sicurezza di DNS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98137-E6C5-F604-6EDC-B399F1BD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sz="2800" dirty="0"/>
              <a:t>Nessuna garanzia di base su confidenzialità, integrità e autenticità delle query </a:t>
            </a:r>
            <a:r>
              <a:rPr lang="it-IT" sz="2800" dirty="0" err="1"/>
              <a:t>responses</a:t>
            </a:r>
            <a:endParaRPr lang="it-IT" sz="2800" dirty="0"/>
          </a:p>
          <a:p>
            <a:pPr>
              <a:defRPr/>
            </a:pPr>
            <a:endParaRPr lang="it-IT" sz="2800" dirty="0"/>
          </a:p>
          <a:p>
            <a:pPr>
              <a:defRPr/>
            </a:pPr>
            <a:r>
              <a:rPr lang="it-IT" sz="2800" dirty="0"/>
              <a:t>DNSSEC: Autenticità delle </a:t>
            </a:r>
            <a:r>
              <a:rPr lang="it-IT" sz="2800" dirty="0" err="1"/>
              <a:t>responses</a:t>
            </a:r>
            <a:r>
              <a:rPr lang="it-IT" sz="2800" dirty="0"/>
              <a:t> con firme digitali</a:t>
            </a:r>
          </a:p>
          <a:p>
            <a:pPr>
              <a:defRPr/>
            </a:pPr>
            <a:r>
              <a:rPr lang="it-IT" sz="2800" dirty="0"/>
              <a:t>DNS over HTTPS/TLS: Confidenzialità di query e </a:t>
            </a:r>
            <a:r>
              <a:rPr lang="it-IT" sz="2800" dirty="0" err="1"/>
              <a:t>responses</a:t>
            </a:r>
            <a:endParaRPr lang="it-IT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9EC5D2-7D45-1E3E-228C-05BB52E39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B6270A-143E-4BD3-B18B-B46D1D10337D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041F44-8023-E408-47EF-B30E4D477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58D96BE-57D1-4931-88CC-95D1CD9976D4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14</a:t>
            </a:fld>
            <a:endParaRPr lang="it-IT" altLang="it-IT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20902E8-70FF-E7B6-A1F1-E0EE23197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Tool per sperimentare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131F56C-6CBD-D8F2-7111-6A879375A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b="1">
                <a:solidFill>
                  <a:srgbClr val="FFFF00"/>
                </a:solidFill>
                <a:latin typeface="Courier New" pitchFamily="49" charset="0"/>
              </a:rPr>
              <a:t>nslookup</a:t>
            </a:r>
          </a:p>
          <a:p>
            <a:pPr lvl="1" eaLnBrk="1" hangingPunct="1">
              <a:defRPr/>
            </a:pPr>
            <a:r>
              <a:rPr lang="it-IT"/>
              <a:t>Possibilità di preparare semplici record di richiesta</a:t>
            </a:r>
          </a:p>
          <a:p>
            <a:pPr lvl="1" eaLnBrk="1" hangingPunct="1">
              <a:defRPr/>
            </a:pPr>
            <a:r>
              <a:rPr lang="it-IT"/>
              <a:t>set type=(A,PTR,MX,SOA,NS)</a:t>
            </a:r>
          </a:p>
          <a:p>
            <a:pPr lvl="1" eaLnBrk="1" hangingPunct="1">
              <a:defRPr/>
            </a:pPr>
            <a:r>
              <a:rPr lang="it-IT"/>
              <a:t>set server=IP</a:t>
            </a:r>
          </a:p>
          <a:p>
            <a:pPr lvl="1" eaLnBrk="1" hangingPunct="1">
              <a:defRPr/>
            </a:pPr>
            <a:r>
              <a:rPr lang="it-IT"/>
              <a:t>set debug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C832-6EE7-F29C-5558-71D2A6D9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Ordine</a:t>
            </a:r>
            <a:r>
              <a:rPr lang="en-US" dirty="0"/>
              <a:t> di </a:t>
            </a:r>
            <a:r>
              <a:rPr lang="en-US" dirty="0" err="1"/>
              <a:t>interrogazione</a:t>
            </a:r>
            <a:r>
              <a:rPr lang="en-US" dirty="0"/>
              <a:t> per un endpoint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7816-7A5B-344C-5A44-7F9257DA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/hosts file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Kernel cache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Resolver(s)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CEDC4-C0EF-A5A2-2011-BF93CB5A3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3D413-FDC5-4800-98A0-15DE046C6BC1}" type="slidenum">
              <a:rPr lang="it-IT" altLang="it-IT"/>
              <a:pPr>
                <a:defRPr/>
              </a:pPr>
              <a:t>15</a:t>
            </a:fld>
            <a:endParaRPr lang="it-IT" alt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7ECA358C-30F5-2715-79BF-F80971616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4A33BA0-357A-4C89-A37F-975540620595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</a:t>
            </a:fld>
            <a:endParaRPr lang="it-IT" altLang="it-IT" sz="1200"/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1C5142F0-0377-310F-AD43-46B5AEE6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444501"/>
            <a:ext cx="68210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24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Naming Gerarchico:</a:t>
            </a:r>
            <a:endParaRPr lang="it-IT" sz="2400" i="1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it-IT" sz="2400" b="1">
                <a:latin typeface="Courier New" pitchFamily="49" charset="0"/>
                <a:cs typeface="Arial" charset="0"/>
              </a:rPr>
              <a:t>maia.mat.unical.it &lt;-&gt; 160.97.47.242</a:t>
            </a:r>
          </a:p>
        </p:txBody>
      </p:sp>
      <p:sp>
        <p:nvSpPr>
          <p:cNvPr id="73733" name="AutoShape 5">
            <a:extLst>
              <a:ext uri="{FF2B5EF4-FFF2-40B4-BE49-F238E27FC236}">
                <a16:creationId xmlns:a16="http://schemas.microsoft.com/office/drawing/2014/main" id="{992E8241-05DB-533F-2FA0-8A885DD97B6C}"/>
              </a:ext>
            </a:extLst>
          </p:cNvPr>
          <p:cNvSpPr>
            <a:spLocks/>
          </p:cNvSpPr>
          <p:nvPr/>
        </p:nvSpPr>
        <p:spPr bwMode="auto">
          <a:xfrm>
            <a:off x="5262563" y="1554163"/>
            <a:ext cx="1638300" cy="609600"/>
          </a:xfrm>
          <a:prstGeom prst="borderCallout3">
            <a:avLst>
              <a:gd name="adj1" fmla="val 18750"/>
              <a:gd name="adj2" fmla="val 104653"/>
              <a:gd name="adj3" fmla="val 18750"/>
              <a:gd name="adj4" fmla="val 105912"/>
              <a:gd name="adj5" fmla="val -23958"/>
              <a:gd name="adj6" fmla="val 105912"/>
              <a:gd name="adj7" fmla="val -66667"/>
              <a:gd name="adj8" fmla="val 41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Dominio di 1° livello</a:t>
            </a:r>
          </a:p>
        </p:txBody>
      </p: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235E4C6-9DDA-46FC-A851-9EC0CF98DAEC}"/>
              </a:ext>
            </a:extLst>
          </p:cNvPr>
          <p:cNvSpPr>
            <a:spLocks/>
          </p:cNvSpPr>
          <p:nvPr/>
        </p:nvSpPr>
        <p:spPr bwMode="auto">
          <a:xfrm>
            <a:off x="3011488" y="1595438"/>
            <a:ext cx="1638300" cy="609600"/>
          </a:xfrm>
          <a:prstGeom prst="borderCallout3">
            <a:avLst>
              <a:gd name="adj1" fmla="val 18750"/>
              <a:gd name="adj2" fmla="val -4653"/>
              <a:gd name="adj3" fmla="val 18750"/>
              <a:gd name="adj4" fmla="val -5912"/>
              <a:gd name="adj5" fmla="val -23958"/>
              <a:gd name="adj6" fmla="val -5912"/>
              <a:gd name="adj7" fmla="val -66667"/>
              <a:gd name="adj8" fmla="val 123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Dominio di 2° livello</a:t>
            </a:r>
          </a:p>
        </p:txBody>
      </p:sp>
      <p:graphicFrame>
        <p:nvGraphicFramePr>
          <p:cNvPr id="6150" name="Object 7">
            <a:extLst>
              <a:ext uri="{FF2B5EF4-FFF2-40B4-BE49-F238E27FC236}">
                <a16:creationId xmlns:a16="http://schemas.microsoft.com/office/drawing/2014/main" id="{5DCA7A33-56E6-6641-36EE-6946F09CA57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87714" y="5445125"/>
          <a:ext cx="9858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85114" imgH="948454" progId="Visio.Drawing.11">
                  <p:embed/>
                </p:oleObj>
              </mc:Choice>
              <mc:Fallback>
                <p:oleObj name="Visio" r:id="rId4" imgW="985114" imgH="94845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5445125"/>
                        <a:ext cx="985837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9">
            <a:extLst>
              <a:ext uri="{FF2B5EF4-FFF2-40B4-BE49-F238E27FC236}">
                <a16:creationId xmlns:a16="http://schemas.microsoft.com/office/drawing/2014/main" id="{4EF282BC-B2A7-14A1-224A-E40BBC7F85D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575051" y="3141664"/>
          <a:ext cx="7413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741635" imgH="947733" progId="Visio.Drawing.11">
                  <p:embed/>
                </p:oleObj>
              </mc:Choice>
              <mc:Fallback>
                <p:oleObj name="Visio" r:id="rId6" imgW="741635" imgH="94773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141664"/>
                        <a:ext cx="74136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2">
            <a:extLst>
              <a:ext uri="{FF2B5EF4-FFF2-40B4-BE49-F238E27FC236}">
                <a16:creationId xmlns:a16="http://schemas.microsoft.com/office/drawing/2014/main" id="{C866E79A-A2F7-CA09-19D6-7DFF79479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8" y="3213100"/>
          <a:ext cx="7413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41635" imgH="947733" progId="Visio.Drawing.11">
                  <p:embed/>
                </p:oleObj>
              </mc:Choice>
              <mc:Fallback>
                <p:oleObj name="Visio" r:id="rId8" imgW="741635" imgH="947733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3213100"/>
                        <a:ext cx="7413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3">
            <a:extLst>
              <a:ext uri="{FF2B5EF4-FFF2-40B4-BE49-F238E27FC236}">
                <a16:creationId xmlns:a16="http://schemas.microsoft.com/office/drawing/2014/main" id="{667DEC0A-8B72-B91F-DC8C-6A7A6658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413" y="3376613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www.libero.it</a:t>
            </a:r>
          </a:p>
        </p:txBody>
      </p:sp>
      <p:sp>
        <p:nvSpPr>
          <p:cNvPr id="6154" name="Text Box 14">
            <a:extLst>
              <a:ext uri="{FF2B5EF4-FFF2-40B4-BE49-F238E27FC236}">
                <a16:creationId xmlns:a16="http://schemas.microsoft.com/office/drawing/2014/main" id="{ABBFC9F3-E452-CE1E-41E8-AA25A8A8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3448051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160.97.7.13</a:t>
            </a:r>
          </a:p>
        </p:txBody>
      </p:sp>
      <p:sp>
        <p:nvSpPr>
          <p:cNvPr id="73743" name="Text Box 15">
            <a:extLst>
              <a:ext uri="{FF2B5EF4-FFF2-40B4-BE49-F238E27FC236}">
                <a16:creationId xmlns:a16="http://schemas.microsoft.com/office/drawing/2014/main" id="{04216799-47AF-8AC5-B69C-7571FBB3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373688"/>
            <a:ext cx="1808162" cy="52322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To</a:t>
            </a:r>
            <a:r>
              <a:rPr lang="it-IT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:160.97.7.13 www.libero.it ?</a:t>
            </a:r>
          </a:p>
        </p:txBody>
      </p:sp>
      <p:sp>
        <p:nvSpPr>
          <p:cNvPr id="6156" name="Text Box 16">
            <a:extLst>
              <a:ext uri="{FF2B5EF4-FFF2-40B4-BE49-F238E27FC236}">
                <a16:creationId xmlns:a16="http://schemas.microsoft.com/office/drawing/2014/main" id="{300ABE01-8D4A-C094-5BBD-B283BC3B1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6040438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160.97.47.242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BA032D63-8427-400E-A16C-29E388A2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284539"/>
            <a:ext cx="1808162" cy="75882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To</a:t>
            </a:r>
            <a:r>
              <a:rPr lang="it-IT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:160.97.47.242</a:t>
            </a:r>
            <a:r>
              <a:rPr lang="it-IT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 www.libero.it </a:t>
            </a:r>
            <a:r>
              <a:rPr lang="it-IT" sz="1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is</a:t>
            </a:r>
            <a:r>
              <a:rPr lang="it-IT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 212.47.1.142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3924708A-DC14-7C51-9A38-D339400CA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5589589"/>
            <a:ext cx="1808163" cy="52387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To</a:t>
            </a:r>
            <a:r>
              <a:rPr lang="it-IT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:212.47.1.142 [DATA]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347 L -0.05954 -0.2659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15 0.03866 L -0.09097 0.3173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78 -0.00324 L 0.30295 -0.32315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87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  <p:bldP spid="73733" grpId="1" animBg="1"/>
      <p:bldP spid="73734" grpId="0" animBg="1"/>
      <p:bldP spid="73734" grpId="1" animBg="1"/>
      <p:bldP spid="73743" grpId="0" animBg="1"/>
      <p:bldP spid="73743" grpId="1" animBg="1"/>
      <p:bldP spid="73743" grpId="2" animBg="1"/>
      <p:bldP spid="73745" grpId="0" animBg="1"/>
      <p:bldP spid="73745" grpId="1" animBg="1"/>
      <p:bldP spid="73745" grpId="2" animBg="1"/>
      <p:bldP spid="73746" grpId="0" animBg="1"/>
      <p:bldP spid="73746" grpId="1" animBg="1"/>
      <p:bldP spid="7374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egnaposto numero diapositiva 3">
            <a:extLst>
              <a:ext uri="{FF2B5EF4-FFF2-40B4-BE49-F238E27FC236}">
                <a16:creationId xmlns:a16="http://schemas.microsoft.com/office/drawing/2014/main" id="{E37FAACA-9A20-80BD-6304-570FE1295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EF60FD5-4BBD-4A25-969A-FBD8A4162E36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71F0A227-084A-C53D-FE6B-9F7E9684F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it-IT"/>
              <a:t>DNS: un DB distribuito</a:t>
            </a:r>
          </a:p>
        </p:txBody>
      </p:sp>
      <p:sp>
        <p:nvSpPr>
          <p:cNvPr id="8196" name="Oval 7">
            <a:extLst>
              <a:ext uri="{FF2B5EF4-FFF2-40B4-BE49-F238E27FC236}">
                <a16:creationId xmlns:a16="http://schemas.microsoft.com/office/drawing/2014/main" id="{14DB817A-03D4-F8C4-415E-7A956FC3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773238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</a:t>
            </a:r>
          </a:p>
        </p:txBody>
      </p:sp>
      <p:sp>
        <p:nvSpPr>
          <p:cNvPr id="8197" name="Oval 8">
            <a:extLst>
              <a:ext uri="{FF2B5EF4-FFF2-40B4-BE49-F238E27FC236}">
                <a16:creationId xmlns:a16="http://schemas.microsoft.com/office/drawing/2014/main" id="{0E62F79A-1D4F-9406-6560-3F1789520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it</a:t>
            </a:r>
          </a:p>
        </p:txBody>
      </p:sp>
      <p:sp>
        <p:nvSpPr>
          <p:cNvPr id="8198" name="Oval 11">
            <a:extLst>
              <a:ext uri="{FF2B5EF4-FFF2-40B4-BE49-F238E27FC236}">
                <a16:creationId xmlns:a16="http://schemas.microsoft.com/office/drawing/2014/main" id="{C6541322-D31C-FA67-6AA2-F91A16E5E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2227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unical</a:t>
            </a:r>
          </a:p>
        </p:txBody>
      </p:sp>
      <p:sp>
        <p:nvSpPr>
          <p:cNvPr id="8199" name="Oval 12">
            <a:extLst>
              <a:ext uri="{FF2B5EF4-FFF2-40B4-BE49-F238E27FC236}">
                <a16:creationId xmlns:a16="http://schemas.microsoft.com/office/drawing/2014/main" id="{B70B6E08-8087-7270-3CE1-37C96EEE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mat</a:t>
            </a:r>
          </a:p>
        </p:txBody>
      </p:sp>
      <p:sp>
        <p:nvSpPr>
          <p:cNvPr id="8200" name="Oval 13">
            <a:extLst>
              <a:ext uri="{FF2B5EF4-FFF2-40B4-BE49-F238E27FC236}">
                <a16:creationId xmlns:a16="http://schemas.microsoft.com/office/drawing/2014/main" id="{38787B5F-1EC7-F32B-F2DC-219C20A5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30225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deis</a:t>
            </a:r>
          </a:p>
        </p:txBody>
      </p:sp>
      <p:sp>
        <p:nvSpPr>
          <p:cNvPr id="8201" name="Oval 14">
            <a:extLst>
              <a:ext uri="{FF2B5EF4-FFF2-40B4-BE49-F238E27FC236}">
                <a16:creationId xmlns:a16="http://schemas.microsoft.com/office/drawing/2014/main" id="{40BE658E-5475-73B1-986E-A733F0594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fis</a:t>
            </a:r>
          </a:p>
        </p:txBody>
      </p:sp>
      <p:sp>
        <p:nvSpPr>
          <p:cNvPr id="8202" name="Oval 16">
            <a:extLst>
              <a:ext uri="{FF2B5EF4-FFF2-40B4-BE49-F238E27FC236}">
                <a16:creationId xmlns:a16="http://schemas.microsoft.com/office/drawing/2014/main" id="{038F4427-8E34-1993-EFF0-EE1E294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22275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tuwien</a:t>
            </a:r>
          </a:p>
        </p:txBody>
      </p:sp>
      <p:sp>
        <p:nvSpPr>
          <p:cNvPr id="8203" name="Oval 17">
            <a:extLst>
              <a:ext uri="{FF2B5EF4-FFF2-40B4-BE49-F238E27FC236}">
                <a16:creationId xmlns:a16="http://schemas.microsoft.com/office/drawing/2014/main" id="{22B1F707-45C4-141C-4F03-5AC4614D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at</a:t>
            </a:r>
          </a:p>
        </p:txBody>
      </p:sp>
      <p:sp>
        <p:nvSpPr>
          <p:cNvPr id="8204" name="Oval 18">
            <a:extLst>
              <a:ext uri="{FF2B5EF4-FFF2-40B4-BE49-F238E27FC236}">
                <a16:creationId xmlns:a16="http://schemas.microsoft.com/office/drawing/2014/main" id="{E8C92834-C028-E010-5FA1-A93EE2E4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99720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com</a:t>
            </a:r>
          </a:p>
        </p:txBody>
      </p:sp>
      <p:sp>
        <p:nvSpPr>
          <p:cNvPr id="8205" name="Text Box 19">
            <a:extLst>
              <a:ext uri="{FF2B5EF4-FFF2-40B4-BE49-F238E27FC236}">
                <a16:creationId xmlns:a16="http://schemas.microsoft.com/office/drawing/2014/main" id="{87F0B670-A0BE-C589-360D-A34D2754B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997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8206" name="Text Box 20">
            <a:extLst>
              <a:ext uri="{FF2B5EF4-FFF2-40B4-BE49-F238E27FC236}">
                <a16:creationId xmlns:a16="http://schemas.microsoft.com/office/drawing/2014/main" id="{9E6B7D77-3D6F-7549-FE89-6984E640D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908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8207" name="Text Box 21">
            <a:extLst>
              <a:ext uri="{FF2B5EF4-FFF2-40B4-BE49-F238E27FC236}">
                <a16:creationId xmlns:a16="http://schemas.microsoft.com/office/drawing/2014/main" id="{47542AFD-088A-6F8D-9202-113AB1EC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2227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8208" name="Text Box 22">
            <a:extLst>
              <a:ext uri="{FF2B5EF4-FFF2-40B4-BE49-F238E27FC236}">
                <a16:creationId xmlns:a16="http://schemas.microsoft.com/office/drawing/2014/main" id="{46BE2473-C6ED-B0CC-B2EF-C0AEE677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295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8209" name="AutoShape 23">
            <a:extLst>
              <a:ext uri="{FF2B5EF4-FFF2-40B4-BE49-F238E27FC236}">
                <a16:creationId xmlns:a16="http://schemas.microsoft.com/office/drawing/2014/main" id="{E23066C5-BD6B-CCD4-AD0F-2D991B993EE4}"/>
              </a:ext>
            </a:extLst>
          </p:cNvPr>
          <p:cNvCxnSpPr>
            <a:cxnSpLocks noChangeShapeType="1"/>
            <a:stCxn id="8196" idx="5"/>
            <a:endCxn id="8197" idx="1"/>
          </p:cNvCxnSpPr>
          <p:nvPr/>
        </p:nvCxnSpPr>
        <p:spPr bwMode="auto">
          <a:xfrm>
            <a:off x="4148138" y="2141538"/>
            <a:ext cx="101600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24">
            <a:extLst>
              <a:ext uri="{FF2B5EF4-FFF2-40B4-BE49-F238E27FC236}">
                <a16:creationId xmlns:a16="http://schemas.microsoft.com/office/drawing/2014/main" id="{6064BFAB-9487-E9DC-C98A-3BEAA167B6FB}"/>
              </a:ext>
            </a:extLst>
          </p:cNvPr>
          <p:cNvCxnSpPr>
            <a:cxnSpLocks noChangeShapeType="1"/>
            <a:stCxn id="8196" idx="4"/>
            <a:endCxn id="8203" idx="0"/>
          </p:cNvCxnSpPr>
          <p:nvPr/>
        </p:nvCxnSpPr>
        <p:spPr bwMode="auto">
          <a:xfrm>
            <a:off x="3792539" y="2205038"/>
            <a:ext cx="71437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28">
            <a:extLst>
              <a:ext uri="{FF2B5EF4-FFF2-40B4-BE49-F238E27FC236}">
                <a16:creationId xmlns:a16="http://schemas.microsoft.com/office/drawing/2014/main" id="{AA576A7F-2E1D-947E-038A-F4E56DE5500D}"/>
              </a:ext>
            </a:extLst>
          </p:cNvPr>
          <p:cNvCxnSpPr>
            <a:cxnSpLocks noChangeShapeType="1"/>
            <a:stCxn id="8196" idx="3"/>
            <a:endCxn id="8204" idx="0"/>
          </p:cNvCxnSpPr>
          <p:nvPr/>
        </p:nvCxnSpPr>
        <p:spPr bwMode="auto">
          <a:xfrm flipH="1">
            <a:off x="2208214" y="2141538"/>
            <a:ext cx="1227137" cy="855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35">
            <a:extLst>
              <a:ext uri="{FF2B5EF4-FFF2-40B4-BE49-F238E27FC236}">
                <a16:creationId xmlns:a16="http://schemas.microsoft.com/office/drawing/2014/main" id="{551BD824-0F83-5C1B-E295-B5513AAF0AD5}"/>
              </a:ext>
            </a:extLst>
          </p:cNvPr>
          <p:cNvCxnSpPr>
            <a:cxnSpLocks noChangeShapeType="1"/>
            <a:stCxn id="8203" idx="4"/>
            <a:endCxn id="8202" idx="0"/>
          </p:cNvCxnSpPr>
          <p:nvPr/>
        </p:nvCxnSpPr>
        <p:spPr bwMode="auto">
          <a:xfrm>
            <a:off x="3863976" y="3429000"/>
            <a:ext cx="144463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36">
            <a:extLst>
              <a:ext uri="{FF2B5EF4-FFF2-40B4-BE49-F238E27FC236}">
                <a16:creationId xmlns:a16="http://schemas.microsoft.com/office/drawing/2014/main" id="{BE86DFF6-E602-08F2-9EFF-E48CEE7A2E76}"/>
              </a:ext>
            </a:extLst>
          </p:cNvPr>
          <p:cNvCxnSpPr>
            <a:cxnSpLocks noChangeShapeType="1"/>
            <a:stCxn id="8197" idx="4"/>
            <a:endCxn id="8198" idx="0"/>
          </p:cNvCxnSpPr>
          <p:nvPr/>
        </p:nvCxnSpPr>
        <p:spPr bwMode="auto">
          <a:xfrm>
            <a:off x="5521325" y="3429000"/>
            <a:ext cx="64770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37">
            <a:extLst>
              <a:ext uri="{FF2B5EF4-FFF2-40B4-BE49-F238E27FC236}">
                <a16:creationId xmlns:a16="http://schemas.microsoft.com/office/drawing/2014/main" id="{BD03B97A-1EAD-E9B8-ACCA-9101E194168C}"/>
              </a:ext>
            </a:extLst>
          </p:cNvPr>
          <p:cNvCxnSpPr>
            <a:cxnSpLocks noChangeShapeType="1"/>
            <a:stCxn id="8198" idx="4"/>
            <a:endCxn id="8200" idx="0"/>
          </p:cNvCxnSpPr>
          <p:nvPr/>
        </p:nvCxnSpPr>
        <p:spPr bwMode="auto">
          <a:xfrm flipH="1">
            <a:off x="5808663" y="4654550"/>
            <a:ext cx="36036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38">
            <a:extLst>
              <a:ext uri="{FF2B5EF4-FFF2-40B4-BE49-F238E27FC236}">
                <a16:creationId xmlns:a16="http://schemas.microsoft.com/office/drawing/2014/main" id="{4316462D-0581-7E7D-2969-9640E3BF6CE0}"/>
              </a:ext>
            </a:extLst>
          </p:cNvPr>
          <p:cNvCxnSpPr>
            <a:cxnSpLocks noChangeShapeType="1"/>
            <a:stCxn id="8198" idx="5"/>
            <a:endCxn id="8199" idx="0"/>
          </p:cNvCxnSpPr>
          <p:nvPr/>
        </p:nvCxnSpPr>
        <p:spPr bwMode="auto">
          <a:xfrm>
            <a:off x="6524626" y="4591050"/>
            <a:ext cx="5810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39">
            <a:extLst>
              <a:ext uri="{FF2B5EF4-FFF2-40B4-BE49-F238E27FC236}">
                <a16:creationId xmlns:a16="http://schemas.microsoft.com/office/drawing/2014/main" id="{B43D0DF4-6E9C-01E7-009B-C5405FAE240E}"/>
              </a:ext>
            </a:extLst>
          </p:cNvPr>
          <p:cNvCxnSpPr>
            <a:cxnSpLocks noChangeShapeType="1"/>
            <a:stCxn id="8198" idx="3"/>
            <a:endCxn id="8201" idx="7"/>
          </p:cNvCxnSpPr>
          <p:nvPr/>
        </p:nvCxnSpPr>
        <p:spPr bwMode="auto">
          <a:xfrm flipH="1">
            <a:off x="4508500" y="4591050"/>
            <a:ext cx="1303338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Oval 43">
            <a:extLst>
              <a:ext uri="{FF2B5EF4-FFF2-40B4-BE49-F238E27FC236}">
                <a16:creationId xmlns:a16="http://schemas.microsoft.com/office/drawing/2014/main" id="{7398B60A-6ED3-3ED6-1D31-49F256A45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6092825"/>
            <a:ext cx="1008063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maia</a:t>
            </a:r>
          </a:p>
        </p:txBody>
      </p:sp>
      <p:sp>
        <p:nvSpPr>
          <p:cNvPr id="8218" name="Oval 44">
            <a:extLst>
              <a:ext uri="{FF2B5EF4-FFF2-40B4-BE49-F238E27FC236}">
                <a16:creationId xmlns:a16="http://schemas.microsoft.com/office/drawing/2014/main" id="{77C36579-81E8-DE36-2E1C-BC894FC1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6092825"/>
            <a:ext cx="1008062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ml</a:t>
            </a:r>
          </a:p>
        </p:txBody>
      </p:sp>
      <p:sp>
        <p:nvSpPr>
          <p:cNvPr id="8219" name="Text Box 45">
            <a:extLst>
              <a:ext uri="{FF2B5EF4-FFF2-40B4-BE49-F238E27FC236}">
                <a16:creationId xmlns:a16="http://schemas.microsoft.com/office/drawing/2014/main" id="{C5E1C2FD-0DAC-75C7-E5FE-08CE63B4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609282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8220" name="AutoShape 46">
            <a:extLst>
              <a:ext uri="{FF2B5EF4-FFF2-40B4-BE49-F238E27FC236}">
                <a16:creationId xmlns:a16="http://schemas.microsoft.com/office/drawing/2014/main" id="{C97D9A64-95BB-B324-A89B-91B6A200C727}"/>
              </a:ext>
            </a:extLst>
          </p:cNvPr>
          <p:cNvCxnSpPr>
            <a:cxnSpLocks noChangeShapeType="1"/>
            <a:stCxn id="8199" idx="3"/>
            <a:endCxn id="8217" idx="0"/>
          </p:cNvCxnSpPr>
          <p:nvPr/>
        </p:nvCxnSpPr>
        <p:spPr bwMode="auto">
          <a:xfrm flipH="1">
            <a:off x="6384925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47">
            <a:extLst>
              <a:ext uri="{FF2B5EF4-FFF2-40B4-BE49-F238E27FC236}">
                <a16:creationId xmlns:a16="http://schemas.microsoft.com/office/drawing/2014/main" id="{669C893F-D413-DCE1-29F2-B3EFB66A99E8}"/>
              </a:ext>
            </a:extLst>
          </p:cNvPr>
          <p:cNvCxnSpPr>
            <a:cxnSpLocks noChangeShapeType="1"/>
            <a:stCxn id="8199" idx="5"/>
            <a:endCxn id="8218" idx="0"/>
          </p:cNvCxnSpPr>
          <p:nvPr/>
        </p:nvCxnSpPr>
        <p:spPr bwMode="auto">
          <a:xfrm>
            <a:off x="7461250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1">
            <a:extLst>
              <a:ext uri="{FF2B5EF4-FFF2-40B4-BE49-F238E27FC236}">
                <a16:creationId xmlns:a16="http://schemas.microsoft.com/office/drawing/2014/main" id="{FEFABB64-1488-A994-3910-006D3787095A}"/>
              </a:ext>
            </a:extLst>
          </p:cNvPr>
          <p:cNvGrpSpPr>
            <a:grpSpLocks/>
          </p:cNvGrpSpPr>
          <p:nvPr/>
        </p:nvGrpSpPr>
        <p:grpSpPr bwMode="auto">
          <a:xfrm>
            <a:off x="2711451" y="3933825"/>
            <a:ext cx="6480175" cy="2844800"/>
            <a:chOff x="748" y="2478"/>
            <a:chExt cx="4082" cy="1792"/>
          </a:xfrm>
        </p:grpSpPr>
        <p:sp>
          <p:nvSpPr>
            <p:cNvPr id="8235" name="Freeform 48">
              <a:extLst>
                <a:ext uri="{FF2B5EF4-FFF2-40B4-BE49-F238E27FC236}">
                  <a16:creationId xmlns:a16="http://schemas.microsoft.com/office/drawing/2014/main" id="{D90BC6DC-2E8D-D23F-AD03-04D1B8AC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478"/>
              <a:ext cx="4082" cy="1792"/>
            </a:xfrm>
            <a:custGeom>
              <a:avLst/>
              <a:gdLst>
                <a:gd name="T0" fmla="*/ 449 w 4415"/>
                <a:gd name="T1" fmla="*/ 954 h 1936"/>
                <a:gd name="T2" fmla="*/ 187 w 4415"/>
                <a:gd name="T3" fmla="*/ 479 h 1936"/>
                <a:gd name="T4" fmla="*/ 1576 w 4415"/>
                <a:gd name="T5" fmla="*/ 84 h 1936"/>
                <a:gd name="T6" fmla="*/ 2363 w 4415"/>
                <a:gd name="T7" fmla="*/ 982 h 1936"/>
                <a:gd name="T8" fmla="*/ 449 w 4415"/>
                <a:gd name="T9" fmla="*/ 954 h 1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5"/>
                <a:gd name="T16" fmla="*/ 0 h 1936"/>
                <a:gd name="T17" fmla="*/ 4415 w 4415"/>
                <a:gd name="T18" fmla="*/ 1936 h 19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5" h="1936">
                  <a:moveTo>
                    <a:pt x="778" y="1641"/>
                  </a:moveTo>
                  <a:cubicBezTo>
                    <a:pt x="150" y="1497"/>
                    <a:pt x="0" y="1074"/>
                    <a:pt x="325" y="824"/>
                  </a:cubicBezTo>
                  <a:cubicBezTo>
                    <a:pt x="650" y="574"/>
                    <a:pt x="2102" y="0"/>
                    <a:pt x="2729" y="144"/>
                  </a:cubicBezTo>
                  <a:cubicBezTo>
                    <a:pt x="3356" y="288"/>
                    <a:pt x="4415" y="1436"/>
                    <a:pt x="4090" y="1686"/>
                  </a:cubicBezTo>
                  <a:cubicBezTo>
                    <a:pt x="3765" y="1936"/>
                    <a:pt x="1406" y="1785"/>
                    <a:pt x="778" y="1641"/>
                  </a:cubicBezTo>
                  <a:close/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36" name="Text Box 49">
              <a:extLst>
                <a:ext uri="{FF2B5EF4-FFF2-40B4-BE49-F238E27FC236}">
                  <a16:creationId xmlns:a16="http://schemas.microsoft.com/office/drawing/2014/main" id="{B4DE4722-4E19-1FBA-3F4A-448CD1FCA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700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>
                  <a:solidFill>
                    <a:srgbClr val="FF6600"/>
                  </a:solidFill>
                </a:rPr>
                <a:t>Dominio</a:t>
              </a:r>
            </a:p>
          </p:txBody>
        </p:sp>
      </p:grpSp>
      <p:grpSp>
        <p:nvGrpSpPr>
          <p:cNvPr id="3" name="Group 65">
            <a:extLst>
              <a:ext uri="{FF2B5EF4-FFF2-40B4-BE49-F238E27FC236}">
                <a16:creationId xmlns:a16="http://schemas.microsoft.com/office/drawing/2014/main" id="{824153E8-9476-1B18-0313-E3693128017D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1471614"/>
            <a:ext cx="4062413" cy="4452937"/>
            <a:chOff x="884" y="927"/>
            <a:chExt cx="2559" cy="2805"/>
          </a:xfrm>
        </p:grpSpPr>
        <p:sp>
          <p:nvSpPr>
            <p:cNvPr id="8230" name="Freeform 50">
              <a:extLst>
                <a:ext uri="{FF2B5EF4-FFF2-40B4-BE49-F238E27FC236}">
                  <a16:creationId xmlns:a16="http://schemas.microsoft.com/office/drawing/2014/main" id="{B36B27DF-CF41-189B-A9BC-9C4B73874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2500"/>
              <a:ext cx="2449" cy="1232"/>
            </a:xfrm>
            <a:custGeom>
              <a:avLst/>
              <a:gdLst>
                <a:gd name="T0" fmla="*/ 454 w 2449"/>
                <a:gd name="T1" fmla="*/ 749 h 1232"/>
                <a:gd name="T2" fmla="*/ 181 w 2449"/>
                <a:gd name="T3" fmla="*/ 1157 h 1232"/>
                <a:gd name="T4" fmla="*/ 1542 w 2449"/>
                <a:gd name="T5" fmla="*/ 1202 h 1232"/>
                <a:gd name="T6" fmla="*/ 2313 w 2449"/>
                <a:gd name="T7" fmla="*/ 1021 h 1232"/>
                <a:gd name="T8" fmla="*/ 2359 w 2449"/>
                <a:gd name="T9" fmla="*/ 340 h 1232"/>
                <a:gd name="T10" fmla="*/ 2041 w 2449"/>
                <a:gd name="T11" fmla="*/ 68 h 1232"/>
                <a:gd name="T12" fmla="*/ 454 w 2449"/>
                <a:gd name="T13" fmla="*/ 749 h 12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49"/>
                <a:gd name="T22" fmla="*/ 0 h 1232"/>
                <a:gd name="T23" fmla="*/ 2449 w 2449"/>
                <a:gd name="T24" fmla="*/ 1232 h 12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49" h="1232">
                  <a:moveTo>
                    <a:pt x="454" y="749"/>
                  </a:moveTo>
                  <a:cubicBezTo>
                    <a:pt x="144" y="930"/>
                    <a:pt x="0" y="1082"/>
                    <a:pt x="181" y="1157"/>
                  </a:cubicBezTo>
                  <a:cubicBezTo>
                    <a:pt x="362" y="1232"/>
                    <a:pt x="1187" y="1225"/>
                    <a:pt x="1542" y="1202"/>
                  </a:cubicBezTo>
                  <a:cubicBezTo>
                    <a:pt x="1897" y="1179"/>
                    <a:pt x="2177" y="1165"/>
                    <a:pt x="2313" y="1021"/>
                  </a:cubicBezTo>
                  <a:cubicBezTo>
                    <a:pt x="2449" y="877"/>
                    <a:pt x="2404" y="499"/>
                    <a:pt x="2359" y="340"/>
                  </a:cubicBezTo>
                  <a:cubicBezTo>
                    <a:pt x="2314" y="181"/>
                    <a:pt x="2358" y="0"/>
                    <a:pt x="2041" y="68"/>
                  </a:cubicBezTo>
                  <a:cubicBezTo>
                    <a:pt x="1724" y="136"/>
                    <a:pt x="764" y="568"/>
                    <a:pt x="454" y="749"/>
                  </a:cubicBezTo>
                  <a:close/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31" name="Text Box 51">
              <a:extLst>
                <a:ext uri="{FF2B5EF4-FFF2-40B4-BE49-F238E27FC236}">
                  <a16:creationId xmlns:a16="http://schemas.microsoft.com/office/drawing/2014/main" id="{B918DDF0-D120-DF6F-CB2D-74B554928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617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>
                  <a:solidFill>
                    <a:srgbClr val="FF6600"/>
                  </a:solidFill>
                </a:rPr>
                <a:t>Zone</a:t>
              </a:r>
            </a:p>
          </p:txBody>
        </p:sp>
        <p:sp>
          <p:nvSpPr>
            <p:cNvPr id="8232" name="Freeform 60">
              <a:extLst>
                <a:ext uri="{FF2B5EF4-FFF2-40B4-BE49-F238E27FC236}">
                  <a16:creationId xmlns:a16="http://schemas.microsoft.com/office/drawing/2014/main" id="{A4AAA9BD-4983-EF6E-0DD5-768144689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927"/>
              <a:ext cx="1134" cy="606"/>
            </a:xfrm>
            <a:custGeom>
              <a:avLst/>
              <a:gdLst>
                <a:gd name="T0" fmla="*/ 545 w 1134"/>
                <a:gd name="T1" fmla="*/ 8 h 606"/>
                <a:gd name="T2" fmla="*/ 0 w 1134"/>
                <a:gd name="T3" fmla="*/ 326 h 606"/>
                <a:gd name="T4" fmla="*/ 545 w 1134"/>
                <a:gd name="T5" fmla="*/ 598 h 606"/>
                <a:gd name="T6" fmla="*/ 1134 w 1134"/>
                <a:gd name="T7" fmla="*/ 280 h 606"/>
                <a:gd name="T8" fmla="*/ 545 w 1134"/>
                <a:gd name="T9" fmla="*/ 8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4"/>
                <a:gd name="T16" fmla="*/ 0 h 606"/>
                <a:gd name="T17" fmla="*/ 1134 w 1134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4" h="606">
                  <a:moveTo>
                    <a:pt x="545" y="8"/>
                  </a:moveTo>
                  <a:cubicBezTo>
                    <a:pt x="356" y="16"/>
                    <a:pt x="0" y="228"/>
                    <a:pt x="0" y="326"/>
                  </a:cubicBezTo>
                  <a:cubicBezTo>
                    <a:pt x="0" y="424"/>
                    <a:pt x="356" y="606"/>
                    <a:pt x="545" y="598"/>
                  </a:cubicBezTo>
                  <a:cubicBezTo>
                    <a:pt x="734" y="590"/>
                    <a:pt x="1134" y="378"/>
                    <a:pt x="1134" y="280"/>
                  </a:cubicBezTo>
                  <a:cubicBezTo>
                    <a:pt x="1134" y="182"/>
                    <a:pt x="734" y="0"/>
                    <a:pt x="545" y="8"/>
                  </a:cubicBezTo>
                  <a:close/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cxnSp>
          <p:nvCxnSpPr>
            <p:cNvPr id="8233" name="AutoShape 62">
              <a:extLst>
                <a:ext uri="{FF2B5EF4-FFF2-40B4-BE49-F238E27FC236}">
                  <a16:creationId xmlns:a16="http://schemas.microsoft.com/office/drawing/2014/main" id="{3675A214-6652-6147-9A97-528EBFD2DFDD}"/>
                </a:ext>
              </a:extLst>
            </p:cNvPr>
            <p:cNvCxnSpPr>
              <a:cxnSpLocks noChangeShapeType="1"/>
              <a:stCxn id="8231" idx="2"/>
              <a:endCxn id="8230" idx="5"/>
            </p:cNvCxnSpPr>
            <p:nvPr/>
          </p:nvCxnSpPr>
          <p:spPr bwMode="auto">
            <a:xfrm flipH="1">
              <a:off x="3028" y="1848"/>
              <a:ext cx="193" cy="720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4" name="AutoShape 63">
              <a:extLst>
                <a:ext uri="{FF2B5EF4-FFF2-40B4-BE49-F238E27FC236}">
                  <a16:creationId xmlns:a16="http://schemas.microsoft.com/office/drawing/2014/main" id="{2BB232ED-2327-D7DD-A19E-D4230A70516F}"/>
                </a:ext>
              </a:extLst>
            </p:cNvPr>
            <p:cNvCxnSpPr>
              <a:cxnSpLocks noChangeShapeType="1"/>
              <a:stCxn id="8231" idx="0"/>
              <a:endCxn id="8232" idx="3"/>
            </p:cNvCxnSpPr>
            <p:nvPr/>
          </p:nvCxnSpPr>
          <p:spPr bwMode="auto">
            <a:xfrm flipH="1" flipV="1">
              <a:off x="2030" y="1207"/>
              <a:ext cx="1191" cy="410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75">
            <a:extLst>
              <a:ext uri="{FF2B5EF4-FFF2-40B4-BE49-F238E27FC236}">
                <a16:creationId xmlns:a16="http://schemas.microsoft.com/office/drawing/2014/main" id="{38964AFE-989E-29D0-2F2C-61F9EB24E1B7}"/>
              </a:ext>
            </a:extLst>
          </p:cNvPr>
          <p:cNvGrpSpPr>
            <a:grpSpLocks/>
          </p:cNvGrpSpPr>
          <p:nvPr/>
        </p:nvGrpSpPr>
        <p:grpSpPr bwMode="auto">
          <a:xfrm>
            <a:off x="4295776" y="1125539"/>
            <a:ext cx="2543175" cy="803275"/>
            <a:chOff x="4014" y="2024"/>
            <a:chExt cx="1602" cy="506"/>
          </a:xfrm>
        </p:grpSpPr>
        <p:graphicFrame>
          <p:nvGraphicFramePr>
            <p:cNvPr id="8228" name="Object 76">
              <a:extLst>
                <a:ext uri="{FF2B5EF4-FFF2-40B4-BE49-F238E27FC236}">
                  <a16:creationId xmlns:a16="http://schemas.microsoft.com/office/drawing/2014/main" id="{0C2FABFF-4506-0616-1493-A6EDDB184A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741464" imgH="947572" progId="Visio.Drawing.11">
                    <p:embed/>
                  </p:oleObj>
                </mc:Choice>
                <mc:Fallback>
                  <p:oleObj name="Visio" r:id="rId4" imgW="741464" imgH="947572" progId="Visio.Drawing.11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Text Box 77">
              <a:extLst>
                <a:ext uri="{FF2B5EF4-FFF2-40B4-BE49-F238E27FC236}">
                  <a16:creationId xmlns:a16="http://schemas.microsoft.com/office/drawing/2014/main" id="{9CDB7AFB-805F-5803-06E3-28B109D58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1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root server</a:t>
              </a:r>
            </a:p>
          </p:txBody>
        </p:sp>
      </p:grpSp>
      <p:grpSp>
        <p:nvGrpSpPr>
          <p:cNvPr id="5" name="Group 78">
            <a:extLst>
              <a:ext uri="{FF2B5EF4-FFF2-40B4-BE49-F238E27FC236}">
                <a16:creationId xmlns:a16="http://schemas.microsoft.com/office/drawing/2014/main" id="{192BA7E2-D4BE-DCBF-3A2B-2943A91B3254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3500438"/>
            <a:ext cx="3409950" cy="862012"/>
            <a:chOff x="3347" y="1427"/>
            <a:chExt cx="2148" cy="543"/>
          </a:xfrm>
        </p:grpSpPr>
        <p:graphicFrame>
          <p:nvGraphicFramePr>
            <p:cNvPr id="8226" name="Object 79">
              <a:extLst>
                <a:ext uri="{FF2B5EF4-FFF2-40B4-BE49-F238E27FC236}">
                  <a16:creationId xmlns:a16="http://schemas.microsoft.com/office/drawing/2014/main" id="{39E630E9-AD86-6E47-48EE-A12E8353C9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741464" imgH="947572" progId="Visio.Drawing.11">
                    <p:embed/>
                  </p:oleObj>
                </mc:Choice>
                <mc:Fallback>
                  <p:oleObj name="Visio" r:id="rId6" imgW="741464" imgH="947572" progId="Visio.Drawing.11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Text Box 80">
              <a:extLst>
                <a:ext uri="{FF2B5EF4-FFF2-40B4-BE49-F238E27FC236}">
                  <a16:creationId xmlns:a16="http://schemas.microsoft.com/office/drawing/2014/main" id="{C131C550-D74F-540A-A93D-48655EA9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7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 per </a:t>
              </a:r>
              <a:br>
                <a:rPr lang="it-IT" altLang="it-IT" sz="1800"/>
              </a:br>
              <a:r>
                <a:rPr lang="it-IT" altLang="it-IT" sz="1800"/>
                <a:t>unical.it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553DB6-425F-CB9C-6613-93E0D1EDC4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B364C29-024A-463F-9137-99C90758830C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2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4DD5DC0-839C-9305-812B-FAD3C65FA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it-IT"/>
              <a:t>Tipologie di DNS Server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4515F09-545F-418C-1216-C00DBDD64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solidFill>
                  <a:srgbClr val="FFFF00"/>
                </a:solidFill>
              </a:rPr>
              <a:t>Server autoritativo di dominio</a:t>
            </a:r>
          </a:p>
          <a:p>
            <a:pPr lvl="1" eaLnBrk="1" hangingPunct="1">
              <a:defRPr/>
            </a:pPr>
            <a:r>
              <a:rPr lang="it-IT"/>
              <a:t>Risponde direttamente per la propria ‘zona’</a:t>
            </a:r>
          </a:p>
          <a:p>
            <a:pPr lvl="1" eaLnBrk="1" hangingPunct="1">
              <a:defRPr/>
            </a:pPr>
            <a:r>
              <a:rPr lang="it-IT"/>
              <a:t>Conosce i server autoritativi per i propri sottodomini fuori ‘zona’</a:t>
            </a:r>
          </a:p>
          <a:p>
            <a:pPr eaLnBrk="1" hangingPunct="1">
              <a:defRPr/>
            </a:pPr>
            <a:r>
              <a:rPr lang="it-IT">
                <a:solidFill>
                  <a:srgbClr val="FFFF00"/>
                </a:solidFill>
              </a:rPr>
              <a:t>Server root</a:t>
            </a:r>
          </a:p>
          <a:p>
            <a:pPr lvl="1" eaLnBrk="1" hangingPunct="1">
              <a:defRPr/>
            </a:pPr>
            <a:r>
              <a:rPr lang="it-IT"/>
              <a:t>Autoritativo per il top della gerarchia</a:t>
            </a:r>
          </a:p>
          <a:p>
            <a:pPr eaLnBrk="1" hangingPunct="1">
              <a:defRPr/>
            </a:pPr>
            <a:r>
              <a:rPr lang="it-IT">
                <a:solidFill>
                  <a:srgbClr val="FFFF00"/>
                </a:solidFill>
              </a:rPr>
              <a:t>Server locale</a:t>
            </a:r>
          </a:p>
          <a:p>
            <a:pPr lvl="1" eaLnBrk="1" hangingPunct="1">
              <a:defRPr/>
            </a:pPr>
            <a:r>
              <a:rPr lang="it-IT"/>
              <a:t>Funge da ‘resolver’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1A1C87-D9C6-DC47-32D3-FD404373D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8593C7B-457A-4397-9F58-5E4DFCF2D60A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it-IT" altLang="it-IT" sz="12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ECDF632-B6BC-4311-3D46-8276B965C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it-IT"/>
              <a:t>Cosa contiene un file di zona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51F2F65-B98D-5C25-2314-91195845B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800" dirty="0">
                <a:solidFill>
                  <a:srgbClr val="FFFF00"/>
                </a:solidFill>
              </a:rPr>
              <a:t>Triple del tipo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b="1" dirty="0">
                <a:latin typeface="Courier New" pitchFamily="49" charset="0"/>
              </a:rPr>
              <a:t>&lt; </a:t>
            </a:r>
            <a:r>
              <a:rPr lang="it-IT" sz="1800" b="1" dirty="0" err="1">
                <a:latin typeface="Courier New" pitchFamily="49" charset="0"/>
              </a:rPr>
              <a:t>Name</a:t>
            </a:r>
            <a:r>
              <a:rPr lang="it-IT" sz="1800" b="1" dirty="0">
                <a:latin typeface="Courier New" pitchFamily="49" charset="0"/>
              </a:rPr>
              <a:t>, </a:t>
            </a:r>
            <a:r>
              <a:rPr lang="it-IT" sz="1800" b="1" dirty="0" err="1">
                <a:latin typeface="Courier New" pitchFamily="49" charset="0"/>
              </a:rPr>
              <a:t>Type</a:t>
            </a:r>
            <a:r>
              <a:rPr lang="it-IT" sz="1800" b="1" dirty="0">
                <a:latin typeface="Courier New" pitchFamily="49" charset="0"/>
              </a:rPr>
              <a:t>, Value &gt;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800" dirty="0">
                <a:solidFill>
                  <a:srgbClr val="FFFF00"/>
                </a:solidFill>
              </a:rPr>
              <a:t>Associazioni nome – IP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b="1" dirty="0">
                <a:latin typeface="Courier New" pitchFamily="49" charset="0"/>
              </a:rPr>
              <a:t>maia.mat.unical.it. A 160.97.47.242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FFFF00"/>
                </a:solidFill>
                <a:latin typeface="Arial Unicode MS" pitchFamily="34" charset="-128"/>
              </a:rPr>
              <a:t>Associazioni dominio – NS authority (</a:t>
            </a:r>
            <a:r>
              <a:rPr lang="it-IT" sz="2400" dirty="0" err="1">
                <a:solidFill>
                  <a:srgbClr val="FFFF00"/>
                </a:solidFill>
                <a:latin typeface="Arial Unicode MS" pitchFamily="34" charset="-128"/>
              </a:rPr>
              <a:t>glue</a:t>
            </a:r>
            <a:r>
              <a:rPr lang="it-IT" sz="2400" dirty="0">
                <a:solidFill>
                  <a:srgbClr val="FFFF00"/>
                </a:solidFill>
                <a:latin typeface="Arial Unicode MS" pitchFamily="34" charset="-128"/>
              </a:rPr>
              <a:t> information)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b="1" dirty="0">
                <a:latin typeface="Courier New" pitchFamily="49" charset="0"/>
              </a:rPr>
              <a:t>mat.unical.it. NS ns.mat.unical.it</a:t>
            </a:r>
            <a:endParaRPr lang="it-IT" sz="2000" b="1" dirty="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FFFF00"/>
                </a:solidFill>
                <a:latin typeface="Arial Unicode MS" pitchFamily="34" charset="-128"/>
              </a:rPr>
              <a:t>Associazioni dominio – mail </a:t>
            </a:r>
            <a:r>
              <a:rPr lang="it-IT" sz="2400" dirty="0" err="1">
                <a:solidFill>
                  <a:srgbClr val="FFFF00"/>
                </a:solidFill>
                <a:latin typeface="Arial Unicode MS" pitchFamily="34" charset="-128"/>
              </a:rPr>
              <a:t>exchanger</a:t>
            </a:r>
            <a:endParaRPr lang="it-IT" sz="2400" dirty="0">
              <a:solidFill>
                <a:srgbClr val="FFFF00"/>
              </a:solidFill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b="1" dirty="0">
                <a:latin typeface="Courier New" pitchFamily="49" charset="0"/>
              </a:rPr>
              <a:t>mat.unical.it. MX ml.mat.unical.it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FFFF00"/>
                </a:solidFill>
                <a:latin typeface="Arial Unicode MS" pitchFamily="34" charset="-128"/>
              </a:rPr>
              <a:t>Associazioni inverse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b="1" dirty="0">
                <a:latin typeface="Courier New" pitchFamily="49" charset="0"/>
              </a:rPr>
              <a:t>160.97.63.242 PTR maia.mat.unical.it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FFFF00"/>
                </a:solidFill>
                <a:latin typeface="Arial Unicode MS" pitchFamily="34" charset="-128"/>
              </a:rPr>
              <a:t>Alias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b="1" dirty="0">
                <a:latin typeface="Courier New" pitchFamily="49" charset="0"/>
              </a:rPr>
              <a:t>www.mat.unical.it CNAME sv.mat.unical.it</a:t>
            </a:r>
          </a:p>
          <a:p>
            <a:pPr eaLnBrk="1" hangingPunct="1">
              <a:lnSpc>
                <a:spcPct val="90000"/>
              </a:lnSpc>
              <a:defRPr/>
            </a:pPr>
            <a:endParaRPr lang="it-IT" sz="24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it-IT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egnaposto numero diapositiva 4">
            <a:extLst>
              <a:ext uri="{FF2B5EF4-FFF2-40B4-BE49-F238E27FC236}">
                <a16:creationId xmlns:a16="http://schemas.microsoft.com/office/drawing/2014/main" id="{AF9E2F87-99C3-C6C5-6D49-F088EE7E0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B86020-24B2-4F8A-B516-B0D4A842F492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it-IT" altLang="it-IT" sz="12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BE7FCF2-07A2-41C7-9EDC-8CCD0DBA9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Interrogazione iterativa (</a:t>
            </a:r>
            <a:r>
              <a:rPr lang="it-IT" dirty="0">
                <a:hlinkClick r:id="rId4"/>
              </a:rPr>
              <a:t>demo</a:t>
            </a:r>
            <a:r>
              <a:rPr lang="it-IT" dirty="0"/>
              <a:t>)</a:t>
            </a:r>
          </a:p>
        </p:txBody>
      </p:sp>
      <p:graphicFrame>
        <p:nvGraphicFramePr>
          <p:cNvPr id="14340" name="Object 22">
            <a:extLst>
              <a:ext uri="{FF2B5EF4-FFF2-40B4-BE49-F238E27FC236}">
                <a16:creationId xmlns:a16="http://schemas.microsoft.com/office/drawing/2014/main" id="{7F8ACD29-5190-CF3C-26E1-30636CF5038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98638" y="5734050"/>
          <a:ext cx="984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85016" imgH="948293" progId="Visio.Drawing.11">
                  <p:embed/>
                </p:oleObj>
              </mc:Choice>
              <mc:Fallback>
                <p:oleObj name="Visio" r:id="rId5" imgW="985016" imgH="948293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734050"/>
                        <a:ext cx="9842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Oval 28">
            <a:extLst>
              <a:ext uri="{FF2B5EF4-FFF2-40B4-BE49-F238E27FC236}">
                <a16:creationId xmlns:a16="http://schemas.microsoft.com/office/drawing/2014/main" id="{C6BD53F8-0645-5FBF-BBA8-9CD98258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773238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</a:t>
            </a:r>
          </a:p>
        </p:txBody>
      </p:sp>
      <p:sp>
        <p:nvSpPr>
          <p:cNvPr id="14342" name="Oval 29">
            <a:extLst>
              <a:ext uri="{FF2B5EF4-FFF2-40B4-BE49-F238E27FC236}">
                <a16:creationId xmlns:a16="http://schemas.microsoft.com/office/drawing/2014/main" id="{F88665B7-2DB4-6D75-0864-D85B664C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it</a:t>
            </a:r>
          </a:p>
        </p:txBody>
      </p:sp>
      <p:sp>
        <p:nvSpPr>
          <p:cNvPr id="14343" name="Oval 30">
            <a:extLst>
              <a:ext uri="{FF2B5EF4-FFF2-40B4-BE49-F238E27FC236}">
                <a16:creationId xmlns:a16="http://schemas.microsoft.com/office/drawing/2014/main" id="{D6F4ECB1-F1B3-07F9-906D-E2EC410F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2227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unical</a:t>
            </a:r>
          </a:p>
        </p:txBody>
      </p:sp>
      <p:sp>
        <p:nvSpPr>
          <p:cNvPr id="14344" name="Oval 31">
            <a:extLst>
              <a:ext uri="{FF2B5EF4-FFF2-40B4-BE49-F238E27FC236}">
                <a16:creationId xmlns:a16="http://schemas.microsoft.com/office/drawing/2014/main" id="{3E60A259-1E4B-5767-CC0F-8DFCB2BD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mat</a:t>
            </a:r>
          </a:p>
        </p:txBody>
      </p:sp>
      <p:sp>
        <p:nvSpPr>
          <p:cNvPr id="14345" name="Oval 32">
            <a:extLst>
              <a:ext uri="{FF2B5EF4-FFF2-40B4-BE49-F238E27FC236}">
                <a16:creationId xmlns:a16="http://schemas.microsoft.com/office/drawing/2014/main" id="{CB27D691-ADEE-18FF-94D6-B90071CB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30225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deis</a:t>
            </a:r>
          </a:p>
        </p:txBody>
      </p:sp>
      <p:sp>
        <p:nvSpPr>
          <p:cNvPr id="14346" name="Oval 33">
            <a:extLst>
              <a:ext uri="{FF2B5EF4-FFF2-40B4-BE49-F238E27FC236}">
                <a16:creationId xmlns:a16="http://schemas.microsoft.com/office/drawing/2014/main" id="{D1F8219E-E37D-D917-9888-CDA625C1E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fis</a:t>
            </a:r>
          </a:p>
        </p:txBody>
      </p:sp>
      <p:sp>
        <p:nvSpPr>
          <p:cNvPr id="14347" name="Oval 34">
            <a:extLst>
              <a:ext uri="{FF2B5EF4-FFF2-40B4-BE49-F238E27FC236}">
                <a16:creationId xmlns:a16="http://schemas.microsoft.com/office/drawing/2014/main" id="{13D9E0C2-DE2F-365A-7A9A-F1E3023A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933825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unito</a:t>
            </a:r>
          </a:p>
        </p:txBody>
      </p:sp>
      <p:sp>
        <p:nvSpPr>
          <p:cNvPr id="14348" name="Oval 35">
            <a:extLst>
              <a:ext uri="{FF2B5EF4-FFF2-40B4-BE49-F238E27FC236}">
                <a16:creationId xmlns:a16="http://schemas.microsoft.com/office/drawing/2014/main" id="{E5522552-8676-6DAC-9E5F-37E310475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at</a:t>
            </a:r>
          </a:p>
        </p:txBody>
      </p:sp>
      <p:sp>
        <p:nvSpPr>
          <p:cNvPr id="14349" name="Oval 36">
            <a:extLst>
              <a:ext uri="{FF2B5EF4-FFF2-40B4-BE49-F238E27FC236}">
                <a16:creationId xmlns:a16="http://schemas.microsoft.com/office/drawing/2014/main" id="{3A97E75B-C7DF-DEC2-BB8B-5C2DAA0F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99720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com</a:t>
            </a:r>
          </a:p>
        </p:txBody>
      </p:sp>
      <p:sp>
        <p:nvSpPr>
          <p:cNvPr id="14350" name="Text Box 37">
            <a:extLst>
              <a:ext uri="{FF2B5EF4-FFF2-40B4-BE49-F238E27FC236}">
                <a16:creationId xmlns:a16="http://schemas.microsoft.com/office/drawing/2014/main" id="{B3F7483C-6D77-9E2B-C1EB-64D5D597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997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4351" name="Text Box 38">
            <a:extLst>
              <a:ext uri="{FF2B5EF4-FFF2-40B4-BE49-F238E27FC236}">
                <a16:creationId xmlns:a16="http://schemas.microsoft.com/office/drawing/2014/main" id="{D7B6A5D9-A274-79E4-5984-49F8EA0BF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908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4352" name="Text Box 39">
            <a:extLst>
              <a:ext uri="{FF2B5EF4-FFF2-40B4-BE49-F238E27FC236}">
                <a16:creationId xmlns:a16="http://schemas.microsoft.com/office/drawing/2014/main" id="{8927F850-B885-1147-F3F6-A5D3DCB3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2227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4353" name="Text Box 40">
            <a:extLst>
              <a:ext uri="{FF2B5EF4-FFF2-40B4-BE49-F238E27FC236}">
                <a16:creationId xmlns:a16="http://schemas.microsoft.com/office/drawing/2014/main" id="{818E9DD8-6D4D-B728-8F6F-6FFCAA6E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295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14354" name="AutoShape 41">
            <a:extLst>
              <a:ext uri="{FF2B5EF4-FFF2-40B4-BE49-F238E27FC236}">
                <a16:creationId xmlns:a16="http://schemas.microsoft.com/office/drawing/2014/main" id="{1B80736B-F37C-7F91-7900-1F5F3A61FFDC}"/>
              </a:ext>
            </a:extLst>
          </p:cNvPr>
          <p:cNvCxnSpPr>
            <a:cxnSpLocks noChangeShapeType="1"/>
            <a:stCxn id="14341" idx="5"/>
            <a:endCxn id="14342" idx="1"/>
          </p:cNvCxnSpPr>
          <p:nvPr/>
        </p:nvCxnSpPr>
        <p:spPr bwMode="auto">
          <a:xfrm>
            <a:off x="4148138" y="2141538"/>
            <a:ext cx="101600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42">
            <a:extLst>
              <a:ext uri="{FF2B5EF4-FFF2-40B4-BE49-F238E27FC236}">
                <a16:creationId xmlns:a16="http://schemas.microsoft.com/office/drawing/2014/main" id="{D952645A-CC5A-275E-DF05-98616507950D}"/>
              </a:ext>
            </a:extLst>
          </p:cNvPr>
          <p:cNvCxnSpPr>
            <a:cxnSpLocks noChangeShapeType="1"/>
            <a:stCxn id="14341" idx="4"/>
            <a:endCxn id="14348" idx="0"/>
          </p:cNvCxnSpPr>
          <p:nvPr/>
        </p:nvCxnSpPr>
        <p:spPr bwMode="auto">
          <a:xfrm>
            <a:off x="3792539" y="2205038"/>
            <a:ext cx="71437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43">
            <a:extLst>
              <a:ext uri="{FF2B5EF4-FFF2-40B4-BE49-F238E27FC236}">
                <a16:creationId xmlns:a16="http://schemas.microsoft.com/office/drawing/2014/main" id="{AE36976D-8C4E-9301-F869-A67B73CF291B}"/>
              </a:ext>
            </a:extLst>
          </p:cNvPr>
          <p:cNvCxnSpPr>
            <a:cxnSpLocks noChangeShapeType="1"/>
            <a:stCxn id="14341" idx="3"/>
            <a:endCxn id="14349" idx="0"/>
          </p:cNvCxnSpPr>
          <p:nvPr/>
        </p:nvCxnSpPr>
        <p:spPr bwMode="auto">
          <a:xfrm flipH="1">
            <a:off x="2208214" y="2141538"/>
            <a:ext cx="1227137" cy="855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44">
            <a:extLst>
              <a:ext uri="{FF2B5EF4-FFF2-40B4-BE49-F238E27FC236}">
                <a16:creationId xmlns:a16="http://schemas.microsoft.com/office/drawing/2014/main" id="{275BF003-43B7-C512-17FF-177F7A8372E9}"/>
              </a:ext>
            </a:extLst>
          </p:cNvPr>
          <p:cNvCxnSpPr>
            <a:cxnSpLocks noChangeShapeType="1"/>
            <a:stCxn id="14348" idx="4"/>
            <a:endCxn id="14347" idx="0"/>
          </p:cNvCxnSpPr>
          <p:nvPr/>
        </p:nvCxnSpPr>
        <p:spPr bwMode="auto">
          <a:xfrm flipH="1">
            <a:off x="3000375" y="3429001"/>
            <a:ext cx="8636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45">
            <a:extLst>
              <a:ext uri="{FF2B5EF4-FFF2-40B4-BE49-F238E27FC236}">
                <a16:creationId xmlns:a16="http://schemas.microsoft.com/office/drawing/2014/main" id="{BD4AB12B-B7E5-F07B-7BEE-960F0896CD35}"/>
              </a:ext>
            </a:extLst>
          </p:cNvPr>
          <p:cNvCxnSpPr>
            <a:cxnSpLocks noChangeShapeType="1"/>
            <a:stCxn id="14342" idx="4"/>
            <a:endCxn id="14343" idx="0"/>
          </p:cNvCxnSpPr>
          <p:nvPr/>
        </p:nvCxnSpPr>
        <p:spPr bwMode="auto">
          <a:xfrm>
            <a:off x="5521325" y="3429000"/>
            <a:ext cx="64770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46">
            <a:extLst>
              <a:ext uri="{FF2B5EF4-FFF2-40B4-BE49-F238E27FC236}">
                <a16:creationId xmlns:a16="http://schemas.microsoft.com/office/drawing/2014/main" id="{269655A4-EBB4-688F-4729-13B3B6BF57A4}"/>
              </a:ext>
            </a:extLst>
          </p:cNvPr>
          <p:cNvCxnSpPr>
            <a:cxnSpLocks noChangeShapeType="1"/>
            <a:stCxn id="14343" idx="4"/>
            <a:endCxn id="14345" idx="0"/>
          </p:cNvCxnSpPr>
          <p:nvPr/>
        </p:nvCxnSpPr>
        <p:spPr bwMode="auto">
          <a:xfrm flipH="1">
            <a:off x="5808663" y="4654550"/>
            <a:ext cx="36036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47">
            <a:extLst>
              <a:ext uri="{FF2B5EF4-FFF2-40B4-BE49-F238E27FC236}">
                <a16:creationId xmlns:a16="http://schemas.microsoft.com/office/drawing/2014/main" id="{B811FD00-09A5-C024-A89D-0ECF6466F001}"/>
              </a:ext>
            </a:extLst>
          </p:cNvPr>
          <p:cNvCxnSpPr>
            <a:cxnSpLocks noChangeShapeType="1"/>
            <a:stCxn id="14343" idx="5"/>
            <a:endCxn id="14344" idx="0"/>
          </p:cNvCxnSpPr>
          <p:nvPr/>
        </p:nvCxnSpPr>
        <p:spPr bwMode="auto">
          <a:xfrm>
            <a:off x="6524626" y="4591050"/>
            <a:ext cx="5810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48">
            <a:extLst>
              <a:ext uri="{FF2B5EF4-FFF2-40B4-BE49-F238E27FC236}">
                <a16:creationId xmlns:a16="http://schemas.microsoft.com/office/drawing/2014/main" id="{B6029A8A-52E1-9622-D482-8115EC75A27A}"/>
              </a:ext>
            </a:extLst>
          </p:cNvPr>
          <p:cNvCxnSpPr>
            <a:cxnSpLocks noChangeShapeType="1"/>
            <a:stCxn id="14343" idx="3"/>
            <a:endCxn id="14346" idx="7"/>
          </p:cNvCxnSpPr>
          <p:nvPr/>
        </p:nvCxnSpPr>
        <p:spPr bwMode="auto">
          <a:xfrm flipH="1">
            <a:off x="4508500" y="4591050"/>
            <a:ext cx="1303338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Oval 49">
            <a:extLst>
              <a:ext uri="{FF2B5EF4-FFF2-40B4-BE49-F238E27FC236}">
                <a16:creationId xmlns:a16="http://schemas.microsoft.com/office/drawing/2014/main" id="{CEFABE94-0B65-D07A-29A6-BA8A212F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6092825"/>
            <a:ext cx="1008063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maia</a:t>
            </a:r>
          </a:p>
        </p:txBody>
      </p:sp>
      <p:sp>
        <p:nvSpPr>
          <p:cNvPr id="14363" name="Oval 50">
            <a:extLst>
              <a:ext uri="{FF2B5EF4-FFF2-40B4-BE49-F238E27FC236}">
                <a16:creationId xmlns:a16="http://schemas.microsoft.com/office/drawing/2014/main" id="{EC83C7E9-6AD4-38B4-D188-247942DA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6092825"/>
            <a:ext cx="1008062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sv</a:t>
            </a:r>
          </a:p>
        </p:txBody>
      </p:sp>
      <p:sp>
        <p:nvSpPr>
          <p:cNvPr id="14364" name="Text Box 51">
            <a:extLst>
              <a:ext uri="{FF2B5EF4-FFF2-40B4-BE49-F238E27FC236}">
                <a16:creationId xmlns:a16="http://schemas.microsoft.com/office/drawing/2014/main" id="{643A55BA-3423-B84F-16C0-DF595FAD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609282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14365" name="AutoShape 52">
            <a:extLst>
              <a:ext uri="{FF2B5EF4-FFF2-40B4-BE49-F238E27FC236}">
                <a16:creationId xmlns:a16="http://schemas.microsoft.com/office/drawing/2014/main" id="{3FF3BBC8-03A9-116F-0F4B-175FBC299471}"/>
              </a:ext>
            </a:extLst>
          </p:cNvPr>
          <p:cNvCxnSpPr>
            <a:cxnSpLocks noChangeShapeType="1"/>
            <a:stCxn id="14344" idx="3"/>
            <a:endCxn id="14362" idx="0"/>
          </p:cNvCxnSpPr>
          <p:nvPr/>
        </p:nvCxnSpPr>
        <p:spPr bwMode="auto">
          <a:xfrm flipH="1">
            <a:off x="6384925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53">
            <a:extLst>
              <a:ext uri="{FF2B5EF4-FFF2-40B4-BE49-F238E27FC236}">
                <a16:creationId xmlns:a16="http://schemas.microsoft.com/office/drawing/2014/main" id="{74977414-10FD-E64D-6DC2-E0A7E844ADCD}"/>
              </a:ext>
            </a:extLst>
          </p:cNvPr>
          <p:cNvCxnSpPr>
            <a:cxnSpLocks noChangeShapeType="1"/>
            <a:stCxn id="14344" idx="5"/>
            <a:endCxn id="14363" idx="0"/>
          </p:cNvCxnSpPr>
          <p:nvPr/>
        </p:nvCxnSpPr>
        <p:spPr bwMode="auto">
          <a:xfrm>
            <a:off x="7461250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67" name="Group 60">
            <a:extLst>
              <a:ext uri="{FF2B5EF4-FFF2-40B4-BE49-F238E27FC236}">
                <a16:creationId xmlns:a16="http://schemas.microsoft.com/office/drawing/2014/main" id="{33B579B5-AF92-3518-88AB-433E87B88434}"/>
              </a:ext>
            </a:extLst>
          </p:cNvPr>
          <p:cNvGrpSpPr>
            <a:grpSpLocks/>
          </p:cNvGrpSpPr>
          <p:nvPr/>
        </p:nvGrpSpPr>
        <p:grpSpPr bwMode="auto">
          <a:xfrm>
            <a:off x="3935414" y="1185864"/>
            <a:ext cx="2543175" cy="803275"/>
            <a:chOff x="4014" y="2024"/>
            <a:chExt cx="1602" cy="506"/>
          </a:xfrm>
        </p:grpSpPr>
        <p:graphicFrame>
          <p:nvGraphicFramePr>
            <p:cNvPr id="14389" name="Object 61">
              <a:extLst>
                <a:ext uri="{FF2B5EF4-FFF2-40B4-BE49-F238E27FC236}">
                  <a16:creationId xmlns:a16="http://schemas.microsoft.com/office/drawing/2014/main" id="{F08A4DAD-72F8-8246-C737-62B71B25CB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741464" imgH="947572" progId="Visio.Drawing.11">
                    <p:embed/>
                  </p:oleObj>
                </mc:Choice>
                <mc:Fallback>
                  <p:oleObj name="Visio" r:id="rId7" imgW="741464" imgH="947572" progId="Visio.Drawing.11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0" name="Text Box 62">
              <a:extLst>
                <a:ext uri="{FF2B5EF4-FFF2-40B4-BE49-F238E27FC236}">
                  <a16:creationId xmlns:a16="http://schemas.microsoft.com/office/drawing/2014/main" id="{CB5BF76D-E97F-3B0A-FC17-3EC7A4361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1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root server</a:t>
              </a:r>
            </a:p>
          </p:txBody>
        </p:sp>
      </p:grpSp>
      <p:grpSp>
        <p:nvGrpSpPr>
          <p:cNvPr id="14368" name="Group 16">
            <a:extLst>
              <a:ext uri="{FF2B5EF4-FFF2-40B4-BE49-F238E27FC236}">
                <a16:creationId xmlns:a16="http://schemas.microsoft.com/office/drawing/2014/main" id="{550D9262-A756-E348-7D3F-7B5EFB7995A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724400"/>
            <a:ext cx="3314700" cy="1136650"/>
            <a:chOff x="3347" y="1427"/>
            <a:chExt cx="2088" cy="716"/>
          </a:xfrm>
        </p:grpSpPr>
        <p:graphicFrame>
          <p:nvGraphicFramePr>
            <p:cNvPr id="14387" name="Object 17">
              <a:extLst>
                <a:ext uri="{FF2B5EF4-FFF2-40B4-BE49-F238E27FC236}">
                  <a16:creationId xmlns:a16="http://schemas.microsoft.com/office/drawing/2014/main" id="{27F520B6-EB07-4FB0-C3BC-8BCA34F94C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741464" imgH="947572" progId="Visio.Drawing.11">
                    <p:embed/>
                  </p:oleObj>
                </mc:Choice>
                <mc:Fallback>
                  <p:oleObj name="Visio" r:id="rId9" imgW="741464" imgH="947572" progId="Visio.Drawing.11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8" name="Text Box 18">
              <a:extLst>
                <a:ext uri="{FF2B5EF4-FFF2-40B4-BE49-F238E27FC236}">
                  <a16:creationId xmlns:a16="http://schemas.microsoft.com/office/drawing/2014/main" id="{5927A2FF-4079-C52D-0D69-B955CF24D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67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Mammolo = 160.97.47.2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</a:t>
              </a:r>
              <a:br>
                <a:rPr lang="it-IT" altLang="it-IT" sz="1800"/>
              </a:br>
              <a:r>
                <a:rPr lang="it-IT" altLang="it-IT" sz="1800"/>
                <a:t>mat.unical.it</a:t>
              </a:r>
            </a:p>
          </p:txBody>
        </p:sp>
      </p:grpSp>
      <p:grpSp>
        <p:nvGrpSpPr>
          <p:cNvPr id="14369" name="Group 24">
            <a:extLst>
              <a:ext uri="{FF2B5EF4-FFF2-40B4-BE49-F238E27FC236}">
                <a16:creationId xmlns:a16="http://schemas.microsoft.com/office/drawing/2014/main" id="{54CD8599-9655-0825-F852-D991DF09F430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3573463"/>
            <a:ext cx="2952750" cy="1136650"/>
            <a:chOff x="3347" y="1427"/>
            <a:chExt cx="1860" cy="716"/>
          </a:xfrm>
        </p:grpSpPr>
        <p:graphicFrame>
          <p:nvGraphicFramePr>
            <p:cNvPr id="14385" name="Object 25">
              <a:extLst>
                <a:ext uri="{FF2B5EF4-FFF2-40B4-BE49-F238E27FC236}">
                  <a16:creationId xmlns:a16="http://schemas.microsoft.com/office/drawing/2014/main" id="{481B06FA-58CE-63DB-29A0-0B2257787C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741464" imgH="947572" progId="Visio.Drawing.11">
                    <p:embed/>
                  </p:oleObj>
                </mc:Choice>
                <mc:Fallback>
                  <p:oleObj name="Visio" r:id="rId10" imgW="741464" imgH="947572" progId="Visio.Drawing.11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6" name="Text Box 26">
              <a:extLst>
                <a:ext uri="{FF2B5EF4-FFF2-40B4-BE49-F238E27FC236}">
                  <a16:creationId xmlns:a16="http://schemas.microsoft.com/office/drawing/2014/main" id="{CF5D0743-F9C9-BB22-A015-F8261F2A6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Pisolo = 160.97.7.13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unical.it</a:t>
              </a:r>
            </a:p>
          </p:txBody>
        </p:sp>
      </p:grpSp>
      <p:grpSp>
        <p:nvGrpSpPr>
          <p:cNvPr id="14370" name="Group 63">
            <a:extLst>
              <a:ext uri="{FF2B5EF4-FFF2-40B4-BE49-F238E27FC236}">
                <a16:creationId xmlns:a16="http://schemas.microsoft.com/office/drawing/2014/main" id="{CEB717D0-17A1-AE52-E5A3-1CE9BD587A5C}"/>
              </a:ext>
            </a:extLst>
          </p:cNvPr>
          <p:cNvGrpSpPr>
            <a:grpSpLocks/>
          </p:cNvGrpSpPr>
          <p:nvPr/>
        </p:nvGrpSpPr>
        <p:grpSpPr bwMode="auto">
          <a:xfrm>
            <a:off x="1671639" y="4497389"/>
            <a:ext cx="2263775" cy="803275"/>
            <a:chOff x="4014" y="2024"/>
            <a:chExt cx="1426" cy="506"/>
          </a:xfrm>
        </p:grpSpPr>
        <p:graphicFrame>
          <p:nvGraphicFramePr>
            <p:cNvPr id="14383" name="Object 64">
              <a:extLst>
                <a:ext uri="{FF2B5EF4-FFF2-40B4-BE49-F238E27FC236}">
                  <a16:creationId xmlns:a16="http://schemas.microsoft.com/office/drawing/2014/main" id="{7D6FB231-2063-1B77-0ABE-D69CE3423E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741464" imgH="947572" progId="Visio.Drawing.11">
                    <p:embed/>
                  </p:oleObj>
                </mc:Choice>
                <mc:Fallback>
                  <p:oleObj name="Visio" r:id="rId11" imgW="741464" imgH="947572" progId="Visio.Drawing.11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4" name="Text Box 65">
              <a:extLst>
                <a:ext uri="{FF2B5EF4-FFF2-40B4-BE49-F238E27FC236}">
                  <a16:creationId xmlns:a16="http://schemas.microsoft.com/office/drawing/2014/main" id="{43C453E7-93B2-757E-6305-70481788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resolver</a:t>
              </a:r>
            </a:p>
          </p:txBody>
        </p:sp>
      </p:grpSp>
      <p:sp>
        <p:nvSpPr>
          <p:cNvPr id="52251" name="Text Box 27">
            <a:extLst>
              <a:ext uri="{FF2B5EF4-FFF2-40B4-BE49-F238E27FC236}">
                <a16:creationId xmlns:a16="http://schemas.microsoft.com/office/drawing/2014/main" id="{F1E2F478-A143-397E-8D49-C679361A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5572126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grpSp>
        <p:nvGrpSpPr>
          <p:cNvPr id="14372" name="Group 66">
            <a:extLst>
              <a:ext uri="{FF2B5EF4-FFF2-40B4-BE49-F238E27FC236}">
                <a16:creationId xmlns:a16="http://schemas.microsoft.com/office/drawing/2014/main" id="{30348BC0-7838-C9F7-B63A-4895485E543B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2349500"/>
            <a:ext cx="2952750" cy="1136650"/>
            <a:chOff x="3347" y="1427"/>
            <a:chExt cx="1860" cy="716"/>
          </a:xfrm>
        </p:grpSpPr>
        <p:graphicFrame>
          <p:nvGraphicFramePr>
            <p:cNvPr id="14381" name="Object 67">
              <a:extLst>
                <a:ext uri="{FF2B5EF4-FFF2-40B4-BE49-F238E27FC236}">
                  <a16:creationId xmlns:a16="http://schemas.microsoft.com/office/drawing/2014/main" id="{F865C6B2-109A-7BFF-91EC-EEE6E53230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2" imgW="741464" imgH="947572" progId="Visio.Drawing.11">
                    <p:embed/>
                  </p:oleObj>
                </mc:Choice>
                <mc:Fallback>
                  <p:oleObj name="Visio" r:id="rId12" imgW="741464" imgH="947572" progId="Visio.Drawing.11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2" name="Text Box 68">
              <a:extLst>
                <a:ext uri="{FF2B5EF4-FFF2-40B4-BE49-F238E27FC236}">
                  <a16:creationId xmlns:a16="http://schemas.microsoft.com/office/drawing/2014/main" id="{5E959402-1537-4D76-1DAC-7FE6CD9CD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Eolo = 160.95.1.1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it</a:t>
              </a:r>
            </a:p>
          </p:txBody>
        </p:sp>
      </p:grpSp>
      <p:sp>
        <p:nvSpPr>
          <p:cNvPr id="52294" name="Text Box 70">
            <a:extLst>
              <a:ext uri="{FF2B5EF4-FFF2-40B4-BE49-F238E27FC236}">
                <a16:creationId xmlns:a16="http://schemas.microsoft.com/office/drawing/2014/main" id="{F139A895-6416-5D4D-64C6-7F8CFD5E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1700213"/>
            <a:ext cx="2010487" cy="52322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it. NS eolo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eolo A 160.95.1.1</a:t>
            </a:r>
          </a:p>
        </p:txBody>
      </p:sp>
      <p:sp>
        <p:nvSpPr>
          <p:cNvPr id="52297" name="Text Box 73">
            <a:extLst>
              <a:ext uri="{FF2B5EF4-FFF2-40B4-BE49-F238E27FC236}">
                <a16:creationId xmlns:a16="http://schemas.microsoft.com/office/drawing/2014/main" id="{FF98F347-1CCE-4268-FA6C-26B98CBB1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797426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sp>
        <p:nvSpPr>
          <p:cNvPr id="52298" name="Text Box 74">
            <a:extLst>
              <a:ext uri="{FF2B5EF4-FFF2-40B4-BE49-F238E27FC236}">
                <a16:creationId xmlns:a16="http://schemas.microsoft.com/office/drawing/2014/main" id="{26E7DC50-E32D-BA66-B85D-6358BD17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2852738"/>
            <a:ext cx="2332690" cy="52322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unical.it. NS pisolo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pisolo A 160.97.7.13</a:t>
            </a:r>
          </a:p>
        </p:txBody>
      </p:sp>
      <p:sp>
        <p:nvSpPr>
          <p:cNvPr id="52299" name="Text Box 75">
            <a:extLst>
              <a:ext uri="{FF2B5EF4-FFF2-40B4-BE49-F238E27FC236}">
                <a16:creationId xmlns:a16="http://schemas.microsoft.com/office/drawing/2014/main" id="{8E5108C4-2A93-6A97-3463-63E000ED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013326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sp>
        <p:nvSpPr>
          <p:cNvPr id="52300" name="Text Box 76">
            <a:extLst>
              <a:ext uri="{FF2B5EF4-FFF2-40B4-BE49-F238E27FC236}">
                <a16:creationId xmlns:a16="http://schemas.microsoft.com/office/drawing/2014/main" id="{58058FB1-B83E-39EE-529F-5F76037F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3789363"/>
            <a:ext cx="2869696" cy="52322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mammolo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mammolo A 160.97.47.2</a:t>
            </a:r>
          </a:p>
        </p:txBody>
      </p:sp>
      <p:sp>
        <p:nvSpPr>
          <p:cNvPr id="52301" name="Text Box 77">
            <a:extLst>
              <a:ext uri="{FF2B5EF4-FFF2-40B4-BE49-F238E27FC236}">
                <a16:creationId xmlns:a16="http://schemas.microsoft.com/office/drawing/2014/main" id="{126F6650-0815-DD44-84EE-C4CC252BF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157789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sp>
        <p:nvSpPr>
          <p:cNvPr id="52302" name="Text Box 78">
            <a:extLst>
              <a:ext uri="{FF2B5EF4-FFF2-40B4-BE49-F238E27FC236}">
                <a16:creationId xmlns:a16="http://schemas.microsoft.com/office/drawing/2014/main" id="{3881946A-A0B5-F61E-4F6A-234F035E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1" y="4868863"/>
            <a:ext cx="1903085" cy="52322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E81DDDE9-6EB3-89C2-5442-F309F717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24401"/>
            <a:ext cx="3514104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A 160.97.47.1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22222E-6 L 5.27778E-6 -0.10486 " pathEditMode="relative" ptsTypes="AA">
                                      <p:cBhvr>
                                        <p:cTn id="13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10486 L 0.14965 -0.55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27587 0.4011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81 L 0.31111 -0.278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2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2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44288 0.2541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53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38975 -0.14792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52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79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52969 0.1386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52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93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5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5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5 -0.00347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52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-0.65521 -0.03982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52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6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5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5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0934 0.1963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52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5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5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1" grpId="0" animBg="1"/>
      <p:bldP spid="52251" grpId="1" animBg="1"/>
      <p:bldP spid="52251" grpId="2" animBg="1"/>
      <p:bldP spid="52251" grpId="3" animBg="1"/>
      <p:bldP spid="52294" grpId="0" animBg="1"/>
      <p:bldP spid="52294" grpId="1" animBg="1"/>
      <p:bldP spid="52294" grpId="2" animBg="1"/>
      <p:bldP spid="52297" grpId="0" animBg="1"/>
      <p:bldP spid="52297" grpId="1" animBg="1"/>
      <p:bldP spid="52297" grpId="2" animBg="1"/>
      <p:bldP spid="52298" grpId="0" animBg="1"/>
      <p:bldP spid="52298" grpId="1" animBg="1"/>
      <p:bldP spid="52298" grpId="2" animBg="1"/>
      <p:bldP spid="52299" grpId="0" animBg="1"/>
      <p:bldP spid="52299" grpId="1" animBg="1"/>
      <p:bldP spid="52299" grpId="2" animBg="1"/>
      <p:bldP spid="52300" grpId="0" animBg="1"/>
      <p:bldP spid="52300" grpId="1" animBg="1"/>
      <p:bldP spid="52300" grpId="2" animBg="1"/>
      <p:bldP spid="52301" grpId="0" animBg="1"/>
      <p:bldP spid="52301" grpId="1" animBg="1"/>
      <p:bldP spid="52301" grpId="2" animBg="1"/>
      <p:bldP spid="52302" grpId="0" animBg="1"/>
      <p:bldP spid="52302" grpId="1" animBg="1"/>
      <p:bldP spid="52302" grpId="2" animBg="1"/>
      <p:bldP spid="52303" grpId="0" animBg="1"/>
      <p:bldP spid="52303" grpId="1" animBg="1"/>
      <p:bldP spid="5230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egnaposto numero diapositiva 4">
            <a:extLst>
              <a:ext uri="{FF2B5EF4-FFF2-40B4-BE49-F238E27FC236}">
                <a16:creationId xmlns:a16="http://schemas.microsoft.com/office/drawing/2014/main" id="{D1B79B11-9483-8597-9F9F-FC7DE291B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A43B5F3-1960-4D5A-9962-91C93F5A6748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it-IT" altLang="it-IT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4AC9FF12-FAC9-3F4E-EE37-3F2DCDFD2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Interrogazione ricorsiva</a:t>
            </a:r>
          </a:p>
        </p:txBody>
      </p:sp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972EAF29-9E8F-7AD6-EAC8-639EF494DD2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98638" y="5734050"/>
          <a:ext cx="984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85016" imgH="948293" progId="Visio.Drawing.11">
                  <p:embed/>
                </p:oleObj>
              </mc:Choice>
              <mc:Fallback>
                <p:oleObj name="Visio" r:id="rId4" imgW="985016" imgH="94829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734050"/>
                        <a:ext cx="9842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Oval 4">
            <a:extLst>
              <a:ext uri="{FF2B5EF4-FFF2-40B4-BE49-F238E27FC236}">
                <a16:creationId xmlns:a16="http://schemas.microsoft.com/office/drawing/2014/main" id="{C4A5504D-6EE1-ACF3-F2AD-A7D00ED23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773238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</a:t>
            </a:r>
          </a:p>
        </p:txBody>
      </p:sp>
      <p:sp>
        <p:nvSpPr>
          <p:cNvPr id="16390" name="Oval 5">
            <a:extLst>
              <a:ext uri="{FF2B5EF4-FFF2-40B4-BE49-F238E27FC236}">
                <a16:creationId xmlns:a16="http://schemas.microsoft.com/office/drawing/2014/main" id="{0A9FBF4A-02F9-386A-0B32-0E09C902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it</a:t>
            </a:r>
          </a:p>
        </p:txBody>
      </p:sp>
      <p:sp>
        <p:nvSpPr>
          <p:cNvPr id="16391" name="Oval 6">
            <a:extLst>
              <a:ext uri="{FF2B5EF4-FFF2-40B4-BE49-F238E27FC236}">
                <a16:creationId xmlns:a16="http://schemas.microsoft.com/office/drawing/2014/main" id="{2069507A-3C58-AF4B-FEDB-56BBB0FC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2227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unical</a:t>
            </a:r>
          </a:p>
        </p:txBody>
      </p:sp>
      <p:sp>
        <p:nvSpPr>
          <p:cNvPr id="16392" name="Oval 7">
            <a:extLst>
              <a:ext uri="{FF2B5EF4-FFF2-40B4-BE49-F238E27FC236}">
                <a16:creationId xmlns:a16="http://schemas.microsoft.com/office/drawing/2014/main" id="{697EC887-4E34-331F-DC15-9A5914D9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mat</a:t>
            </a:r>
          </a:p>
        </p:txBody>
      </p:sp>
      <p:sp>
        <p:nvSpPr>
          <p:cNvPr id="16393" name="Oval 8">
            <a:extLst>
              <a:ext uri="{FF2B5EF4-FFF2-40B4-BE49-F238E27FC236}">
                <a16:creationId xmlns:a16="http://schemas.microsoft.com/office/drawing/2014/main" id="{D309264A-8521-2D47-AA25-3E70965D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30225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deis</a:t>
            </a:r>
          </a:p>
        </p:txBody>
      </p:sp>
      <p:sp>
        <p:nvSpPr>
          <p:cNvPr id="16394" name="Oval 9">
            <a:extLst>
              <a:ext uri="{FF2B5EF4-FFF2-40B4-BE49-F238E27FC236}">
                <a16:creationId xmlns:a16="http://schemas.microsoft.com/office/drawing/2014/main" id="{0ED03555-205D-ADFE-7AFC-FDF67099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fis</a:t>
            </a:r>
          </a:p>
        </p:txBody>
      </p:sp>
      <p:sp>
        <p:nvSpPr>
          <p:cNvPr id="16395" name="Oval 10">
            <a:extLst>
              <a:ext uri="{FF2B5EF4-FFF2-40B4-BE49-F238E27FC236}">
                <a16:creationId xmlns:a16="http://schemas.microsoft.com/office/drawing/2014/main" id="{399BA5DD-AB15-B631-FFD4-61C6411C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933825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unito</a:t>
            </a:r>
          </a:p>
        </p:txBody>
      </p:sp>
      <p:sp>
        <p:nvSpPr>
          <p:cNvPr id="16396" name="Oval 11">
            <a:extLst>
              <a:ext uri="{FF2B5EF4-FFF2-40B4-BE49-F238E27FC236}">
                <a16:creationId xmlns:a16="http://schemas.microsoft.com/office/drawing/2014/main" id="{2BE186EE-6065-C313-37F1-CDA8B8327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at</a:t>
            </a:r>
          </a:p>
        </p:txBody>
      </p:sp>
      <p:sp>
        <p:nvSpPr>
          <p:cNvPr id="16397" name="Oval 12">
            <a:extLst>
              <a:ext uri="{FF2B5EF4-FFF2-40B4-BE49-F238E27FC236}">
                <a16:creationId xmlns:a16="http://schemas.microsoft.com/office/drawing/2014/main" id="{D88CD8E2-C9C6-5D13-6E4B-A68AFD6B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99720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com</a:t>
            </a:r>
          </a:p>
        </p:txBody>
      </p:sp>
      <p:sp>
        <p:nvSpPr>
          <p:cNvPr id="16398" name="Text Box 13">
            <a:extLst>
              <a:ext uri="{FF2B5EF4-FFF2-40B4-BE49-F238E27FC236}">
                <a16:creationId xmlns:a16="http://schemas.microsoft.com/office/drawing/2014/main" id="{740F28F2-6DB1-82A4-B9AC-ED488DCB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997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6399" name="Text Box 14">
            <a:extLst>
              <a:ext uri="{FF2B5EF4-FFF2-40B4-BE49-F238E27FC236}">
                <a16:creationId xmlns:a16="http://schemas.microsoft.com/office/drawing/2014/main" id="{538D30A8-1EB7-0222-B4B5-2717D210F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908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6400" name="Text Box 15">
            <a:extLst>
              <a:ext uri="{FF2B5EF4-FFF2-40B4-BE49-F238E27FC236}">
                <a16:creationId xmlns:a16="http://schemas.microsoft.com/office/drawing/2014/main" id="{1DF455EF-EFA8-8946-D396-ADAF68F76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2227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6401" name="Text Box 16">
            <a:extLst>
              <a:ext uri="{FF2B5EF4-FFF2-40B4-BE49-F238E27FC236}">
                <a16:creationId xmlns:a16="http://schemas.microsoft.com/office/drawing/2014/main" id="{D77AAFBB-0FB7-5EEB-854F-18CF65FE6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295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16402" name="AutoShape 17">
            <a:extLst>
              <a:ext uri="{FF2B5EF4-FFF2-40B4-BE49-F238E27FC236}">
                <a16:creationId xmlns:a16="http://schemas.microsoft.com/office/drawing/2014/main" id="{E6340184-D59B-AA7E-93D4-C5874D4BBC9E}"/>
              </a:ext>
            </a:extLst>
          </p:cNvPr>
          <p:cNvCxnSpPr>
            <a:cxnSpLocks noChangeShapeType="1"/>
            <a:stCxn id="16389" idx="5"/>
            <a:endCxn id="16390" idx="1"/>
          </p:cNvCxnSpPr>
          <p:nvPr/>
        </p:nvCxnSpPr>
        <p:spPr bwMode="auto">
          <a:xfrm>
            <a:off x="4148138" y="2141538"/>
            <a:ext cx="101600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8">
            <a:extLst>
              <a:ext uri="{FF2B5EF4-FFF2-40B4-BE49-F238E27FC236}">
                <a16:creationId xmlns:a16="http://schemas.microsoft.com/office/drawing/2014/main" id="{6F08BD4D-CD9B-B325-8286-17A5403A5240}"/>
              </a:ext>
            </a:extLst>
          </p:cNvPr>
          <p:cNvCxnSpPr>
            <a:cxnSpLocks noChangeShapeType="1"/>
            <a:stCxn id="16389" idx="4"/>
            <a:endCxn id="16396" idx="0"/>
          </p:cNvCxnSpPr>
          <p:nvPr/>
        </p:nvCxnSpPr>
        <p:spPr bwMode="auto">
          <a:xfrm>
            <a:off x="3792539" y="2205038"/>
            <a:ext cx="71437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9">
            <a:extLst>
              <a:ext uri="{FF2B5EF4-FFF2-40B4-BE49-F238E27FC236}">
                <a16:creationId xmlns:a16="http://schemas.microsoft.com/office/drawing/2014/main" id="{5ABB701A-9C56-DC58-D606-79BE157BB54B}"/>
              </a:ext>
            </a:extLst>
          </p:cNvPr>
          <p:cNvCxnSpPr>
            <a:cxnSpLocks noChangeShapeType="1"/>
            <a:stCxn id="16389" idx="3"/>
            <a:endCxn id="16397" idx="0"/>
          </p:cNvCxnSpPr>
          <p:nvPr/>
        </p:nvCxnSpPr>
        <p:spPr bwMode="auto">
          <a:xfrm flipH="1">
            <a:off x="2208214" y="2141538"/>
            <a:ext cx="1227137" cy="855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0">
            <a:extLst>
              <a:ext uri="{FF2B5EF4-FFF2-40B4-BE49-F238E27FC236}">
                <a16:creationId xmlns:a16="http://schemas.microsoft.com/office/drawing/2014/main" id="{8C1B702F-DD77-F815-DCFA-119F71CAEAC4}"/>
              </a:ext>
            </a:extLst>
          </p:cNvPr>
          <p:cNvCxnSpPr>
            <a:cxnSpLocks noChangeShapeType="1"/>
            <a:stCxn id="16396" idx="4"/>
            <a:endCxn id="16395" idx="0"/>
          </p:cNvCxnSpPr>
          <p:nvPr/>
        </p:nvCxnSpPr>
        <p:spPr bwMode="auto">
          <a:xfrm flipH="1">
            <a:off x="3000375" y="3429001"/>
            <a:ext cx="8636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1">
            <a:extLst>
              <a:ext uri="{FF2B5EF4-FFF2-40B4-BE49-F238E27FC236}">
                <a16:creationId xmlns:a16="http://schemas.microsoft.com/office/drawing/2014/main" id="{5E77C8AC-4023-4D79-A20B-AEA4E47042FB}"/>
              </a:ext>
            </a:extLst>
          </p:cNvPr>
          <p:cNvCxnSpPr>
            <a:cxnSpLocks noChangeShapeType="1"/>
            <a:stCxn id="16390" idx="4"/>
            <a:endCxn id="16391" idx="0"/>
          </p:cNvCxnSpPr>
          <p:nvPr/>
        </p:nvCxnSpPr>
        <p:spPr bwMode="auto">
          <a:xfrm>
            <a:off x="5521325" y="3429000"/>
            <a:ext cx="64770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2">
            <a:extLst>
              <a:ext uri="{FF2B5EF4-FFF2-40B4-BE49-F238E27FC236}">
                <a16:creationId xmlns:a16="http://schemas.microsoft.com/office/drawing/2014/main" id="{B7E1E30C-62B9-53D4-BCDD-BF0811CB6BFC}"/>
              </a:ext>
            </a:extLst>
          </p:cNvPr>
          <p:cNvCxnSpPr>
            <a:cxnSpLocks noChangeShapeType="1"/>
            <a:stCxn id="16391" idx="4"/>
            <a:endCxn id="16393" idx="0"/>
          </p:cNvCxnSpPr>
          <p:nvPr/>
        </p:nvCxnSpPr>
        <p:spPr bwMode="auto">
          <a:xfrm flipH="1">
            <a:off x="5808663" y="4654550"/>
            <a:ext cx="36036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3">
            <a:extLst>
              <a:ext uri="{FF2B5EF4-FFF2-40B4-BE49-F238E27FC236}">
                <a16:creationId xmlns:a16="http://schemas.microsoft.com/office/drawing/2014/main" id="{5A324C19-8FB7-F026-33B6-9E4F866E9D6A}"/>
              </a:ext>
            </a:extLst>
          </p:cNvPr>
          <p:cNvCxnSpPr>
            <a:cxnSpLocks noChangeShapeType="1"/>
            <a:stCxn id="16391" idx="5"/>
            <a:endCxn id="16392" idx="0"/>
          </p:cNvCxnSpPr>
          <p:nvPr/>
        </p:nvCxnSpPr>
        <p:spPr bwMode="auto">
          <a:xfrm>
            <a:off x="6524626" y="4591050"/>
            <a:ext cx="5810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4">
            <a:extLst>
              <a:ext uri="{FF2B5EF4-FFF2-40B4-BE49-F238E27FC236}">
                <a16:creationId xmlns:a16="http://schemas.microsoft.com/office/drawing/2014/main" id="{A1C2C973-1707-FD4A-A5DF-79CC85A4F2B5}"/>
              </a:ext>
            </a:extLst>
          </p:cNvPr>
          <p:cNvCxnSpPr>
            <a:cxnSpLocks noChangeShapeType="1"/>
            <a:stCxn id="16391" idx="3"/>
            <a:endCxn id="16394" idx="7"/>
          </p:cNvCxnSpPr>
          <p:nvPr/>
        </p:nvCxnSpPr>
        <p:spPr bwMode="auto">
          <a:xfrm flipH="1">
            <a:off x="4508500" y="4591050"/>
            <a:ext cx="1303338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Oval 25">
            <a:extLst>
              <a:ext uri="{FF2B5EF4-FFF2-40B4-BE49-F238E27FC236}">
                <a16:creationId xmlns:a16="http://schemas.microsoft.com/office/drawing/2014/main" id="{53174D28-7C4C-27EA-82CD-BBF77BF8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6092825"/>
            <a:ext cx="1008063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maia</a:t>
            </a:r>
          </a:p>
        </p:txBody>
      </p:sp>
      <p:sp>
        <p:nvSpPr>
          <p:cNvPr id="16411" name="Oval 26">
            <a:extLst>
              <a:ext uri="{FF2B5EF4-FFF2-40B4-BE49-F238E27FC236}">
                <a16:creationId xmlns:a16="http://schemas.microsoft.com/office/drawing/2014/main" id="{C7CAF48A-16EA-177F-E56C-C884B986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6092825"/>
            <a:ext cx="1008062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sv</a:t>
            </a:r>
          </a:p>
        </p:txBody>
      </p:sp>
      <p:sp>
        <p:nvSpPr>
          <p:cNvPr id="16412" name="Text Box 27">
            <a:extLst>
              <a:ext uri="{FF2B5EF4-FFF2-40B4-BE49-F238E27FC236}">
                <a16:creationId xmlns:a16="http://schemas.microsoft.com/office/drawing/2014/main" id="{222DB0F9-3E78-84A8-8C81-C6879BEAD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609282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16413" name="AutoShape 28">
            <a:extLst>
              <a:ext uri="{FF2B5EF4-FFF2-40B4-BE49-F238E27FC236}">
                <a16:creationId xmlns:a16="http://schemas.microsoft.com/office/drawing/2014/main" id="{54F415E7-17E5-AD14-42D6-E6F9DBC9B565}"/>
              </a:ext>
            </a:extLst>
          </p:cNvPr>
          <p:cNvCxnSpPr>
            <a:cxnSpLocks noChangeShapeType="1"/>
            <a:stCxn id="16392" idx="3"/>
            <a:endCxn id="16410" idx="0"/>
          </p:cNvCxnSpPr>
          <p:nvPr/>
        </p:nvCxnSpPr>
        <p:spPr bwMode="auto">
          <a:xfrm flipH="1">
            <a:off x="6384925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29">
            <a:extLst>
              <a:ext uri="{FF2B5EF4-FFF2-40B4-BE49-F238E27FC236}">
                <a16:creationId xmlns:a16="http://schemas.microsoft.com/office/drawing/2014/main" id="{91293453-83EA-4069-1192-BB036F629F42}"/>
              </a:ext>
            </a:extLst>
          </p:cNvPr>
          <p:cNvCxnSpPr>
            <a:cxnSpLocks noChangeShapeType="1"/>
            <a:stCxn id="16392" idx="5"/>
            <a:endCxn id="16411" idx="0"/>
          </p:cNvCxnSpPr>
          <p:nvPr/>
        </p:nvCxnSpPr>
        <p:spPr bwMode="auto">
          <a:xfrm>
            <a:off x="7461250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415" name="Group 30">
            <a:extLst>
              <a:ext uri="{FF2B5EF4-FFF2-40B4-BE49-F238E27FC236}">
                <a16:creationId xmlns:a16="http://schemas.microsoft.com/office/drawing/2014/main" id="{9D643CAE-CDD5-3CA1-B656-B6150AF0D42D}"/>
              </a:ext>
            </a:extLst>
          </p:cNvPr>
          <p:cNvGrpSpPr>
            <a:grpSpLocks/>
          </p:cNvGrpSpPr>
          <p:nvPr/>
        </p:nvGrpSpPr>
        <p:grpSpPr bwMode="auto">
          <a:xfrm>
            <a:off x="3935414" y="1185864"/>
            <a:ext cx="2543175" cy="803275"/>
            <a:chOff x="4014" y="2024"/>
            <a:chExt cx="1602" cy="506"/>
          </a:xfrm>
        </p:grpSpPr>
        <p:graphicFrame>
          <p:nvGraphicFramePr>
            <p:cNvPr id="16437" name="Object 31">
              <a:extLst>
                <a:ext uri="{FF2B5EF4-FFF2-40B4-BE49-F238E27FC236}">
                  <a16:creationId xmlns:a16="http://schemas.microsoft.com/office/drawing/2014/main" id="{4416FD13-B52B-9689-E9D2-922EF4DE6F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741464" imgH="947572" progId="Visio.Drawing.11">
                    <p:embed/>
                  </p:oleObj>
                </mc:Choice>
                <mc:Fallback>
                  <p:oleObj name="Visio" r:id="rId6" imgW="741464" imgH="947572" progId="Visio.Drawing.11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8" name="Text Box 32">
              <a:extLst>
                <a:ext uri="{FF2B5EF4-FFF2-40B4-BE49-F238E27FC236}">
                  <a16:creationId xmlns:a16="http://schemas.microsoft.com/office/drawing/2014/main" id="{461E8269-E016-F4EF-E6AA-19E02B013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1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root server</a:t>
              </a:r>
            </a:p>
          </p:txBody>
        </p:sp>
      </p:grpSp>
      <p:grpSp>
        <p:nvGrpSpPr>
          <p:cNvPr id="16416" name="Group 33">
            <a:extLst>
              <a:ext uri="{FF2B5EF4-FFF2-40B4-BE49-F238E27FC236}">
                <a16:creationId xmlns:a16="http://schemas.microsoft.com/office/drawing/2014/main" id="{4823ED33-7B04-0C32-7343-DF3BEA4A66EE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724400"/>
            <a:ext cx="3314700" cy="1136650"/>
            <a:chOff x="3347" y="1427"/>
            <a:chExt cx="2088" cy="716"/>
          </a:xfrm>
        </p:grpSpPr>
        <p:graphicFrame>
          <p:nvGraphicFramePr>
            <p:cNvPr id="16435" name="Object 34">
              <a:extLst>
                <a:ext uri="{FF2B5EF4-FFF2-40B4-BE49-F238E27FC236}">
                  <a16:creationId xmlns:a16="http://schemas.microsoft.com/office/drawing/2014/main" id="{CE9C73FA-7F4B-7566-1682-E44140BBA9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741464" imgH="947572" progId="Visio.Drawing.11">
                    <p:embed/>
                  </p:oleObj>
                </mc:Choice>
                <mc:Fallback>
                  <p:oleObj name="Visio" r:id="rId8" imgW="741464" imgH="947572" progId="Visio.Drawing.11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6" name="Text Box 35">
              <a:extLst>
                <a:ext uri="{FF2B5EF4-FFF2-40B4-BE49-F238E27FC236}">
                  <a16:creationId xmlns:a16="http://schemas.microsoft.com/office/drawing/2014/main" id="{FF94D87D-FBA1-2998-CA6D-2836D806E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67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Mammolo = 160.97.47.2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</a:t>
              </a:r>
              <a:br>
                <a:rPr lang="it-IT" altLang="it-IT" sz="1800"/>
              </a:br>
              <a:r>
                <a:rPr lang="it-IT" altLang="it-IT" sz="1800"/>
                <a:t>mat.unical.it</a:t>
              </a:r>
            </a:p>
          </p:txBody>
        </p:sp>
      </p:grpSp>
      <p:grpSp>
        <p:nvGrpSpPr>
          <p:cNvPr id="16417" name="Group 36">
            <a:extLst>
              <a:ext uri="{FF2B5EF4-FFF2-40B4-BE49-F238E27FC236}">
                <a16:creationId xmlns:a16="http://schemas.microsoft.com/office/drawing/2014/main" id="{6590A201-9FC5-B401-E633-6A249E7443B1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3573463"/>
            <a:ext cx="2952750" cy="1136650"/>
            <a:chOff x="3347" y="1427"/>
            <a:chExt cx="1860" cy="716"/>
          </a:xfrm>
        </p:grpSpPr>
        <p:graphicFrame>
          <p:nvGraphicFramePr>
            <p:cNvPr id="16433" name="Object 37">
              <a:extLst>
                <a:ext uri="{FF2B5EF4-FFF2-40B4-BE49-F238E27FC236}">
                  <a16:creationId xmlns:a16="http://schemas.microsoft.com/office/drawing/2014/main" id="{77777F40-FC7F-B29C-342B-EAB2873098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741464" imgH="947572" progId="Visio.Drawing.11">
                    <p:embed/>
                  </p:oleObj>
                </mc:Choice>
                <mc:Fallback>
                  <p:oleObj name="Visio" r:id="rId9" imgW="741464" imgH="947572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Text Box 38">
              <a:extLst>
                <a:ext uri="{FF2B5EF4-FFF2-40B4-BE49-F238E27FC236}">
                  <a16:creationId xmlns:a16="http://schemas.microsoft.com/office/drawing/2014/main" id="{9C2BA7F7-3378-C223-6A4F-184557023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Pisolo = 160.97.7.13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unical.it</a:t>
              </a:r>
            </a:p>
          </p:txBody>
        </p:sp>
      </p:grpSp>
      <p:grpSp>
        <p:nvGrpSpPr>
          <p:cNvPr id="16418" name="Group 39">
            <a:extLst>
              <a:ext uri="{FF2B5EF4-FFF2-40B4-BE49-F238E27FC236}">
                <a16:creationId xmlns:a16="http://schemas.microsoft.com/office/drawing/2014/main" id="{4FD88A16-F19A-E173-9953-A39D379FC206}"/>
              </a:ext>
            </a:extLst>
          </p:cNvPr>
          <p:cNvGrpSpPr>
            <a:grpSpLocks/>
          </p:cNvGrpSpPr>
          <p:nvPr/>
        </p:nvGrpSpPr>
        <p:grpSpPr bwMode="auto">
          <a:xfrm>
            <a:off x="1671639" y="4497389"/>
            <a:ext cx="2263775" cy="803275"/>
            <a:chOff x="4014" y="2024"/>
            <a:chExt cx="1426" cy="506"/>
          </a:xfrm>
        </p:grpSpPr>
        <p:graphicFrame>
          <p:nvGraphicFramePr>
            <p:cNvPr id="16431" name="Object 40">
              <a:extLst>
                <a:ext uri="{FF2B5EF4-FFF2-40B4-BE49-F238E27FC236}">
                  <a16:creationId xmlns:a16="http://schemas.microsoft.com/office/drawing/2014/main" id="{8DA41D68-02D0-3806-356E-9EFBD39D18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741464" imgH="947572" progId="Visio.Drawing.11">
                    <p:embed/>
                  </p:oleObj>
                </mc:Choice>
                <mc:Fallback>
                  <p:oleObj name="Visio" r:id="rId10" imgW="741464" imgH="947572" progId="Visio.Drawing.11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2" name="Text Box 41">
              <a:extLst>
                <a:ext uri="{FF2B5EF4-FFF2-40B4-BE49-F238E27FC236}">
                  <a16:creationId xmlns:a16="http://schemas.microsoft.com/office/drawing/2014/main" id="{C3E4274B-F1C5-2E5C-00AF-D9E6088E6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resolver</a:t>
              </a:r>
            </a:p>
          </p:txBody>
        </p:sp>
      </p:grpSp>
      <p:sp>
        <p:nvSpPr>
          <p:cNvPr id="57386" name="Text Box 42">
            <a:extLst>
              <a:ext uri="{FF2B5EF4-FFF2-40B4-BE49-F238E27FC236}">
                <a16:creationId xmlns:a16="http://schemas.microsoft.com/office/drawing/2014/main" id="{0D2B21AE-4A5F-A8AE-FDC5-FC203CA4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5572126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www.mat.unical.it ?</a:t>
            </a:r>
          </a:p>
        </p:txBody>
      </p:sp>
      <p:grpSp>
        <p:nvGrpSpPr>
          <p:cNvPr id="16420" name="Group 43">
            <a:extLst>
              <a:ext uri="{FF2B5EF4-FFF2-40B4-BE49-F238E27FC236}">
                <a16:creationId xmlns:a16="http://schemas.microsoft.com/office/drawing/2014/main" id="{9EF79D75-A151-5340-C4C3-ABA798611FD5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2349500"/>
            <a:ext cx="2952750" cy="1136650"/>
            <a:chOff x="3347" y="1427"/>
            <a:chExt cx="1860" cy="716"/>
          </a:xfrm>
        </p:grpSpPr>
        <p:graphicFrame>
          <p:nvGraphicFramePr>
            <p:cNvPr id="16429" name="Object 44">
              <a:extLst>
                <a:ext uri="{FF2B5EF4-FFF2-40B4-BE49-F238E27FC236}">
                  <a16:creationId xmlns:a16="http://schemas.microsoft.com/office/drawing/2014/main" id="{08852AB5-BAAA-4CD2-022E-E5ADDE2D59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741464" imgH="947572" progId="Visio.Drawing.11">
                    <p:embed/>
                  </p:oleObj>
                </mc:Choice>
                <mc:Fallback>
                  <p:oleObj name="Visio" r:id="rId11" imgW="741464" imgH="947572" progId="Visio.Drawing.11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0" name="Text Box 45">
              <a:extLst>
                <a:ext uri="{FF2B5EF4-FFF2-40B4-BE49-F238E27FC236}">
                  <a16:creationId xmlns:a16="http://schemas.microsoft.com/office/drawing/2014/main" id="{C1FE93F1-E9B6-420B-6730-1E51721ED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Eolo = 160.95.1.1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it</a:t>
              </a:r>
            </a:p>
          </p:txBody>
        </p:sp>
      </p:grpSp>
      <p:sp>
        <p:nvSpPr>
          <p:cNvPr id="57398" name="Text Box 54">
            <a:extLst>
              <a:ext uri="{FF2B5EF4-FFF2-40B4-BE49-F238E27FC236}">
                <a16:creationId xmlns:a16="http://schemas.microsoft.com/office/drawing/2014/main" id="{8F08FFF3-7DF6-DDB5-40E6-785C770CD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1628776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www.mat.unical.</a:t>
            </a: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it</a:t>
            </a: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 ?</a:t>
            </a:r>
          </a:p>
        </p:txBody>
      </p:sp>
      <p:sp>
        <p:nvSpPr>
          <p:cNvPr id="57399" name="Text Box 55">
            <a:extLst>
              <a:ext uri="{FF2B5EF4-FFF2-40B4-BE49-F238E27FC236}">
                <a16:creationId xmlns:a16="http://schemas.microsoft.com/office/drawing/2014/main" id="{F9CEBF52-5330-48D9-8E88-5665CEA61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2852739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www.mat.</a:t>
            </a: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unical</a:t>
            </a: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.it ?</a:t>
            </a:r>
          </a:p>
        </p:txBody>
      </p:sp>
      <p:sp>
        <p:nvSpPr>
          <p:cNvPr id="57400" name="Text Box 56">
            <a:extLst>
              <a:ext uri="{FF2B5EF4-FFF2-40B4-BE49-F238E27FC236}">
                <a16:creationId xmlns:a16="http://schemas.microsoft.com/office/drawing/2014/main" id="{CA700B78-DC74-228D-A5F1-D47AA5D1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4005264"/>
            <a:ext cx="2225289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www.</a:t>
            </a:r>
            <a:r>
              <a:rPr lang="it-IT" sz="1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</a:t>
            </a: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.unical.it ?</a:t>
            </a:r>
          </a:p>
        </p:txBody>
      </p:sp>
      <p:sp>
        <p:nvSpPr>
          <p:cNvPr id="57401" name="Text Box 57">
            <a:extLst>
              <a:ext uri="{FF2B5EF4-FFF2-40B4-BE49-F238E27FC236}">
                <a16:creationId xmlns:a16="http://schemas.microsoft.com/office/drawing/2014/main" id="{4F62897B-3BA6-0461-5BAD-38ED820D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013325"/>
            <a:ext cx="3829050" cy="9715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</p:txBody>
      </p:sp>
      <p:sp>
        <p:nvSpPr>
          <p:cNvPr id="57402" name="Text Box 58">
            <a:extLst>
              <a:ext uri="{FF2B5EF4-FFF2-40B4-BE49-F238E27FC236}">
                <a16:creationId xmlns:a16="http://schemas.microsoft.com/office/drawing/2014/main" id="{558EB33B-6714-BCBE-D75D-859684C7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3860800"/>
            <a:ext cx="3935412" cy="9715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  <a:b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</a:b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ns.deis.unical.it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</p:txBody>
      </p:sp>
      <p:sp>
        <p:nvSpPr>
          <p:cNvPr id="57403" name="Text Box 59">
            <a:extLst>
              <a:ext uri="{FF2B5EF4-FFF2-40B4-BE49-F238E27FC236}">
                <a16:creationId xmlns:a16="http://schemas.microsoft.com/office/drawing/2014/main" id="{D0762591-3F94-6987-3C83-BEDF4E47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708275"/>
            <a:ext cx="3829050" cy="9715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  <a:b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</a:b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</p:txBody>
      </p:sp>
      <p:sp>
        <p:nvSpPr>
          <p:cNvPr id="57404" name="Text Box 60">
            <a:extLst>
              <a:ext uri="{FF2B5EF4-FFF2-40B4-BE49-F238E27FC236}">
                <a16:creationId xmlns:a16="http://schemas.microsoft.com/office/drawing/2014/main" id="{0031BAB2-4E3F-C5B8-3193-F2C6A545F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1557338"/>
            <a:ext cx="3829050" cy="9715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</p:txBody>
      </p:sp>
      <p:sp>
        <p:nvSpPr>
          <p:cNvPr id="57405" name="Text Box 61">
            <a:extLst>
              <a:ext uri="{FF2B5EF4-FFF2-40B4-BE49-F238E27FC236}">
                <a16:creationId xmlns:a16="http://schemas.microsoft.com/office/drawing/2014/main" id="{13899C8E-14F5-BD4A-E929-139540F6A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652963"/>
            <a:ext cx="3829050" cy="9715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22222E-6 L 5.27778E-6 -0.10486 " pathEditMode="relative" ptsTypes="AA">
                                      <p:cBhvr>
                                        <p:cTn id="13" dur="10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10486 L 0.14965 -0.55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16128 0.1777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-0.00069 L 0.10226 0.1641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7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7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7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-0.00069 L 0.10226 0.1641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0162 L -0.14236 -0.195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57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0162 L -0.14236 -0.195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0162 L -0.14236 -0.1956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0.19288 0.45208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57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5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5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1366 L -0.02205 0.18171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6" grpId="0" animBg="1"/>
      <p:bldP spid="57386" grpId="1" animBg="1"/>
      <p:bldP spid="57386" grpId="2" animBg="1"/>
      <p:bldP spid="57386" grpId="3" animBg="1"/>
      <p:bldP spid="57398" grpId="0" animBg="1"/>
      <p:bldP spid="57398" grpId="1" animBg="1"/>
      <p:bldP spid="57398" grpId="2" animBg="1"/>
      <p:bldP spid="57399" grpId="0" animBg="1"/>
      <p:bldP spid="57399" grpId="1" animBg="1"/>
      <p:bldP spid="57399" grpId="2" animBg="1"/>
      <p:bldP spid="57400" grpId="0" animBg="1"/>
      <p:bldP spid="57400" grpId="1" animBg="1"/>
      <p:bldP spid="57400" grpId="2" animBg="1"/>
      <p:bldP spid="57401" grpId="0" animBg="1"/>
      <p:bldP spid="57401" grpId="1" animBg="1"/>
      <p:bldP spid="57401" grpId="2" animBg="1"/>
      <p:bldP spid="57402" grpId="0" animBg="1"/>
      <p:bldP spid="57402" grpId="1" animBg="1"/>
      <p:bldP spid="57402" grpId="2" animBg="1"/>
      <p:bldP spid="57403" grpId="0" animBg="1"/>
      <p:bldP spid="57403" grpId="1" animBg="1"/>
      <p:bldP spid="57403" grpId="2" animBg="1"/>
      <p:bldP spid="57404" grpId="0" animBg="1"/>
      <p:bldP spid="57404" grpId="1" animBg="1"/>
      <p:bldP spid="57404" grpId="2" animBg="1"/>
      <p:bldP spid="57405" grpId="0" animBg="1"/>
      <p:bldP spid="57405" grpId="1" animBg="1"/>
      <p:bldP spid="5740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egnaposto numero diapositiva 4">
            <a:extLst>
              <a:ext uri="{FF2B5EF4-FFF2-40B4-BE49-F238E27FC236}">
                <a16:creationId xmlns:a16="http://schemas.microsoft.com/office/drawing/2014/main" id="{6780BC06-FA8D-BC25-CB2C-C0D6085CB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D71B3B0-0391-48BE-9394-5282F6620CBB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it-IT" altLang="it-IT" sz="12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75D2D055-CC38-88A3-0591-C298B93C1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Caching</a:t>
            </a:r>
          </a:p>
        </p:txBody>
      </p:sp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8150A311-1B09-E799-BDD2-76DAB0FF9F6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98638" y="5734050"/>
          <a:ext cx="984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85016" imgH="948293" progId="Visio.Drawing.11">
                  <p:embed/>
                </p:oleObj>
              </mc:Choice>
              <mc:Fallback>
                <p:oleObj name="Visio" r:id="rId4" imgW="985016" imgH="94829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734050"/>
                        <a:ext cx="9842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Oval 4">
            <a:extLst>
              <a:ext uri="{FF2B5EF4-FFF2-40B4-BE49-F238E27FC236}">
                <a16:creationId xmlns:a16="http://schemas.microsoft.com/office/drawing/2014/main" id="{2A09BBFC-936F-66BB-8563-440B59B4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773238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</a:t>
            </a:r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7FD6066F-9D74-0DE0-AFB2-D6992E79A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it</a:t>
            </a:r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539EC528-42F8-7B45-F966-7A9A91F0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2227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unical</a:t>
            </a:r>
          </a:p>
        </p:txBody>
      </p:sp>
      <p:sp>
        <p:nvSpPr>
          <p:cNvPr id="18440" name="Oval 7">
            <a:extLst>
              <a:ext uri="{FF2B5EF4-FFF2-40B4-BE49-F238E27FC236}">
                <a16:creationId xmlns:a16="http://schemas.microsoft.com/office/drawing/2014/main" id="{1D812C81-5473-A207-8D2B-53B90378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mat</a:t>
            </a:r>
          </a:p>
        </p:txBody>
      </p:sp>
      <p:sp>
        <p:nvSpPr>
          <p:cNvPr id="18441" name="Oval 8">
            <a:extLst>
              <a:ext uri="{FF2B5EF4-FFF2-40B4-BE49-F238E27FC236}">
                <a16:creationId xmlns:a16="http://schemas.microsoft.com/office/drawing/2014/main" id="{37734B39-53FB-17D6-6ED2-39251520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30225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deis</a:t>
            </a:r>
          </a:p>
        </p:txBody>
      </p:sp>
      <p:sp>
        <p:nvSpPr>
          <p:cNvPr id="18442" name="Oval 9">
            <a:extLst>
              <a:ext uri="{FF2B5EF4-FFF2-40B4-BE49-F238E27FC236}">
                <a16:creationId xmlns:a16="http://schemas.microsoft.com/office/drawing/2014/main" id="{4CA53C83-84E8-B147-E9BE-F74DD12A1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530225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fis</a:t>
            </a:r>
          </a:p>
        </p:txBody>
      </p:sp>
      <p:sp>
        <p:nvSpPr>
          <p:cNvPr id="18443" name="Oval 10">
            <a:extLst>
              <a:ext uri="{FF2B5EF4-FFF2-40B4-BE49-F238E27FC236}">
                <a16:creationId xmlns:a16="http://schemas.microsoft.com/office/drawing/2014/main" id="{60F03460-4F60-6E73-E14F-5F5530524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933825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unito</a:t>
            </a:r>
          </a:p>
        </p:txBody>
      </p:sp>
      <p:sp>
        <p:nvSpPr>
          <p:cNvPr id="18444" name="Oval 11">
            <a:extLst>
              <a:ext uri="{FF2B5EF4-FFF2-40B4-BE49-F238E27FC236}">
                <a16:creationId xmlns:a16="http://schemas.microsoft.com/office/drawing/2014/main" id="{30FF57C8-FF7A-2D66-07A2-D24435CE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97200"/>
            <a:ext cx="10080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at</a:t>
            </a:r>
          </a:p>
        </p:txBody>
      </p:sp>
      <p:sp>
        <p:nvSpPr>
          <p:cNvPr id="18445" name="Oval 12">
            <a:extLst>
              <a:ext uri="{FF2B5EF4-FFF2-40B4-BE49-F238E27FC236}">
                <a16:creationId xmlns:a16="http://schemas.microsoft.com/office/drawing/2014/main" id="{4A86D1AD-2DA2-4E93-4DAB-4579515F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997200"/>
            <a:ext cx="10080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com</a:t>
            </a: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B9521C04-2C4E-0EA2-4AD8-D7BFF7C1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997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8447" name="Text Box 14">
            <a:extLst>
              <a:ext uri="{FF2B5EF4-FFF2-40B4-BE49-F238E27FC236}">
                <a16:creationId xmlns:a16="http://schemas.microsoft.com/office/drawing/2014/main" id="{8B3FF2D1-4AC5-1B35-977A-F8C14873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908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8448" name="Text Box 15">
            <a:extLst>
              <a:ext uri="{FF2B5EF4-FFF2-40B4-BE49-F238E27FC236}">
                <a16:creationId xmlns:a16="http://schemas.microsoft.com/office/drawing/2014/main" id="{560F3A84-D86C-AEE3-1F21-D7D196B3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2227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sp>
        <p:nvSpPr>
          <p:cNvPr id="18449" name="Text Box 16">
            <a:extLst>
              <a:ext uri="{FF2B5EF4-FFF2-40B4-BE49-F238E27FC236}">
                <a16:creationId xmlns:a16="http://schemas.microsoft.com/office/drawing/2014/main" id="{FE9C3FA6-D948-3678-035A-111D493C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295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18450" name="AutoShape 17">
            <a:extLst>
              <a:ext uri="{FF2B5EF4-FFF2-40B4-BE49-F238E27FC236}">
                <a16:creationId xmlns:a16="http://schemas.microsoft.com/office/drawing/2014/main" id="{6530B441-39E4-1579-23CA-A91B76B4CA51}"/>
              </a:ext>
            </a:extLst>
          </p:cNvPr>
          <p:cNvCxnSpPr>
            <a:cxnSpLocks noChangeShapeType="1"/>
            <a:stCxn id="18437" idx="5"/>
            <a:endCxn id="18438" idx="1"/>
          </p:cNvCxnSpPr>
          <p:nvPr/>
        </p:nvCxnSpPr>
        <p:spPr bwMode="auto">
          <a:xfrm>
            <a:off x="4148138" y="2141538"/>
            <a:ext cx="101600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8">
            <a:extLst>
              <a:ext uri="{FF2B5EF4-FFF2-40B4-BE49-F238E27FC236}">
                <a16:creationId xmlns:a16="http://schemas.microsoft.com/office/drawing/2014/main" id="{13C73CDD-A35A-1416-F6BB-1F6AE64CE109}"/>
              </a:ext>
            </a:extLst>
          </p:cNvPr>
          <p:cNvCxnSpPr>
            <a:cxnSpLocks noChangeShapeType="1"/>
            <a:stCxn id="18437" idx="4"/>
            <a:endCxn id="18444" idx="0"/>
          </p:cNvCxnSpPr>
          <p:nvPr/>
        </p:nvCxnSpPr>
        <p:spPr bwMode="auto">
          <a:xfrm>
            <a:off x="3792539" y="2205038"/>
            <a:ext cx="71437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9">
            <a:extLst>
              <a:ext uri="{FF2B5EF4-FFF2-40B4-BE49-F238E27FC236}">
                <a16:creationId xmlns:a16="http://schemas.microsoft.com/office/drawing/2014/main" id="{FCD8CDCB-2B94-5FAD-AB0E-4D27491AF26C}"/>
              </a:ext>
            </a:extLst>
          </p:cNvPr>
          <p:cNvCxnSpPr>
            <a:cxnSpLocks noChangeShapeType="1"/>
            <a:stCxn id="18437" idx="3"/>
            <a:endCxn id="18445" idx="0"/>
          </p:cNvCxnSpPr>
          <p:nvPr/>
        </p:nvCxnSpPr>
        <p:spPr bwMode="auto">
          <a:xfrm flipH="1">
            <a:off x="2208214" y="2141538"/>
            <a:ext cx="1227137" cy="855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0">
            <a:extLst>
              <a:ext uri="{FF2B5EF4-FFF2-40B4-BE49-F238E27FC236}">
                <a16:creationId xmlns:a16="http://schemas.microsoft.com/office/drawing/2014/main" id="{1F822543-B747-80C3-798E-D9F08EB34CF7}"/>
              </a:ext>
            </a:extLst>
          </p:cNvPr>
          <p:cNvCxnSpPr>
            <a:cxnSpLocks noChangeShapeType="1"/>
            <a:stCxn id="18444" idx="4"/>
            <a:endCxn id="18443" idx="0"/>
          </p:cNvCxnSpPr>
          <p:nvPr/>
        </p:nvCxnSpPr>
        <p:spPr bwMode="auto">
          <a:xfrm flipH="1">
            <a:off x="3000375" y="3429001"/>
            <a:ext cx="8636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1">
            <a:extLst>
              <a:ext uri="{FF2B5EF4-FFF2-40B4-BE49-F238E27FC236}">
                <a16:creationId xmlns:a16="http://schemas.microsoft.com/office/drawing/2014/main" id="{88D67966-85F6-D7CA-B889-EC20A0C7551C}"/>
              </a:ext>
            </a:extLst>
          </p:cNvPr>
          <p:cNvCxnSpPr>
            <a:cxnSpLocks noChangeShapeType="1"/>
            <a:stCxn id="18438" idx="4"/>
            <a:endCxn id="18439" idx="0"/>
          </p:cNvCxnSpPr>
          <p:nvPr/>
        </p:nvCxnSpPr>
        <p:spPr bwMode="auto">
          <a:xfrm>
            <a:off x="5521325" y="3429000"/>
            <a:ext cx="64770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22">
            <a:extLst>
              <a:ext uri="{FF2B5EF4-FFF2-40B4-BE49-F238E27FC236}">
                <a16:creationId xmlns:a16="http://schemas.microsoft.com/office/drawing/2014/main" id="{F497FCE1-2DB7-A4E3-6FA5-7F0EC2C2E2EB}"/>
              </a:ext>
            </a:extLst>
          </p:cNvPr>
          <p:cNvCxnSpPr>
            <a:cxnSpLocks noChangeShapeType="1"/>
            <a:stCxn id="18439" idx="4"/>
            <a:endCxn id="18441" idx="0"/>
          </p:cNvCxnSpPr>
          <p:nvPr/>
        </p:nvCxnSpPr>
        <p:spPr bwMode="auto">
          <a:xfrm flipH="1">
            <a:off x="5808663" y="4654550"/>
            <a:ext cx="36036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3">
            <a:extLst>
              <a:ext uri="{FF2B5EF4-FFF2-40B4-BE49-F238E27FC236}">
                <a16:creationId xmlns:a16="http://schemas.microsoft.com/office/drawing/2014/main" id="{1071FA97-842B-287A-741D-FA5039C2AA77}"/>
              </a:ext>
            </a:extLst>
          </p:cNvPr>
          <p:cNvCxnSpPr>
            <a:cxnSpLocks noChangeShapeType="1"/>
            <a:stCxn id="18439" idx="5"/>
            <a:endCxn id="18440" idx="0"/>
          </p:cNvCxnSpPr>
          <p:nvPr/>
        </p:nvCxnSpPr>
        <p:spPr bwMode="auto">
          <a:xfrm>
            <a:off x="6524626" y="4591050"/>
            <a:ext cx="5810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4">
            <a:extLst>
              <a:ext uri="{FF2B5EF4-FFF2-40B4-BE49-F238E27FC236}">
                <a16:creationId xmlns:a16="http://schemas.microsoft.com/office/drawing/2014/main" id="{939E071D-144B-7042-C6B2-4DA41148450F}"/>
              </a:ext>
            </a:extLst>
          </p:cNvPr>
          <p:cNvCxnSpPr>
            <a:cxnSpLocks noChangeShapeType="1"/>
            <a:stCxn id="18439" idx="3"/>
            <a:endCxn id="18442" idx="7"/>
          </p:cNvCxnSpPr>
          <p:nvPr/>
        </p:nvCxnSpPr>
        <p:spPr bwMode="auto">
          <a:xfrm flipH="1">
            <a:off x="4508500" y="4591050"/>
            <a:ext cx="1303338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8" name="Oval 25">
            <a:extLst>
              <a:ext uri="{FF2B5EF4-FFF2-40B4-BE49-F238E27FC236}">
                <a16:creationId xmlns:a16="http://schemas.microsoft.com/office/drawing/2014/main" id="{2D49959E-142F-CA27-0E2A-59997FB6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6092825"/>
            <a:ext cx="1008063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maia</a:t>
            </a:r>
          </a:p>
        </p:txBody>
      </p:sp>
      <p:sp>
        <p:nvSpPr>
          <p:cNvPr id="18459" name="Oval 26">
            <a:extLst>
              <a:ext uri="{FF2B5EF4-FFF2-40B4-BE49-F238E27FC236}">
                <a16:creationId xmlns:a16="http://schemas.microsoft.com/office/drawing/2014/main" id="{2AA02680-66B3-3661-3539-42A8BE8B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6092825"/>
            <a:ext cx="1008062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sv</a:t>
            </a:r>
          </a:p>
        </p:txBody>
      </p:sp>
      <p:sp>
        <p:nvSpPr>
          <p:cNvPr id="18460" name="Text Box 27">
            <a:extLst>
              <a:ext uri="{FF2B5EF4-FFF2-40B4-BE49-F238E27FC236}">
                <a16:creationId xmlns:a16="http://schemas.microsoft.com/office/drawing/2014/main" id="{70E54CD5-BEAC-47E2-02D6-6C39AAE0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609282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...</a:t>
            </a:r>
          </a:p>
        </p:txBody>
      </p:sp>
      <p:cxnSp>
        <p:nvCxnSpPr>
          <p:cNvPr id="18461" name="AutoShape 28">
            <a:extLst>
              <a:ext uri="{FF2B5EF4-FFF2-40B4-BE49-F238E27FC236}">
                <a16:creationId xmlns:a16="http://schemas.microsoft.com/office/drawing/2014/main" id="{15A27FB8-642F-A4CE-8619-8E1BDC4E2DF0}"/>
              </a:ext>
            </a:extLst>
          </p:cNvPr>
          <p:cNvCxnSpPr>
            <a:cxnSpLocks noChangeShapeType="1"/>
            <a:stCxn id="18440" idx="3"/>
            <a:endCxn id="18458" idx="0"/>
          </p:cNvCxnSpPr>
          <p:nvPr/>
        </p:nvCxnSpPr>
        <p:spPr bwMode="auto">
          <a:xfrm flipH="1">
            <a:off x="6384925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29">
            <a:extLst>
              <a:ext uri="{FF2B5EF4-FFF2-40B4-BE49-F238E27FC236}">
                <a16:creationId xmlns:a16="http://schemas.microsoft.com/office/drawing/2014/main" id="{316E6D96-8C5F-DC06-EBB6-2F173284B0C8}"/>
              </a:ext>
            </a:extLst>
          </p:cNvPr>
          <p:cNvCxnSpPr>
            <a:cxnSpLocks noChangeShapeType="1"/>
            <a:stCxn id="18440" idx="5"/>
            <a:endCxn id="18459" idx="0"/>
          </p:cNvCxnSpPr>
          <p:nvPr/>
        </p:nvCxnSpPr>
        <p:spPr bwMode="auto">
          <a:xfrm>
            <a:off x="7461250" y="5670551"/>
            <a:ext cx="3635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63" name="Group 30">
            <a:extLst>
              <a:ext uri="{FF2B5EF4-FFF2-40B4-BE49-F238E27FC236}">
                <a16:creationId xmlns:a16="http://schemas.microsoft.com/office/drawing/2014/main" id="{B10CE311-9BA2-D9C9-AB99-0E539EF00D72}"/>
              </a:ext>
            </a:extLst>
          </p:cNvPr>
          <p:cNvGrpSpPr>
            <a:grpSpLocks/>
          </p:cNvGrpSpPr>
          <p:nvPr/>
        </p:nvGrpSpPr>
        <p:grpSpPr bwMode="auto">
          <a:xfrm>
            <a:off x="3935414" y="1185864"/>
            <a:ext cx="2543175" cy="803275"/>
            <a:chOff x="4014" y="2024"/>
            <a:chExt cx="1602" cy="506"/>
          </a:xfrm>
        </p:grpSpPr>
        <p:graphicFrame>
          <p:nvGraphicFramePr>
            <p:cNvPr id="18479" name="Object 31">
              <a:extLst>
                <a:ext uri="{FF2B5EF4-FFF2-40B4-BE49-F238E27FC236}">
                  <a16:creationId xmlns:a16="http://schemas.microsoft.com/office/drawing/2014/main" id="{58788645-7D74-29E3-6605-740FEE6184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741464" imgH="947572" progId="Visio.Drawing.11">
                    <p:embed/>
                  </p:oleObj>
                </mc:Choice>
                <mc:Fallback>
                  <p:oleObj name="Visio" r:id="rId6" imgW="741464" imgH="947572" progId="Visio.Drawing.11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0" name="Text Box 32">
              <a:extLst>
                <a:ext uri="{FF2B5EF4-FFF2-40B4-BE49-F238E27FC236}">
                  <a16:creationId xmlns:a16="http://schemas.microsoft.com/office/drawing/2014/main" id="{BCFE2035-20AA-1014-D36F-EFBCC1E41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1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root server</a:t>
              </a:r>
            </a:p>
          </p:txBody>
        </p:sp>
      </p:grpSp>
      <p:grpSp>
        <p:nvGrpSpPr>
          <p:cNvPr id="18464" name="Group 33">
            <a:extLst>
              <a:ext uri="{FF2B5EF4-FFF2-40B4-BE49-F238E27FC236}">
                <a16:creationId xmlns:a16="http://schemas.microsoft.com/office/drawing/2014/main" id="{9178714C-8A97-7317-E46B-A53F8C83EAC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724400"/>
            <a:ext cx="3314700" cy="1136650"/>
            <a:chOff x="3347" y="1427"/>
            <a:chExt cx="2088" cy="716"/>
          </a:xfrm>
        </p:grpSpPr>
        <p:graphicFrame>
          <p:nvGraphicFramePr>
            <p:cNvPr id="18477" name="Object 34">
              <a:extLst>
                <a:ext uri="{FF2B5EF4-FFF2-40B4-BE49-F238E27FC236}">
                  <a16:creationId xmlns:a16="http://schemas.microsoft.com/office/drawing/2014/main" id="{07E7CFD4-9C6D-C113-8A16-C263732EFC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741464" imgH="947572" progId="Visio.Drawing.11">
                    <p:embed/>
                  </p:oleObj>
                </mc:Choice>
                <mc:Fallback>
                  <p:oleObj name="Visio" r:id="rId8" imgW="741464" imgH="947572" progId="Visio.Drawing.11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8" name="Text Box 35">
              <a:extLst>
                <a:ext uri="{FF2B5EF4-FFF2-40B4-BE49-F238E27FC236}">
                  <a16:creationId xmlns:a16="http://schemas.microsoft.com/office/drawing/2014/main" id="{E4145996-0E62-D99E-0538-22B3D21EC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67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Mammolo = 160.97.47.2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</a:t>
              </a:r>
              <a:br>
                <a:rPr lang="it-IT" altLang="it-IT" sz="1800"/>
              </a:br>
              <a:r>
                <a:rPr lang="it-IT" altLang="it-IT" sz="1800"/>
                <a:t>mat.unical.it</a:t>
              </a:r>
            </a:p>
          </p:txBody>
        </p:sp>
      </p:grpSp>
      <p:grpSp>
        <p:nvGrpSpPr>
          <p:cNvPr id="18465" name="Group 36">
            <a:extLst>
              <a:ext uri="{FF2B5EF4-FFF2-40B4-BE49-F238E27FC236}">
                <a16:creationId xmlns:a16="http://schemas.microsoft.com/office/drawing/2014/main" id="{17AC297A-80B3-CF83-1F20-B907E87D01A1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3573463"/>
            <a:ext cx="2952750" cy="1136650"/>
            <a:chOff x="3347" y="1427"/>
            <a:chExt cx="1860" cy="716"/>
          </a:xfrm>
        </p:grpSpPr>
        <p:graphicFrame>
          <p:nvGraphicFramePr>
            <p:cNvPr id="18475" name="Object 37">
              <a:extLst>
                <a:ext uri="{FF2B5EF4-FFF2-40B4-BE49-F238E27FC236}">
                  <a16:creationId xmlns:a16="http://schemas.microsoft.com/office/drawing/2014/main" id="{4F7575C8-CD80-0D46-3DF7-6198CD5EA0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741464" imgH="947572" progId="Visio.Drawing.11">
                    <p:embed/>
                  </p:oleObj>
                </mc:Choice>
                <mc:Fallback>
                  <p:oleObj name="Visio" r:id="rId9" imgW="741464" imgH="947572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6" name="Text Box 38">
              <a:extLst>
                <a:ext uri="{FF2B5EF4-FFF2-40B4-BE49-F238E27FC236}">
                  <a16:creationId xmlns:a16="http://schemas.microsoft.com/office/drawing/2014/main" id="{6509EE01-4FF6-A207-DC91-3D670A0B6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Pisolo = 160.97.7.13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unical.it</a:t>
              </a:r>
            </a:p>
          </p:txBody>
        </p:sp>
      </p:grpSp>
      <p:grpSp>
        <p:nvGrpSpPr>
          <p:cNvPr id="18466" name="Group 39">
            <a:extLst>
              <a:ext uri="{FF2B5EF4-FFF2-40B4-BE49-F238E27FC236}">
                <a16:creationId xmlns:a16="http://schemas.microsoft.com/office/drawing/2014/main" id="{50471A21-6825-06B6-7E8E-095C0E12A967}"/>
              </a:ext>
            </a:extLst>
          </p:cNvPr>
          <p:cNvGrpSpPr>
            <a:grpSpLocks/>
          </p:cNvGrpSpPr>
          <p:nvPr/>
        </p:nvGrpSpPr>
        <p:grpSpPr bwMode="auto">
          <a:xfrm>
            <a:off x="1671639" y="4497389"/>
            <a:ext cx="2263775" cy="803275"/>
            <a:chOff x="4014" y="2024"/>
            <a:chExt cx="1426" cy="506"/>
          </a:xfrm>
        </p:grpSpPr>
        <p:graphicFrame>
          <p:nvGraphicFramePr>
            <p:cNvPr id="18473" name="Object 40">
              <a:extLst>
                <a:ext uri="{FF2B5EF4-FFF2-40B4-BE49-F238E27FC236}">
                  <a16:creationId xmlns:a16="http://schemas.microsoft.com/office/drawing/2014/main" id="{32439A69-7F83-D927-CB07-C8B00A0D18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024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741464" imgH="947572" progId="Visio.Drawing.11">
                    <p:embed/>
                  </p:oleObj>
                </mc:Choice>
                <mc:Fallback>
                  <p:oleObj name="Visio" r:id="rId10" imgW="741464" imgH="947572" progId="Visio.Drawing.11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4" name="Text Box 41">
              <a:extLst>
                <a:ext uri="{FF2B5EF4-FFF2-40B4-BE49-F238E27FC236}">
                  <a16:creationId xmlns:a16="http://schemas.microsoft.com/office/drawing/2014/main" id="{29F0C076-D3A7-6DCE-94E7-2682DBCE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160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resolver</a:t>
              </a:r>
            </a:p>
          </p:txBody>
        </p:sp>
      </p:grpSp>
      <p:sp>
        <p:nvSpPr>
          <p:cNvPr id="69674" name="Text Box 42">
            <a:extLst>
              <a:ext uri="{FF2B5EF4-FFF2-40B4-BE49-F238E27FC236}">
                <a16:creationId xmlns:a16="http://schemas.microsoft.com/office/drawing/2014/main" id="{BA068129-6EC1-B325-752B-8B35A5C3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5572126"/>
            <a:ext cx="2117887" cy="30777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ml.mat.unical.it ?</a:t>
            </a:r>
          </a:p>
        </p:txBody>
      </p:sp>
      <p:grpSp>
        <p:nvGrpSpPr>
          <p:cNvPr id="18468" name="Group 43">
            <a:extLst>
              <a:ext uri="{FF2B5EF4-FFF2-40B4-BE49-F238E27FC236}">
                <a16:creationId xmlns:a16="http://schemas.microsoft.com/office/drawing/2014/main" id="{9A7B03F2-7ED4-19E2-C2A2-B11023E26C52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2349500"/>
            <a:ext cx="2952750" cy="1136650"/>
            <a:chOff x="3347" y="1427"/>
            <a:chExt cx="1860" cy="716"/>
          </a:xfrm>
        </p:grpSpPr>
        <p:graphicFrame>
          <p:nvGraphicFramePr>
            <p:cNvPr id="18471" name="Object 44">
              <a:extLst>
                <a:ext uri="{FF2B5EF4-FFF2-40B4-BE49-F238E27FC236}">
                  <a16:creationId xmlns:a16="http://schemas.microsoft.com/office/drawing/2014/main" id="{C51AD017-9531-9156-C0D6-671322C04B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" y="1427"/>
            <a:ext cx="39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741464" imgH="947572" progId="Visio.Drawing.11">
                    <p:embed/>
                  </p:oleObj>
                </mc:Choice>
                <mc:Fallback>
                  <p:oleObj name="Visio" r:id="rId11" imgW="741464" imgH="947572" progId="Visio.Drawing.11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27"/>
                          <a:ext cx="39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2" name="Text Box 45">
              <a:extLst>
                <a:ext uri="{FF2B5EF4-FFF2-40B4-BE49-F238E27FC236}">
                  <a16:creationId xmlns:a16="http://schemas.microsoft.com/office/drawing/2014/main" id="{DC680D90-AE52-5F31-A852-0C909C652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566"/>
              <a:ext cx="14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i="1"/>
                <a:t>Eolo = 160.95.1.1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/>
                <a:t>DNS autorità di zona</a:t>
              </a:r>
              <a:br>
                <a:rPr lang="it-IT" altLang="it-IT" sz="1800"/>
              </a:br>
              <a:r>
                <a:rPr lang="it-IT" altLang="it-IT" sz="1800"/>
                <a:t>it</a:t>
              </a:r>
            </a:p>
          </p:txBody>
        </p:sp>
      </p:grpSp>
      <p:sp>
        <p:nvSpPr>
          <p:cNvPr id="69681" name="Text Box 49">
            <a:extLst>
              <a:ext uri="{FF2B5EF4-FFF2-40B4-BE49-F238E27FC236}">
                <a16:creationId xmlns:a16="http://schemas.microsoft.com/office/drawing/2014/main" id="{02178735-826F-6DEC-EF9D-941BA53C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013325"/>
            <a:ext cx="3829050" cy="9715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</p:txBody>
      </p:sp>
      <p:sp>
        <p:nvSpPr>
          <p:cNvPr id="69685" name="Text Box 53">
            <a:extLst>
              <a:ext uri="{FF2B5EF4-FFF2-40B4-BE49-F238E27FC236}">
                <a16:creationId xmlns:a16="http://schemas.microsoft.com/office/drawing/2014/main" id="{F5D82FAA-660F-D9E9-19F6-71D22BD8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652963"/>
            <a:ext cx="3829050" cy="9715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www CNAME sv</a:t>
            </a:r>
          </a:p>
          <a:p>
            <a:pPr eaLnBrk="1" hangingPunct="1">
              <a:defRPr/>
            </a:pPr>
            <a:r>
              <a:rPr lang="it-IT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sv A 160.97.47.1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mat.unical.it. NS ns.mat.unical.it</a:t>
            </a:r>
          </a:p>
          <a:p>
            <a:pPr eaLnBrk="1" hangingPunct="1">
              <a:defRPr/>
            </a:pPr>
            <a:r>
              <a:rPr lang="it-IT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ns.mat.unical.it A 160.97.47.1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22222E-6 L 5.27778E-6 -0.10486 " pathEditMode="relative" ptsTypes="AA">
                                      <p:cBhvr>
                                        <p:cTn id="13" dur="10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0487 L 0.53733 -0.1162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58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73055 -0.09352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28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0.01366 L -0.02205 0.18171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4" grpId="0" animBg="1"/>
      <p:bldP spid="69674" grpId="1" animBg="1"/>
      <p:bldP spid="69674" grpId="2" animBg="1"/>
      <p:bldP spid="69674" grpId="3" animBg="1"/>
      <p:bldP spid="69681" grpId="0" animBg="1"/>
      <p:bldP spid="69681" grpId="1" animBg="1"/>
      <p:bldP spid="69681" grpId="2" animBg="1"/>
      <p:bldP spid="69685" grpId="0" animBg="1"/>
      <p:bldP spid="69685" grpId="1" animBg="1"/>
      <p:bldP spid="6968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EE183C-70DF-7575-878A-39287A3BE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1C8F7AE-F6B3-4FAC-B9FF-253987771D4D}" type="slidenum">
              <a:rPr lang="it-IT" altLang="it-IT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9</a:t>
            </a:fld>
            <a:endParaRPr lang="it-IT" altLang="it-IT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3949374-8649-1364-6645-59EC4309B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Struttura dei pacchetti DNS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0062230-0B47-222A-1A48-586F70C84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>
                <a:solidFill>
                  <a:srgbClr val="FFFF00"/>
                </a:solidFill>
              </a:rPr>
              <a:t>UDP, </a:t>
            </a:r>
            <a:r>
              <a:rPr lang="it-IT" sz="1800" i="1">
                <a:solidFill>
                  <a:srgbClr val="FFFF00"/>
                </a:solidFill>
              </a:rPr>
              <a:t>TCP</a:t>
            </a:r>
            <a:r>
              <a:rPr lang="it-IT" sz="1800">
                <a:solidFill>
                  <a:srgbClr val="FFFF00"/>
                </a:solidFill>
              </a:rPr>
              <a:t> in casi particolari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800">
                <a:effectLst/>
                <a:latin typeface="Courier New" pitchFamily="49" charset="0"/>
              </a:rPr>
              <a:t>                                                                </a:t>
            </a:r>
            <a:r>
              <a:rPr lang="it-IT" sz="1400" b="1">
                <a:latin typeface="Courier New" pitchFamily="49" charset="0"/>
              </a:rPr>
              <a:t>1  1  1  1  1  1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  0  1  2  3  4  5  6  7  8  9  0  1  2  3  4  5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+--+--+--+--+--+--+--+--+--+--+--+--+--+--+--+--+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|                      ID                       |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+--+--+--+--+--+--+--+--+--+--+--+--+--+--+--+--+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|QR|   Opcode  |AA|TC|RD|RA|   Z    |   RCODE   |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+--+--+--+--+--+--+--+--+--+--+--+--+--+--+--+--+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|                    QDCOUNT                    |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+--+--+--+--+--+--+--+--+--+--+--+--+--+--+--+--+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|                    ANCOUNT                    |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+--+--+--+--+--+--+--+--+--+--+--+--+--+--+--+--+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|                    NSCOUNT                    |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+--+--+--+--+--+--+--+--+--+--+--+--+--+--+--+--+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|                    ARCOUNT                    |</a:t>
            </a:r>
          </a:p>
          <a:p>
            <a:pPr lvl="4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it-IT" sz="1400" b="1">
                <a:latin typeface="Courier New" pitchFamily="49" charset="0"/>
              </a:rPr>
              <a:t>    +--+--+--+--+--+--+--+--+--+--+--+--+--+--+--+--+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it-IT" sz="1400" b="1"/>
          </a:p>
          <a:p>
            <a:pPr eaLnBrk="1" hangingPunct="1">
              <a:lnSpc>
                <a:spcPct val="80000"/>
              </a:lnSpc>
              <a:defRPr/>
            </a:pPr>
            <a:endParaRPr lang="it-IT" sz="800"/>
          </a:p>
          <a:p>
            <a:pPr eaLnBrk="1" hangingPunct="1">
              <a:lnSpc>
                <a:spcPct val="80000"/>
              </a:lnSpc>
              <a:defRPr/>
            </a:pPr>
            <a:endParaRPr lang="it-IT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nti digitali">
  <a:themeElements>
    <a:clrScheme name="Punti digitali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Punti digital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unti digitali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nti digitali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nti digitali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nti digitali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nti digitali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nti digitali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nti digitali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nti digitali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nti digitali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0</TotalTime>
  <Words>1367</Words>
  <Application>Microsoft Office PowerPoint</Application>
  <PresentationFormat>Widescreen</PresentationFormat>
  <Paragraphs>326</Paragraphs>
  <Slides>15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Courier New</vt:lpstr>
      <vt:lpstr>Wingdings</vt:lpstr>
      <vt:lpstr>Punti digitali</vt:lpstr>
      <vt:lpstr>Visio</vt:lpstr>
      <vt:lpstr>Naming e DNS</vt:lpstr>
      <vt:lpstr>PowerPoint Presentation</vt:lpstr>
      <vt:lpstr>DNS: un DB distribuito</vt:lpstr>
      <vt:lpstr>Tipologie di DNS Server</vt:lpstr>
      <vt:lpstr>Cosa contiene un file di zona</vt:lpstr>
      <vt:lpstr>Interrogazione iterativa (demo)</vt:lpstr>
      <vt:lpstr>Interrogazione ricorsiva</vt:lpstr>
      <vt:lpstr>Caching</vt:lpstr>
      <vt:lpstr>Struttura dei pacchetti DNS</vt:lpstr>
      <vt:lpstr>Cache poisoning</vt:lpstr>
      <vt:lpstr>Cache poisoning - 2</vt:lpstr>
      <vt:lpstr>Load balancing &amp; DNS</vt:lpstr>
      <vt:lpstr>Sicurezza di DNS</vt:lpstr>
      <vt:lpstr>Tool per sperimentare</vt:lpstr>
      <vt:lpstr>Ordine di interrogazione per un endpoint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“Naming e DNS”</dc:title>
  <dc:creator>G</dc:creator>
  <cp:lastModifiedBy>Giovambattista Ianni</cp:lastModifiedBy>
  <cp:revision>30</cp:revision>
  <dcterms:created xsi:type="dcterms:W3CDTF">2005-10-20T21:58:47Z</dcterms:created>
  <dcterms:modified xsi:type="dcterms:W3CDTF">2023-10-16T14:48:45Z</dcterms:modified>
</cp:coreProperties>
</file>